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Proxima Nova"/>
      <p:regular r:id="rId62"/>
      <p:bold r:id="rId63"/>
      <p:italic r:id="rId64"/>
      <p:boldItalic r:id="rId65"/>
    </p:embeddedFont>
    <p:embeddedFont>
      <p:font typeface="Roboto Medium"/>
      <p:regular r:id="rId66"/>
      <p:bold r:id="rId67"/>
      <p:italic r:id="rId68"/>
      <p:boldItalic r:id="rId69"/>
    </p:embeddedFont>
    <p:embeddedFont>
      <p:font typeface="Playfair Display"/>
      <p:regular r:id="rId70"/>
      <p:bold r:id="rId71"/>
      <p:italic r:id="rId72"/>
      <p:boldItalic r:id="rId73"/>
    </p:embeddedFont>
    <p:embeddedFont>
      <p:font typeface="Amatic SC"/>
      <p:regular r:id="rId74"/>
      <p:bold r:id="rId75"/>
    </p:embeddedFont>
    <p:embeddedFont>
      <p:font typeface="Anaheim"/>
      <p:regular r:id="rId76"/>
    </p:embeddedFont>
    <p:embeddedFont>
      <p:font typeface="Bebas Neue"/>
      <p:regular r:id="rId77"/>
    </p:embeddedFont>
    <p:embeddedFont>
      <p:font typeface="Proxima Nova Semibold"/>
      <p:regular r:id="rId78"/>
      <p:bold r:id="rId79"/>
      <p:boldItalic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F9AE9F6-1555-4266-9B8D-7793506613F4}">
  <a:tblStyle styleId="{AF9AE9F6-1555-4266-9B8D-7793506613F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roximaNovaSemibold-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layfairDisplay-boldItalic.fntdata"/><Relationship Id="rId72" Type="http://schemas.openxmlformats.org/officeDocument/2006/relationships/font" Target="fonts/PlayfairDisplay-italic.fntdata"/><Relationship Id="rId31" Type="http://schemas.openxmlformats.org/officeDocument/2006/relationships/slide" Target="slides/slide25.xml"/><Relationship Id="rId75" Type="http://schemas.openxmlformats.org/officeDocument/2006/relationships/font" Target="fonts/AmaticSC-bold.fntdata"/><Relationship Id="rId30" Type="http://schemas.openxmlformats.org/officeDocument/2006/relationships/slide" Target="slides/slide24.xml"/><Relationship Id="rId74" Type="http://schemas.openxmlformats.org/officeDocument/2006/relationships/font" Target="fonts/AmaticSC-regular.fntdata"/><Relationship Id="rId33" Type="http://schemas.openxmlformats.org/officeDocument/2006/relationships/slide" Target="slides/slide27.xml"/><Relationship Id="rId77" Type="http://schemas.openxmlformats.org/officeDocument/2006/relationships/font" Target="fonts/BebasNeue-regular.fntdata"/><Relationship Id="rId32" Type="http://schemas.openxmlformats.org/officeDocument/2006/relationships/slide" Target="slides/slide26.xml"/><Relationship Id="rId76" Type="http://schemas.openxmlformats.org/officeDocument/2006/relationships/font" Target="fonts/Anaheim-regular.fntdata"/><Relationship Id="rId35" Type="http://schemas.openxmlformats.org/officeDocument/2006/relationships/slide" Target="slides/slide29.xml"/><Relationship Id="rId79" Type="http://schemas.openxmlformats.org/officeDocument/2006/relationships/font" Target="fonts/ProximaNovaSemibold-bold.fntdata"/><Relationship Id="rId34" Type="http://schemas.openxmlformats.org/officeDocument/2006/relationships/slide" Target="slides/slide28.xml"/><Relationship Id="rId78" Type="http://schemas.openxmlformats.org/officeDocument/2006/relationships/font" Target="fonts/ProximaNovaSemibold-regular.fntdata"/><Relationship Id="rId71" Type="http://schemas.openxmlformats.org/officeDocument/2006/relationships/font" Target="fonts/PlayfairDisplay-bold.fntdata"/><Relationship Id="rId70" Type="http://schemas.openxmlformats.org/officeDocument/2006/relationships/font" Target="fonts/PlayfairDisplay-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italic.fntdata"/><Relationship Id="rId63" Type="http://schemas.openxmlformats.org/officeDocument/2006/relationships/font" Target="fonts/ProximaNova-bold.fntdata"/><Relationship Id="rId22" Type="http://schemas.openxmlformats.org/officeDocument/2006/relationships/slide" Target="slides/slide16.xml"/><Relationship Id="rId66" Type="http://schemas.openxmlformats.org/officeDocument/2006/relationships/font" Target="fonts/RobotoMedium-regular.fntdata"/><Relationship Id="rId21" Type="http://schemas.openxmlformats.org/officeDocument/2006/relationships/slide" Target="slides/slide15.xml"/><Relationship Id="rId65" Type="http://schemas.openxmlformats.org/officeDocument/2006/relationships/font" Target="fonts/ProximaNova-boldItalic.fntdata"/><Relationship Id="rId24" Type="http://schemas.openxmlformats.org/officeDocument/2006/relationships/slide" Target="slides/slide18.xml"/><Relationship Id="rId68" Type="http://schemas.openxmlformats.org/officeDocument/2006/relationships/font" Target="fonts/RobotoMedium-italic.fntdata"/><Relationship Id="rId23" Type="http://schemas.openxmlformats.org/officeDocument/2006/relationships/slide" Target="slides/slide17.xml"/><Relationship Id="rId67" Type="http://schemas.openxmlformats.org/officeDocument/2006/relationships/font" Target="fonts/RobotoMedium-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2.png>
</file>

<file path=ppt/media/image20.png>
</file>

<file path=ppt/media/image25.jpg>
</file>

<file path=ppt/media/image26.jpg>
</file>

<file path=ppt/media/image27.jpg>
</file>

<file path=ppt/media/image28.png>
</file>

<file path=ppt/media/image29.png>
</file>

<file path=ppt/media/image30.gif>
</file>

<file path=ppt/media/image31.jpg>
</file>

<file path=ppt/media/image33.jpg>
</file>

<file path=ppt/media/image34.gif>
</file>

<file path=ppt/media/image36.png>
</file>

<file path=ppt/media/image37.gif>
</file>

<file path=ppt/media/image38.jpg>
</file>

<file path=ppt/media/image4.jpg>
</file>

<file path=ppt/media/image40.gif>
</file>

<file path=ppt/media/image41.gif>
</file>

<file path=ppt/media/image44.jpg>
</file>

<file path=ppt/media/image45.jpg>
</file>

<file path=ppt/media/image46.jpg>
</file>

<file path=ppt/media/image47.jpg>
</file>

<file path=ppt/media/image4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cf21ff2544_1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cf21ff2544_1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cf21ff2544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cf21ff2544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cf21ff2544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cf21ff2544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cf21ff2544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cf21ff2544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cf21ff2544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cf21ff2544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cf70f4824c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cf70f4824c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cf21ff2544_1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cf21ff2544_1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cf70f4824c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cf70f4824c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cf70f4824c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cf70f4824c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cf70f4824c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cf70f4824c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cf21ff254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cf21ff254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d0c1d3ed7b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d0c1d3ed7b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cf21ff2544_1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cf21ff2544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cf21ff2544_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cf21ff2544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d0c1d3ed7b_0_1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d0c1d3ed7b_0_1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cf21ff2544_1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cf21ff254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cf21ff2544_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cf21ff2544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gd0c1d3ed7b_0_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 name="Google Shape;810;gd0c1d3ed7b_0_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 name="Shape 881"/>
        <p:cNvGrpSpPr/>
        <p:nvPr/>
      </p:nvGrpSpPr>
      <p:grpSpPr>
        <a:xfrm>
          <a:off x="0" y="0"/>
          <a:ext cx="0" cy="0"/>
          <a:chOff x="0" y="0"/>
          <a:chExt cx="0" cy="0"/>
        </a:xfrm>
      </p:grpSpPr>
      <p:sp>
        <p:nvSpPr>
          <p:cNvPr id="882" name="Google Shape;882;gcf21ff2544_1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 name="Google Shape;883;gcf21ff2544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 name="Shape 897"/>
        <p:cNvGrpSpPr/>
        <p:nvPr/>
      </p:nvGrpSpPr>
      <p:grpSpPr>
        <a:xfrm>
          <a:off x="0" y="0"/>
          <a:ext cx="0" cy="0"/>
          <a:chOff x="0" y="0"/>
          <a:chExt cx="0" cy="0"/>
        </a:xfrm>
      </p:grpSpPr>
      <p:sp>
        <p:nvSpPr>
          <p:cNvPr id="898" name="Google Shape;898;gd0c1d3ed7b_0_7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 name="Google Shape;899;gd0c1d3ed7b_0_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d0c1d3ed7b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d0c1d3ed7b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cf21ff254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cf21ff254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d0c1d3ed7b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d0c1d3ed7b_0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 name="Shape 943"/>
        <p:cNvGrpSpPr/>
        <p:nvPr/>
      </p:nvGrpSpPr>
      <p:grpSpPr>
        <a:xfrm>
          <a:off x="0" y="0"/>
          <a:ext cx="0" cy="0"/>
          <a:chOff x="0" y="0"/>
          <a:chExt cx="0" cy="0"/>
        </a:xfrm>
      </p:grpSpPr>
      <p:sp>
        <p:nvSpPr>
          <p:cNvPr id="944" name="Google Shape;944;gd0c1d3ed7b_0_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 name="Google Shape;945;gd0c1d3ed7b_0_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d0c1d3ed7b_0_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d0c1d3ed7b_0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d0c1d3ed7b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d0c1d3ed7b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gd0c1d3ed7b_0_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d0c1d3ed7b_0_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cf70f4824c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cf70f4824c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cf21ff2544_1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cf21ff2544_1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 name="Shape 1379"/>
        <p:cNvGrpSpPr/>
        <p:nvPr/>
      </p:nvGrpSpPr>
      <p:grpSpPr>
        <a:xfrm>
          <a:off x="0" y="0"/>
          <a:ext cx="0" cy="0"/>
          <a:chOff x="0" y="0"/>
          <a:chExt cx="0" cy="0"/>
        </a:xfrm>
      </p:grpSpPr>
      <p:sp>
        <p:nvSpPr>
          <p:cNvPr id="1380" name="Google Shape;1380;gd0c1d3ed7b_0_7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1" name="Google Shape;1381;gd0c1d3ed7b_0_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 name="Shape 1385"/>
        <p:cNvGrpSpPr/>
        <p:nvPr/>
      </p:nvGrpSpPr>
      <p:grpSpPr>
        <a:xfrm>
          <a:off x="0" y="0"/>
          <a:ext cx="0" cy="0"/>
          <a:chOff x="0" y="0"/>
          <a:chExt cx="0" cy="0"/>
        </a:xfrm>
      </p:grpSpPr>
      <p:sp>
        <p:nvSpPr>
          <p:cNvPr id="1386" name="Google Shape;1386;gce035f50d0_0_24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 name="Google Shape;1387;gce035f50d0_0_24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1" name="Shape 1391"/>
        <p:cNvGrpSpPr/>
        <p:nvPr/>
      </p:nvGrpSpPr>
      <p:grpSpPr>
        <a:xfrm>
          <a:off x="0" y="0"/>
          <a:ext cx="0" cy="0"/>
          <a:chOff x="0" y="0"/>
          <a:chExt cx="0" cy="0"/>
        </a:xfrm>
      </p:grpSpPr>
      <p:sp>
        <p:nvSpPr>
          <p:cNvPr id="1392" name="Google Shape;1392;gd27a3c1871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3" name="Google Shape;1393;gd27a3c1871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d0c1d3ed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d0c1d3ed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7" name="Shape 1397"/>
        <p:cNvGrpSpPr/>
        <p:nvPr/>
      </p:nvGrpSpPr>
      <p:grpSpPr>
        <a:xfrm>
          <a:off x="0" y="0"/>
          <a:ext cx="0" cy="0"/>
          <a:chOff x="0" y="0"/>
          <a:chExt cx="0" cy="0"/>
        </a:xfrm>
      </p:grpSpPr>
      <p:sp>
        <p:nvSpPr>
          <p:cNvPr id="1398" name="Google Shape;1398;gce035f50d0_0_12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9" name="Google Shape;1399;gce035f50d0_0_12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6" name="Shape 1416"/>
        <p:cNvGrpSpPr/>
        <p:nvPr/>
      </p:nvGrpSpPr>
      <p:grpSpPr>
        <a:xfrm>
          <a:off x="0" y="0"/>
          <a:ext cx="0" cy="0"/>
          <a:chOff x="0" y="0"/>
          <a:chExt cx="0" cy="0"/>
        </a:xfrm>
      </p:grpSpPr>
      <p:sp>
        <p:nvSpPr>
          <p:cNvPr id="1417" name="Google Shape;1417;gce035f50d0_0_12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8" name="Google Shape;1418;gce035f50d0_0_12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2" name="Shape 1432"/>
        <p:cNvGrpSpPr/>
        <p:nvPr/>
      </p:nvGrpSpPr>
      <p:grpSpPr>
        <a:xfrm>
          <a:off x="0" y="0"/>
          <a:ext cx="0" cy="0"/>
          <a:chOff x="0" y="0"/>
          <a:chExt cx="0" cy="0"/>
        </a:xfrm>
      </p:grpSpPr>
      <p:sp>
        <p:nvSpPr>
          <p:cNvPr id="1433" name="Google Shape;1433;gce035f50d0_0_12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4" name="Google Shape;1434;gce035f50d0_0_12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9" name="Shape 1769"/>
        <p:cNvGrpSpPr/>
        <p:nvPr/>
      </p:nvGrpSpPr>
      <p:grpSpPr>
        <a:xfrm>
          <a:off x="0" y="0"/>
          <a:ext cx="0" cy="0"/>
          <a:chOff x="0" y="0"/>
          <a:chExt cx="0" cy="0"/>
        </a:xfrm>
      </p:grpSpPr>
      <p:sp>
        <p:nvSpPr>
          <p:cNvPr id="1770" name="Google Shape;1770;gce035f50d0_0_12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1" name="Google Shape;1771;gce035f50d0_0_12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9" name="Shape 8269"/>
        <p:cNvGrpSpPr/>
        <p:nvPr/>
      </p:nvGrpSpPr>
      <p:grpSpPr>
        <a:xfrm>
          <a:off x="0" y="0"/>
          <a:ext cx="0" cy="0"/>
          <a:chOff x="0" y="0"/>
          <a:chExt cx="0" cy="0"/>
        </a:xfrm>
      </p:grpSpPr>
      <p:sp>
        <p:nvSpPr>
          <p:cNvPr id="8270" name="Google Shape;8270;gce035f50d0_0_19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1" name="Google Shape;8271;gce035f50d0_0_19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6" name="Shape 8696"/>
        <p:cNvGrpSpPr/>
        <p:nvPr/>
      </p:nvGrpSpPr>
      <p:grpSpPr>
        <a:xfrm>
          <a:off x="0" y="0"/>
          <a:ext cx="0" cy="0"/>
          <a:chOff x="0" y="0"/>
          <a:chExt cx="0" cy="0"/>
        </a:xfrm>
      </p:grpSpPr>
      <p:sp>
        <p:nvSpPr>
          <p:cNvPr id="8697" name="Google Shape;8697;gce035f50d0_0_19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8" name="Google Shape;8698;gce035f50d0_0_19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9" name="Shape 8859"/>
        <p:cNvGrpSpPr/>
        <p:nvPr/>
      </p:nvGrpSpPr>
      <p:grpSpPr>
        <a:xfrm>
          <a:off x="0" y="0"/>
          <a:ext cx="0" cy="0"/>
          <a:chOff x="0" y="0"/>
          <a:chExt cx="0" cy="0"/>
        </a:xfrm>
      </p:grpSpPr>
      <p:sp>
        <p:nvSpPr>
          <p:cNvPr id="8860" name="Google Shape;8860;gce035f50d0_0_19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1" name="Google Shape;8861;gce035f50d0_0_19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1" name="Shape 9261"/>
        <p:cNvGrpSpPr/>
        <p:nvPr/>
      </p:nvGrpSpPr>
      <p:grpSpPr>
        <a:xfrm>
          <a:off x="0" y="0"/>
          <a:ext cx="0" cy="0"/>
          <a:chOff x="0" y="0"/>
          <a:chExt cx="0" cy="0"/>
        </a:xfrm>
      </p:grpSpPr>
      <p:sp>
        <p:nvSpPr>
          <p:cNvPr id="9262" name="Google Shape;9262;gce035f50d0_0_20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3" name="Google Shape;9263;gce035f50d0_0_20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2" name="Shape 9632"/>
        <p:cNvGrpSpPr/>
        <p:nvPr/>
      </p:nvGrpSpPr>
      <p:grpSpPr>
        <a:xfrm>
          <a:off x="0" y="0"/>
          <a:ext cx="0" cy="0"/>
          <a:chOff x="0" y="0"/>
          <a:chExt cx="0" cy="0"/>
        </a:xfrm>
      </p:grpSpPr>
      <p:sp>
        <p:nvSpPr>
          <p:cNvPr id="9633" name="Google Shape;9633;gce035f50d0_0_20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4" name="Google Shape;9634;gce035f50d0_0_20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9" name="Shape 10009"/>
        <p:cNvGrpSpPr/>
        <p:nvPr/>
      </p:nvGrpSpPr>
      <p:grpSpPr>
        <a:xfrm>
          <a:off x="0" y="0"/>
          <a:ext cx="0" cy="0"/>
          <a:chOff x="0" y="0"/>
          <a:chExt cx="0" cy="0"/>
        </a:xfrm>
      </p:grpSpPr>
      <p:sp>
        <p:nvSpPr>
          <p:cNvPr id="10010" name="Google Shape;10010;gce035f50d0_0_20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1" name="Google Shape;10011;gce035f50d0_0_20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cf21ff2544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cf21ff2544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0" name="Shape 10440"/>
        <p:cNvGrpSpPr/>
        <p:nvPr/>
      </p:nvGrpSpPr>
      <p:grpSpPr>
        <a:xfrm>
          <a:off x="0" y="0"/>
          <a:ext cx="0" cy="0"/>
          <a:chOff x="0" y="0"/>
          <a:chExt cx="0" cy="0"/>
        </a:xfrm>
      </p:grpSpPr>
      <p:sp>
        <p:nvSpPr>
          <p:cNvPr id="10441" name="Google Shape;10441;gce035f50d0_0_2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2" name="Google Shape;10442;gce035f50d0_0_2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3" name="Shape 11233"/>
        <p:cNvGrpSpPr/>
        <p:nvPr/>
      </p:nvGrpSpPr>
      <p:grpSpPr>
        <a:xfrm>
          <a:off x="0" y="0"/>
          <a:ext cx="0" cy="0"/>
          <a:chOff x="0" y="0"/>
          <a:chExt cx="0" cy="0"/>
        </a:xfrm>
      </p:grpSpPr>
      <p:sp>
        <p:nvSpPr>
          <p:cNvPr id="11234" name="Google Shape;11234;gce035f50d0_0_220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5" name="Google Shape;11235;gce035f50d0_0_220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74" name="Shape 11974"/>
        <p:cNvGrpSpPr/>
        <p:nvPr/>
      </p:nvGrpSpPr>
      <p:grpSpPr>
        <a:xfrm>
          <a:off x="0" y="0"/>
          <a:ext cx="0" cy="0"/>
          <a:chOff x="0" y="0"/>
          <a:chExt cx="0" cy="0"/>
        </a:xfrm>
      </p:grpSpPr>
      <p:sp>
        <p:nvSpPr>
          <p:cNvPr id="11975" name="Google Shape;11975;gce035f50d0_0_22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76" name="Google Shape;11976;gce035f50d0_0_22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7" name="Shape 12667"/>
        <p:cNvGrpSpPr/>
        <p:nvPr/>
      </p:nvGrpSpPr>
      <p:grpSpPr>
        <a:xfrm>
          <a:off x="0" y="0"/>
          <a:ext cx="0" cy="0"/>
          <a:chOff x="0" y="0"/>
          <a:chExt cx="0" cy="0"/>
        </a:xfrm>
      </p:grpSpPr>
      <p:sp>
        <p:nvSpPr>
          <p:cNvPr id="12668" name="Google Shape;12668;gce035f50d0_0_23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9" name="Google Shape;12669;gce035f50d0_0_23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69" name="Shape 12969"/>
        <p:cNvGrpSpPr/>
        <p:nvPr/>
      </p:nvGrpSpPr>
      <p:grpSpPr>
        <a:xfrm>
          <a:off x="0" y="0"/>
          <a:ext cx="0" cy="0"/>
          <a:chOff x="0" y="0"/>
          <a:chExt cx="0" cy="0"/>
        </a:xfrm>
      </p:grpSpPr>
      <p:sp>
        <p:nvSpPr>
          <p:cNvPr id="12970" name="Google Shape;12970;gce035f50d0_0_23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1" name="Google Shape;12971;gce035f50d0_0_23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03" name="Shape 13603"/>
        <p:cNvGrpSpPr/>
        <p:nvPr/>
      </p:nvGrpSpPr>
      <p:grpSpPr>
        <a:xfrm>
          <a:off x="0" y="0"/>
          <a:ext cx="0" cy="0"/>
          <a:chOff x="0" y="0"/>
          <a:chExt cx="0" cy="0"/>
        </a:xfrm>
      </p:grpSpPr>
      <p:sp>
        <p:nvSpPr>
          <p:cNvPr id="13604" name="Google Shape;13604;gce035f50d0_0_24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05" name="Google Shape;13605;gce035f50d0_0_24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d24d661b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d24d661b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cf70f4824c_1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cf70f4824c_1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cf21ff2544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cf21ff2544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cf21ff2544_1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cf21ff2544_1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 Id="rId4" Type="http://schemas.openxmlformats.org/officeDocument/2006/relationships/image" Target="../media/image2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 Id="rId4" Type="http://schemas.openxmlformats.org/officeDocument/2006/relationships/hyperlink" Target="http://bit.ly/2Tynxth"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128214" y="2502563"/>
            <a:ext cx="4887600" cy="8514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rgbClr val="191919"/>
              </a:buClr>
              <a:buSzPts val="5200"/>
              <a:buNone/>
              <a:defRPr sz="5000">
                <a:solidFill>
                  <a:schemeClr val="lt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128186" y="3354088"/>
            <a:ext cx="4887600" cy="409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00">
                <a:solidFill>
                  <a:schemeClr val="lt1"/>
                </a:solidFill>
                <a:latin typeface="Anaheim"/>
                <a:ea typeface="Anaheim"/>
                <a:cs typeface="Anaheim"/>
                <a:sym typeface="Anahei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idx="2" type="subTitle"/>
          </p:nvPr>
        </p:nvSpPr>
        <p:spPr>
          <a:xfrm>
            <a:off x="2128225" y="542499"/>
            <a:ext cx="4887600" cy="23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200">
                <a:solidFill>
                  <a:schemeClr val="accent2"/>
                </a:solidFill>
                <a:latin typeface="Anaheim"/>
                <a:ea typeface="Anaheim"/>
                <a:cs typeface="Anaheim"/>
                <a:sym typeface="Anaheim"/>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 name="Google Shape;12;p2"/>
          <p:cNvSpPr txBox="1"/>
          <p:nvPr>
            <p:ph idx="3" type="subTitle"/>
          </p:nvPr>
        </p:nvSpPr>
        <p:spPr>
          <a:xfrm>
            <a:off x="2128225" y="4367599"/>
            <a:ext cx="4887600" cy="23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200">
                <a:solidFill>
                  <a:schemeClr val="accent2"/>
                </a:solidFill>
                <a:latin typeface="Anaheim"/>
                <a:ea typeface="Anaheim"/>
                <a:cs typeface="Anaheim"/>
                <a:sym typeface="Anaheim"/>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3" name="Google Shape;13;p2"/>
          <p:cNvSpPr txBox="1"/>
          <p:nvPr>
            <p:ph idx="4" type="subTitle"/>
          </p:nvPr>
        </p:nvSpPr>
        <p:spPr>
          <a:xfrm rot="-5400000">
            <a:off x="-1206175" y="2455050"/>
            <a:ext cx="4072200" cy="23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200">
                <a:solidFill>
                  <a:schemeClr val="accent2"/>
                </a:solidFill>
                <a:latin typeface="Anaheim"/>
                <a:ea typeface="Anaheim"/>
                <a:cs typeface="Anaheim"/>
                <a:sym typeface="Anaheim"/>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51" name="Shape 51"/>
        <p:cNvGrpSpPr/>
        <p:nvPr/>
      </p:nvGrpSpPr>
      <p:grpSpPr>
        <a:xfrm>
          <a:off x="0" y="0"/>
          <a:ext cx="0" cy="0"/>
          <a:chOff x="0" y="0"/>
          <a:chExt cx="0" cy="0"/>
        </a:xfrm>
      </p:grpSpPr>
      <p:sp>
        <p:nvSpPr>
          <p:cNvPr id="52" name="Google Shape;52;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0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3" name="Google Shape;53;p11"/>
          <p:cNvSpPr txBox="1"/>
          <p:nvPr>
            <p:ph idx="1" type="subTitle"/>
          </p:nvPr>
        </p:nvSpPr>
        <p:spPr>
          <a:xfrm>
            <a:off x="1284000" y="3069625"/>
            <a:ext cx="6576000" cy="43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pic>
        <p:nvPicPr>
          <p:cNvPr id="54" name="Google Shape;54;p11"/>
          <p:cNvPicPr preferRelativeResize="0"/>
          <p:nvPr/>
        </p:nvPicPr>
        <p:blipFill rotWithShape="1">
          <a:blip r:embed="rId3">
            <a:alphaModFix amt="30000"/>
          </a:blip>
          <a:srcRect b="0" l="78757" r="0" t="0"/>
          <a:stretch/>
        </p:blipFill>
        <p:spPr>
          <a:xfrm>
            <a:off x="8430775" y="0"/>
            <a:ext cx="713226" cy="51435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56" name="Shape 56"/>
        <p:cNvGrpSpPr/>
        <p:nvPr/>
      </p:nvGrpSpPr>
      <p:grpSpPr>
        <a:xfrm>
          <a:off x="0" y="0"/>
          <a:ext cx="0" cy="0"/>
          <a:chOff x="0" y="0"/>
          <a:chExt cx="0" cy="0"/>
        </a:xfrm>
      </p:grpSpPr>
      <p:sp>
        <p:nvSpPr>
          <p:cNvPr id="57" name="Google Shape;57;p13"/>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
        <p:nvSpPr>
          <p:cNvPr id="58" name="Google Shape;58;p13"/>
          <p:cNvSpPr txBox="1"/>
          <p:nvPr>
            <p:ph idx="1" type="body"/>
          </p:nvPr>
        </p:nvSpPr>
        <p:spPr>
          <a:xfrm>
            <a:off x="720000" y="1152475"/>
            <a:ext cx="7704000" cy="3448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AutoNum type="arabicPeriod"/>
              <a:defRPr sz="1200">
                <a:solidFill>
                  <a:srgbClr val="434343"/>
                </a:solidFill>
              </a:defRPr>
            </a:lvl1pPr>
            <a:lvl2pPr indent="-304800" lvl="1" marL="9144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p:txBody>
      </p:sp>
      <p:pic>
        <p:nvPicPr>
          <p:cNvPr id="59" name="Google Shape;59;p13"/>
          <p:cNvPicPr preferRelativeResize="0"/>
          <p:nvPr/>
        </p:nvPicPr>
        <p:blipFill rotWithShape="1">
          <a:blip r:embed="rId2">
            <a:alphaModFix/>
          </a:blip>
          <a:srcRect b="0" l="87464" r="0" t="0"/>
          <a:stretch/>
        </p:blipFill>
        <p:spPr>
          <a:xfrm>
            <a:off x="8811901" y="542500"/>
            <a:ext cx="332101" cy="4058500"/>
          </a:xfrm>
          <a:prstGeom prst="rect">
            <a:avLst/>
          </a:prstGeom>
          <a:noFill/>
          <a:ln>
            <a:noFill/>
          </a:ln>
        </p:spPr>
      </p:pic>
      <p:sp>
        <p:nvSpPr>
          <p:cNvPr id="60" name="Google Shape;60;p13"/>
          <p:cNvSpPr/>
          <p:nvPr/>
        </p:nvSpPr>
        <p:spPr>
          <a:xfrm>
            <a:off x="8760050" y="1206325"/>
            <a:ext cx="91500" cy="275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653425" y="2250900"/>
            <a:ext cx="7777200" cy="641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5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3" name="Google Shape;63;p14"/>
          <p:cNvSpPr txBox="1"/>
          <p:nvPr>
            <p:ph idx="1" type="subTitle"/>
          </p:nvPr>
        </p:nvSpPr>
        <p:spPr>
          <a:xfrm>
            <a:off x="3660475" y="2892600"/>
            <a:ext cx="4770300" cy="395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8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 name="Google Shape;64;p14"/>
          <p:cNvSpPr txBox="1"/>
          <p:nvPr>
            <p:ph hasCustomPrompt="1" idx="2" type="title"/>
          </p:nvPr>
        </p:nvSpPr>
        <p:spPr>
          <a:xfrm>
            <a:off x="6026050" y="277025"/>
            <a:ext cx="2547600" cy="856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9600"/>
              <a:buNone/>
              <a:defRPr sz="8000">
                <a:solidFill>
                  <a:schemeClr val="accent2"/>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pic>
        <p:nvPicPr>
          <p:cNvPr id="65" name="Google Shape;65;p14"/>
          <p:cNvPicPr preferRelativeResize="0"/>
          <p:nvPr/>
        </p:nvPicPr>
        <p:blipFill rotWithShape="1">
          <a:blip r:embed="rId3">
            <a:alphaModFix amt="40000"/>
          </a:blip>
          <a:srcRect b="0" l="78440" r="320" t="0"/>
          <a:stretch/>
        </p:blipFill>
        <p:spPr>
          <a:xfrm>
            <a:off x="0" y="0"/>
            <a:ext cx="713100"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5"/>
          <p:cNvSpPr txBox="1"/>
          <p:nvPr>
            <p:ph type="title"/>
          </p:nvPr>
        </p:nvSpPr>
        <p:spPr>
          <a:xfrm>
            <a:off x="713225" y="2250900"/>
            <a:ext cx="7717500" cy="64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5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8" name="Google Shape;68;p15"/>
          <p:cNvSpPr txBox="1"/>
          <p:nvPr>
            <p:ph idx="1" type="subTitle"/>
          </p:nvPr>
        </p:nvSpPr>
        <p:spPr>
          <a:xfrm>
            <a:off x="2186850" y="2892600"/>
            <a:ext cx="4770300" cy="3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 name="Google Shape;69;p15"/>
          <p:cNvSpPr txBox="1"/>
          <p:nvPr>
            <p:ph hasCustomPrompt="1" idx="2" type="title"/>
          </p:nvPr>
        </p:nvSpPr>
        <p:spPr>
          <a:xfrm>
            <a:off x="3298200" y="267500"/>
            <a:ext cx="2547600" cy="88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8000">
                <a:solidFill>
                  <a:schemeClr val="accent2"/>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grpSp>
        <p:nvGrpSpPr>
          <p:cNvPr id="70" name="Google Shape;70;p15"/>
          <p:cNvGrpSpPr/>
          <p:nvPr/>
        </p:nvGrpSpPr>
        <p:grpSpPr>
          <a:xfrm>
            <a:off x="-19050" y="4591050"/>
            <a:ext cx="9163050" cy="552456"/>
            <a:chOff x="-19050" y="4591050"/>
            <a:chExt cx="9163050" cy="552456"/>
          </a:xfrm>
        </p:grpSpPr>
        <p:pic>
          <p:nvPicPr>
            <p:cNvPr id="71" name="Google Shape;71;p15"/>
            <p:cNvPicPr preferRelativeResize="0"/>
            <p:nvPr/>
          </p:nvPicPr>
          <p:blipFill rotWithShape="1">
            <a:blip r:embed="rId3">
              <a:alphaModFix amt="40000"/>
            </a:blip>
            <a:srcRect b="0" l="83546" r="0" t="0"/>
            <a:stretch/>
          </p:blipFill>
          <p:spPr>
            <a:xfrm rot="5400000">
              <a:off x="6296025" y="2295530"/>
              <a:ext cx="552450" cy="5143500"/>
            </a:xfrm>
            <a:prstGeom prst="rect">
              <a:avLst/>
            </a:prstGeom>
            <a:noFill/>
            <a:ln>
              <a:noFill/>
            </a:ln>
          </p:spPr>
        </p:pic>
        <p:pic>
          <p:nvPicPr>
            <p:cNvPr id="72" name="Google Shape;72;p15"/>
            <p:cNvPicPr preferRelativeResize="0"/>
            <p:nvPr/>
          </p:nvPicPr>
          <p:blipFill rotWithShape="1">
            <a:blip r:embed="rId3">
              <a:alphaModFix amt="40000"/>
            </a:blip>
            <a:srcRect b="0" l="83546" r="0" t="21850"/>
            <a:stretch/>
          </p:blipFill>
          <p:spPr>
            <a:xfrm flipH="1" rot="-5400000">
              <a:off x="1714500" y="2857500"/>
              <a:ext cx="552450" cy="4019549"/>
            </a:xfrm>
            <a:prstGeom prst="rect">
              <a:avLst/>
            </a:prstGeom>
            <a:noFill/>
            <a:ln>
              <a:noFill/>
            </a:ln>
          </p:spPr>
        </p:pic>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3" name="Shape 73"/>
        <p:cNvGrpSpPr/>
        <p:nvPr/>
      </p:nvGrpSpPr>
      <p:grpSpPr>
        <a:xfrm>
          <a:off x="0" y="0"/>
          <a:ext cx="0" cy="0"/>
          <a:chOff x="0" y="0"/>
          <a:chExt cx="0" cy="0"/>
        </a:xfrm>
      </p:grpSpPr>
      <p:sp>
        <p:nvSpPr>
          <p:cNvPr id="74" name="Google Shape;74;p16"/>
          <p:cNvSpPr txBox="1"/>
          <p:nvPr>
            <p:ph type="title"/>
          </p:nvPr>
        </p:nvSpPr>
        <p:spPr>
          <a:xfrm>
            <a:off x="713225" y="2461075"/>
            <a:ext cx="2057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6"/>
          <p:cNvSpPr txBox="1"/>
          <p:nvPr>
            <p:ph hasCustomPrompt="1" idx="2" type="title"/>
          </p:nvPr>
        </p:nvSpPr>
        <p:spPr>
          <a:xfrm>
            <a:off x="713225" y="1714500"/>
            <a:ext cx="20619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6"/>
          <p:cNvSpPr txBox="1"/>
          <p:nvPr>
            <p:ph idx="1" type="subTitle"/>
          </p:nvPr>
        </p:nvSpPr>
        <p:spPr>
          <a:xfrm>
            <a:off x="713225" y="2836375"/>
            <a:ext cx="2260800" cy="12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7" name="Google Shape;77;p16"/>
          <p:cNvSpPr txBox="1"/>
          <p:nvPr>
            <p:ph idx="3" type="title"/>
          </p:nvPr>
        </p:nvSpPr>
        <p:spPr>
          <a:xfrm>
            <a:off x="3386525" y="2461075"/>
            <a:ext cx="2061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6"/>
          <p:cNvSpPr txBox="1"/>
          <p:nvPr>
            <p:ph hasCustomPrompt="1" idx="4" type="title"/>
          </p:nvPr>
        </p:nvSpPr>
        <p:spPr>
          <a:xfrm>
            <a:off x="3386525" y="1714500"/>
            <a:ext cx="20619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6"/>
          <p:cNvSpPr txBox="1"/>
          <p:nvPr>
            <p:ph idx="5" type="subTitle"/>
          </p:nvPr>
        </p:nvSpPr>
        <p:spPr>
          <a:xfrm>
            <a:off x="3388776" y="2836375"/>
            <a:ext cx="2260800" cy="12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0" name="Google Shape;80;p16"/>
          <p:cNvSpPr txBox="1"/>
          <p:nvPr>
            <p:ph idx="6" type="title"/>
          </p:nvPr>
        </p:nvSpPr>
        <p:spPr>
          <a:xfrm>
            <a:off x="6062062" y="2461075"/>
            <a:ext cx="2061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1" name="Google Shape;81;p16"/>
          <p:cNvSpPr txBox="1"/>
          <p:nvPr>
            <p:ph hasCustomPrompt="1" idx="7" type="title"/>
          </p:nvPr>
        </p:nvSpPr>
        <p:spPr>
          <a:xfrm>
            <a:off x="6062062" y="1714500"/>
            <a:ext cx="20574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6"/>
          <p:cNvSpPr txBox="1"/>
          <p:nvPr>
            <p:ph idx="8" type="subTitle"/>
          </p:nvPr>
        </p:nvSpPr>
        <p:spPr>
          <a:xfrm>
            <a:off x="6064300" y="2836375"/>
            <a:ext cx="2260800" cy="12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pic>
        <p:nvPicPr>
          <p:cNvPr id="83" name="Google Shape;83;p16"/>
          <p:cNvPicPr preferRelativeResize="0"/>
          <p:nvPr/>
        </p:nvPicPr>
        <p:blipFill rotWithShape="1">
          <a:blip r:embed="rId2">
            <a:alphaModFix/>
          </a:blip>
          <a:srcRect b="0" l="78757" r="0" t="0"/>
          <a:stretch/>
        </p:blipFill>
        <p:spPr>
          <a:xfrm>
            <a:off x="8430780" y="0"/>
            <a:ext cx="713226" cy="5143500"/>
          </a:xfrm>
          <a:prstGeom prst="rect">
            <a:avLst/>
          </a:prstGeom>
          <a:noFill/>
          <a:ln>
            <a:noFill/>
          </a:ln>
        </p:spPr>
      </p:pic>
      <p:sp>
        <p:nvSpPr>
          <p:cNvPr id="84" name="Google Shape;84;p16"/>
          <p:cNvSpPr txBox="1"/>
          <p:nvPr>
            <p:ph idx="9"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17"/>
          <p:cNvSpPr/>
          <p:nvPr/>
        </p:nvSpPr>
        <p:spPr>
          <a:xfrm>
            <a:off x="711125" y="545700"/>
            <a:ext cx="7721700" cy="4052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7"/>
          <p:cNvSpPr txBox="1"/>
          <p:nvPr>
            <p:ph type="title"/>
          </p:nvPr>
        </p:nvSpPr>
        <p:spPr>
          <a:xfrm>
            <a:off x="1458125" y="3132600"/>
            <a:ext cx="62277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20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8" name="Google Shape;88;p17"/>
          <p:cNvSpPr txBox="1"/>
          <p:nvPr>
            <p:ph idx="1" type="subTitle"/>
          </p:nvPr>
        </p:nvSpPr>
        <p:spPr>
          <a:xfrm>
            <a:off x="1458125" y="1479000"/>
            <a:ext cx="6227700" cy="1653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3000">
                <a:latin typeface="Anaheim"/>
                <a:ea typeface="Anaheim"/>
                <a:cs typeface="Anaheim"/>
                <a:sym typeface="Anaheim"/>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89" name="Google Shape;89;p17"/>
          <p:cNvSpPr/>
          <p:nvPr/>
        </p:nvSpPr>
        <p:spPr>
          <a:xfrm>
            <a:off x="8760050" y="1206325"/>
            <a:ext cx="91500" cy="2754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90" name="Shape 90"/>
        <p:cNvGrpSpPr/>
        <p:nvPr/>
      </p:nvGrpSpPr>
      <p:grpSpPr>
        <a:xfrm>
          <a:off x="0" y="0"/>
          <a:ext cx="0" cy="0"/>
          <a:chOff x="0" y="0"/>
          <a:chExt cx="0" cy="0"/>
        </a:xfrm>
      </p:grpSpPr>
      <p:sp>
        <p:nvSpPr>
          <p:cNvPr id="91" name="Google Shape;91;p18"/>
          <p:cNvSpPr txBox="1"/>
          <p:nvPr>
            <p:ph idx="1" type="subTitle"/>
          </p:nvPr>
        </p:nvSpPr>
        <p:spPr>
          <a:xfrm>
            <a:off x="4429075" y="1212525"/>
            <a:ext cx="4001700" cy="3388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999999"/>
              </a:buClr>
              <a:buSzPts val="800"/>
              <a:buFont typeface="Open Sans"/>
              <a:buChar char="●"/>
              <a:defRPr>
                <a:latin typeface="Anaheim"/>
                <a:ea typeface="Anaheim"/>
                <a:cs typeface="Anaheim"/>
                <a:sym typeface="Anaheim"/>
              </a:defRPr>
            </a:lvl1pPr>
            <a:lvl2pPr lvl="1" rtl="0" algn="ctr">
              <a:lnSpc>
                <a:spcPct val="100000"/>
              </a:lnSpc>
              <a:spcBef>
                <a:spcPts val="0"/>
              </a:spcBef>
              <a:spcAft>
                <a:spcPts val="0"/>
              </a:spcAft>
              <a:buClr>
                <a:srgbClr val="999999"/>
              </a:buClr>
              <a:buSzPts val="800"/>
              <a:buFont typeface="Open Sans"/>
              <a:buChar char="○"/>
              <a:defRPr/>
            </a:lvl2pPr>
            <a:lvl3pPr lvl="2" rtl="0" algn="ctr">
              <a:lnSpc>
                <a:spcPct val="100000"/>
              </a:lnSpc>
              <a:spcBef>
                <a:spcPts val="0"/>
              </a:spcBef>
              <a:spcAft>
                <a:spcPts val="0"/>
              </a:spcAft>
              <a:buClr>
                <a:srgbClr val="999999"/>
              </a:buClr>
              <a:buSzPts val="800"/>
              <a:buFont typeface="Open Sans"/>
              <a:buChar char="■"/>
              <a:defRPr/>
            </a:lvl3pPr>
            <a:lvl4pPr lvl="3" rtl="0" algn="ctr">
              <a:lnSpc>
                <a:spcPct val="100000"/>
              </a:lnSpc>
              <a:spcBef>
                <a:spcPts val="0"/>
              </a:spcBef>
              <a:spcAft>
                <a:spcPts val="0"/>
              </a:spcAft>
              <a:buClr>
                <a:srgbClr val="999999"/>
              </a:buClr>
              <a:buSzPts val="800"/>
              <a:buFont typeface="Open Sans"/>
              <a:buChar char="●"/>
              <a:defRPr/>
            </a:lvl4pPr>
            <a:lvl5pPr lvl="4" rtl="0" algn="ctr">
              <a:lnSpc>
                <a:spcPct val="100000"/>
              </a:lnSpc>
              <a:spcBef>
                <a:spcPts val="0"/>
              </a:spcBef>
              <a:spcAft>
                <a:spcPts val="0"/>
              </a:spcAft>
              <a:buClr>
                <a:srgbClr val="999999"/>
              </a:buClr>
              <a:buSzPts val="1200"/>
              <a:buFont typeface="Open Sans"/>
              <a:buChar char="○"/>
              <a:defRPr/>
            </a:lvl5pPr>
            <a:lvl6pPr lvl="5" rtl="0" algn="ctr">
              <a:lnSpc>
                <a:spcPct val="100000"/>
              </a:lnSpc>
              <a:spcBef>
                <a:spcPts val="0"/>
              </a:spcBef>
              <a:spcAft>
                <a:spcPts val="0"/>
              </a:spcAft>
              <a:buClr>
                <a:srgbClr val="999999"/>
              </a:buClr>
              <a:buSzPts val="1200"/>
              <a:buFont typeface="Open Sans"/>
              <a:buChar char="■"/>
              <a:defRPr/>
            </a:lvl6pPr>
            <a:lvl7pPr lvl="6" rtl="0" algn="ctr">
              <a:lnSpc>
                <a:spcPct val="100000"/>
              </a:lnSpc>
              <a:spcBef>
                <a:spcPts val="0"/>
              </a:spcBef>
              <a:spcAft>
                <a:spcPts val="0"/>
              </a:spcAft>
              <a:buClr>
                <a:srgbClr val="999999"/>
              </a:buClr>
              <a:buSzPts val="700"/>
              <a:buFont typeface="Open Sans"/>
              <a:buChar char="●"/>
              <a:defRPr/>
            </a:lvl7pPr>
            <a:lvl8pPr lvl="7" rtl="0" algn="ctr">
              <a:lnSpc>
                <a:spcPct val="100000"/>
              </a:lnSpc>
              <a:spcBef>
                <a:spcPts val="0"/>
              </a:spcBef>
              <a:spcAft>
                <a:spcPts val="0"/>
              </a:spcAft>
              <a:buClr>
                <a:srgbClr val="999999"/>
              </a:buClr>
              <a:buSzPts val="700"/>
              <a:buFont typeface="Open Sans"/>
              <a:buChar char="○"/>
              <a:defRPr/>
            </a:lvl8pPr>
            <a:lvl9pPr lvl="8" rtl="0" algn="ctr">
              <a:lnSpc>
                <a:spcPct val="100000"/>
              </a:lnSpc>
              <a:spcBef>
                <a:spcPts val="0"/>
              </a:spcBef>
              <a:spcAft>
                <a:spcPts val="0"/>
              </a:spcAft>
              <a:buClr>
                <a:srgbClr val="999999"/>
              </a:buClr>
              <a:buSzPts val="600"/>
              <a:buFont typeface="Open Sans"/>
              <a:buChar char="■"/>
              <a:defRPr/>
            </a:lvl9pPr>
          </a:lstStyle>
          <a:p/>
        </p:txBody>
      </p:sp>
      <p:pic>
        <p:nvPicPr>
          <p:cNvPr id="92" name="Google Shape;92;p18"/>
          <p:cNvPicPr preferRelativeResize="0"/>
          <p:nvPr/>
        </p:nvPicPr>
        <p:blipFill rotWithShape="1">
          <a:blip r:embed="rId2">
            <a:alphaModFix/>
          </a:blip>
          <a:srcRect b="0" l="36607" r="36610" t="0"/>
          <a:stretch/>
        </p:blipFill>
        <p:spPr>
          <a:xfrm>
            <a:off x="-1" y="0"/>
            <a:ext cx="2448928" cy="5143502"/>
          </a:xfrm>
          <a:prstGeom prst="rect">
            <a:avLst/>
          </a:prstGeom>
          <a:noFill/>
          <a:ln>
            <a:noFill/>
          </a:ln>
        </p:spPr>
      </p:pic>
      <p:pic>
        <p:nvPicPr>
          <p:cNvPr id="93" name="Google Shape;93;p18"/>
          <p:cNvPicPr preferRelativeResize="0"/>
          <p:nvPr/>
        </p:nvPicPr>
        <p:blipFill rotWithShape="1">
          <a:blip r:embed="rId3">
            <a:alphaModFix amt="24000"/>
          </a:blip>
          <a:srcRect b="0" l="0" r="26524" t="0"/>
          <a:stretch/>
        </p:blipFill>
        <p:spPr>
          <a:xfrm>
            <a:off x="-8989" y="0"/>
            <a:ext cx="2466901" cy="5143500"/>
          </a:xfrm>
          <a:prstGeom prst="rect">
            <a:avLst/>
          </a:prstGeom>
          <a:noFill/>
          <a:ln>
            <a:noFill/>
          </a:ln>
        </p:spPr>
      </p:pic>
      <p:pic>
        <p:nvPicPr>
          <p:cNvPr id="94" name="Google Shape;94;p18"/>
          <p:cNvPicPr preferRelativeResize="0"/>
          <p:nvPr/>
        </p:nvPicPr>
        <p:blipFill rotWithShape="1">
          <a:blip r:embed="rId4">
            <a:alphaModFix/>
          </a:blip>
          <a:srcRect b="0" l="87464" r="0" t="0"/>
          <a:stretch/>
        </p:blipFill>
        <p:spPr>
          <a:xfrm>
            <a:off x="8811901" y="542500"/>
            <a:ext cx="332101" cy="4058500"/>
          </a:xfrm>
          <a:prstGeom prst="rect">
            <a:avLst/>
          </a:prstGeom>
          <a:noFill/>
          <a:ln>
            <a:noFill/>
          </a:ln>
        </p:spPr>
      </p:pic>
      <p:sp>
        <p:nvSpPr>
          <p:cNvPr id="95" name="Google Shape;95;p18"/>
          <p:cNvSpPr/>
          <p:nvPr/>
        </p:nvSpPr>
        <p:spPr>
          <a:xfrm>
            <a:off x="8760050" y="1206325"/>
            <a:ext cx="91500" cy="275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8"/>
          <p:cNvSpPr txBox="1"/>
          <p:nvPr>
            <p:ph type="title"/>
          </p:nvPr>
        </p:nvSpPr>
        <p:spPr>
          <a:xfrm>
            <a:off x="2457900" y="409150"/>
            <a:ext cx="5966100" cy="531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2800">
                <a:solidFill>
                  <a:schemeClr val="lt2"/>
                </a:solidFill>
              </a:defRPr>
            </a:lvl1pPr>
            <a:lvl2pPr lvl="1" rtl="0" algn="r">
              <a:spcBef>
                <a:spcPts val="0"/>
              </a:spcBef>
              <a:spcAft>
                <a:spcPts val="0"/>
              </a:spcAft>
              <a:buSzPts val="2800"/>
              <a:buNone/>
              <a:defRPr sz="2800"/>
            </a:lvl2pPr>
            <a:lvl3pPr lvl="2" rtl="0" algn="r">
              <a:spcBef>
                <a:spcPts val="0"/>
              </a:spcBef>
              <a:spcAft>
                <a:spcPts val="0"/>
              </a:spcAft>
              <a:buSzPts val="2800"/>
              <a:buNone/>
              <a:defRPr sz="2800"/>
            </a:lvl3pPr>
            <a:lvl4pPr lvl="3" rtl="0" algn="r">
              <a:spcBef>
                <a:spcPts val="0"/>
              </a:spcBef>
              <a:spcAft>
                <a:spcPts val="0"/>
              </a:spcAft>
              <a:buSzPts val="2800"/>
              <a:buNone/>
              <a:defRPr sz="2800"/>
            </a:lvl4pPr>
            <a:lvl5pPr lvl="4" rtl="0" algn="r">
              <a:spcBef>
                <a:spcPts val="0"/>
              </a:spcBef>
              <a:spcAft>
                <a:spcPts val="0"/>
              </a:spcAft>
              <a:buSzPts val="2800"/>
              <a:buNone/>
              <a:defRPr sz="2800"/>
            </a:lvl5pPr>
            <a:lvl6pPr lvl="5" rtl="0" algn="r">
              <a:spcBef>
                <a:spcPts val="0"/>
              </a:spcBef>
              <a:spcAft>
                <a:spcPts val="0"/>
              </a:spcAft>
              <a:buSzPts val="2800"/>
              <a:buNone/>
              <a:defRPr sz="2800"/>
            </a:lvl6pPr>
            <a:lvl7pPr lvl="6" rtl="0" algn="r">
              <a:spcBef>
                <a:spcPts val="0"/>
              </a:spcBef>
              <a:spcAft>
                <a:spcPts val="0"/>
              </a:spcAft>
              <a:buSzPts val="2800"/>
              <a:buNone/>
              <a:defRPr sz="2800"/>
            </a:lvl7pPr>
            <a:lvl8pPr lvl="7" rtl="0" algn="r">
              <a:spcBef>
                <a:spcPts val="0"/>
              </a:spcBef>
              <a:spcAft>
                <a:spcPts val="0"/>
              </a:spcAft>
              <a:buSzPts val="2800"/>
              <a:buNone/>
              <a:defRPr sz="2800"/>
            </a:lvl8pPr>
            <a:lvl9pPr lvl="8" rtl="0" algn="r">
              <a:spcBef>
                <a:spcPts val="0"/>
              </a:spcBef>
              <a:spcAft>
                <a:spcPts val="0"/>
              </a:spcAft>
              <a:buSzPts val="2800"/>
              <a:buNone/>
              <a:defRPr sz="2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97" name="Shape 97"/>
        <p:cNvGrpSpPr/>
        <p:nvPr/>
      </p:nvGrpSpPr>
      <p:grpSpPr>
        <a:xfrm>
          <a:off x="0" y="0"/>
          <a:ext cx="0" cy="0"/>
          <a:chOff x="0" y="0"/>
          <a:chExt cx="0" cy="0"/>
        </a:xfrm>
      </p:grpSpPr>
      <p:sp>
        <p:nvSpPr>
          <p:cNvPr id="98" name="Google Shape;98;p19"/>
          <p:cNvSpPr txBox="1"/>
          <p:nvPr>
            <p:ph idx="1" type="subTitle"/>
          </p:nvPr>
        </p:nvSpPr>
        <p:spPr>
          <a:xfrm>
            <a:off x="713225" y="1212525"/>
            <a:ext cx="3164700" cy="3089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999999"/>
              </a:buClr>
              <a:buSzPts val="800"/>
              <a:buFont typeface="Open Sans"/>
              <a:buChar char="●"/>
              <a:defRPr sz="1800">
                <a:latin typeface="Anaheim"/>
                <a:ea typeface="Anaheim"/>
                <a:cs typeface="Anaheim"/>
                <a:sym typeface="Anaheim"/>
              </a:defRPr>
            </a:lvl1pPr>
            <a:lvl2pPr lvl="1" rtl="0" algn="ctr">
              <a:lnSpc>
                <a:spcPct val="100000"/>
              </a:lnSpc>
              <a:spcBef>
                <a:spcPts val="0"/>
              </a:spcBef>
              <a:spcAft>
                <a:spcPts val="0"/>
              </a:spcAft>
              <a:buClr>
                <a:srgbClr val="999999"/>
              </a:buClr>
              <a:buSzPts val="800"/>
              <a:buFont typeface="Open Sans"/>
              <a:buChar char="○"/>
              <a:defRPr/>
            </a:lvl2pPr>
            <a:lvl3pPr lvl="2" rtl="0" algn="ctr">
              <a:lnSpc>
                <a:spcPct val="100000"/>
              </a:lnSpc>
              <a:spcBef>
                <a:spcPts val="0"/>
              </a:spcBef>
              <a:spcAft>
                <a:spcPts val="0"/>
              </a:spcAft>
              <a:buClr>
                <a:srgbClr val="999999"/>
              </a:buClr>
              <a:buSzPts val="800"/>
              <a:buFont typeface="Open Sans"/>
              <a:buChar char="■"/>
              <a:defRPr/>
            </a:lvl3pPr>
            <a:lvl4pPr lvl="3" rtl="0" algn="ctr">
              <a:lnSpc>
                <a:spcPct val="100000"/>
              </a:lnSpc>
              <a:spcBef>
                <a:spcPts val="0"/>
              </a:spcBef>
              <a:spcAft>
                <a:spcPts val="0"/>
              </a:spcAft>
              <a:buClr>
                <a:srgbClr val="999999"/>
              </a:buClr>
              <a:buSzPts val="800"/>
              <a:buFont typeface="Open Sans"/>
              <a:buChar char="●"/>
              <a:defRPr/>
            </a:lvl4pPr>
            <a:lvl5pPr lvl="4" rtl="0" algn="ctr">
              <a:lnSpc>
                <a:spcPct val="100000"/>
              </a:lnSpc>
              <a:spcBef>
                <a:spcPts val="0"/>
              </a:spcBef>
              <a:spcAft>
                <a:spcPts val="0"/>
              </a:spcAft>
              <a:buClr>
                <a:srgbClr val="999999"/>
              </a:buClr>
              <a:buSzPts val="1200"/>
              <a:buFont typeface="Open Sans"/>
              <a:buChar char="○"/>
              <a:defRPr/>
            </a:lvl5pPr>
            <a:lvl6pPr lvl="5" rtl="0" algn="ctr">
              <a:lnSpc>
                <a:spcPct val="100000"/>
              </a:lnSpc>
              <a:spcBef>
                <a:spcPts val="0"/>
              </a:spcBef>
              <a:spcAft>
                <a:spcPts val="0"/>
              </a:spcAft>
              <a:buClr>
                <a:srgbClr val="999999"/>
              </a:buClr>
              <a:buSzPts val="1200"/>
              <a:buFont typeface="Open Sans"/>
              <a:buChar char="■"/>
              <a:defRPr/>
            </a:lvl6pPr>
            <a:lvl7pPr lvl="6" rtl="0" algn="ctr">
              <a:lnSpc>
                <a:spcPct val="100000"/>
              </a:lnSpc>
              <a:spcBef>
                <a:spcPts val="0"/>
              </a:spcBef>
              <a:spcAft>
                <a:spcPts val="0"/>
              </a:spcAft>
              <a:buClr>
                <a:srgbClr val="999999"/>
              </a:buClr>
              <a:buSzPts val="700"/>
              <a:buFont typeface="Open Sans"/>
              <a:buChar char="●"/>
              <a:defRPr/>
            </a:lvl7pPr>
            <a:lvl8pPr lvl="7" rtl="0" algn="ctr">
              <a:lnSpc>
                <a:spcPct val="100000"/>
              </a:lnSpc>
              <a:spcBef>
                <a:spcPts val="0"/>
              </a:spcBef>
              <a:spcAft>
                <a:spcPts val="0"/>
              </a:spcAft>
              <a:buClr>
                <a:srgbClr val="999999"/>
              </a:buClr>
              <a:buSzPts val="700"/>
              <a:buFont typeface="Open Sans"/>
              <a:buChar char="○"/>
              <a:defRPr/>
            </a:lvl8pPr>
            <a:lvl9pPr lvl="8" rtl="0" algn="ctr">
              <a:lnSpc>
                <a:spcPct val="100000"/>
              </a:lnSpc>
              <a:spcBef>
                <a:spcPts val="0"/>
              </a:spcBef>
              <a:spcAft>
                <a:spcPts val="0"/>
              </a:spcAft>
              <a:buClr>
                <a:srgbClr val="999999"/>
              </a:buClr>
              <a:buSzPts val="600"/>
              <a:buFont typeface="Open Sans"/>
              <a:buChar char="■"/>
              <a:defRPr/>
            </a:lvl9pPr>
          </a:lstStyle>
          <a:p/>
        </p:txBody>
      </p:sp>
      <p:pic>
        <p:nvPicPr>
          <p:cNvPr id="99" name="Google Shape;99;p19"/>
          <p:cNvPicPr preferRelativeResize="0"/>
          <p:nvPr/>
        </p:nvPicPr>
        <p:blipFill rotWithShape="1">
          <a:blip r:embed="rId2">
            <a:alphaModFix/>
          </a:blip>
          <a:srcRect b="0" l="36607" r="36610" t="0"/>
          <a:stretch/>
        </p:blipFill>
        <p:spPr>
          <a:xfrm>
            <a:off x="6695074" y="0"/>
            <a:ext cx="2448928" cy="5143502"/>
          </a:xfrm>
          <a:prstGeom prst="rect">
            <a:avLst/>
          </a:prstGeom>
          <a:noFill/>
          <a:ln>
            <a:noFill/>
          </a:ln>
        </p:spPr>
      </p:pic>
      <p:pic>
        <p:nvPicPr>
          <p:cNvPr id="100" name="Google Shape;100;p19"/>
          <p:cNvPicPr preferRelativeResize="0"/>
          <p:nvPr/>
        </p:nvPicPr>
        <p:blipFill rotWithShape="1">
          <a:blip r:embed="rId3">
            <a:alphaModFix amt="24000"/>
          </a:blip>
          <a:srcRect b="0" l="0" r="26524" t="0"/>
          <a:stretch/>
        </p:blipFill>
        <p:spPr>
          <a:xfrm>
            <a:off x="6686086" y="12025"/>
            <a:ext cx="2466901" cy="5143500"/>
          </a:xfrm>
          <a:prstGeom prst="rect">
            <a:avLst/>
          </a:prstGeom>
          <a:noFill/>
          <a:ln>
            <a:noFill/>
          </a:ln>
        </p:spPr>
      </p:pic>
      <p:sp>
        <p:nvSpPr>
          <p:cNvPr id="101" name="Google Shape;101;p19"/>
          <p:cNvSpPr/>
          <p:nvPr/>
        </p:nvSpPr>
        <p:spPr>
          <a:xfrm>
            <a:off x="8760050" y="1206325"/>
            <a:ext cx="91500" cy="2754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9"/>
          <p:cNvSpPr txBox="1"/>
          <p:nvPr>
            <p:ph type="title"/>
          </p:nvPr>
        </p:nvSpPr>
        <p:spPr>
          <a:xfrm>
            <a:off x="720000" y="409150"/>
            <a:ext cx="59751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103" name="Shape 103"/>
        <p:cNvGrpSpPr/>
        <p:nvPr/>
      </p:nvGrpSpPr>
      <p:grpSpPr>
        <a:xfrm>
          <a:off x="0" y="0"/>
          <a:ext cx="0" cy="0"/>
          <a:chOff x="0" y="0"/>
          <a:chExt cx="0" cy="0"/>
        </a:xfrm>
      </p:grpSpPr>
      <p:sp>
        <p:nvSpPr>
          <p:cNvPr id="104" name="Google Shape;104;p20"/>
          <p:cNvSpPr txBox="1"/>
          <p:nvPr>
            <p:ph idx="1" type="subTitle"/>
          </p:nvPr>
        </p:nvSpPr>
        <p:spPr>
          <a:xfrm>
            <a:off x="5232175" y="1212525"/>
            <a:ext cx="3198600" cy="3089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rgbClr val="999999"/>
              </a:buClr>
              <a:buSzPts val="800"/>
              <a:buFont typeface="Open Sans"/>
              <a:buChar char="●"/>
              <a:defRPr sz="1800">
                <a:latin typeface="Anaheim"/>
                <a:ea typeface="Anaheim"/>
                <a:cs typeface="Anaheim"/>
                <a:sym typeface="Anaheim"/>
              </a:defRPr>
            </a:lvl1pPr>
            <a:lvl2pPr lvl="1" rtl="0" algn="ctr">
              <a:lnSpc>
                <a:spcPct val="100000"/>
              </a:lnSpc>
              <a:spcBef>
                <a:spcPts val="0"/>
              </a:spcBef>
              <a:spcAft>
                <a:spcPts val="0"/>
              </a:spcAft>
              <a:buClr>
                <a:srgbClr val="999999"/>
              </a:buClr>
              <a:buSzPts val="800"/>
              <a:buFont typeface="Open Sans"/>
              <a:buChar char="○"/>
              <a:defRPr/>
            </a:lvl2pPr>
            <a:lvl3pPr lvl="2" rtl="0" algn="ctr">
              <a:lnSpc>
                <a:spcPct val="100000"/>
              </a:lnSpc>
              <a:spcBef>
                <a:spcPts val="0"/>
              </a:spcBef>
              <a:spcAft>
                <a:spcPts val="0"/>
              </a:spcAft>
              <a:buClr>
                <a:srgbClr val="999999"/>
              </a:buClr>
              <a:buSzPts val="800"/>
              <a:buFont typeface="Open Sans"/>
              <a:buChar char="■"/>
              <a:defRPr/>
            </a:lvl3pPr>
            <a:lvl4pPr lvl="3" rtl="0" algn="ctr">
              <a:lnSpc>
                <a:spcPct val="100000"/>
              </a:lnSpc>
              <a:spcBef>
                <a:spcPts val="0"/>
              </a:spcBef>
              <a:spcAft>
                <a:spcPts val="0"/>
              </a:spcAft>
              <a:buClr>
                <a:srgbClr val="999999"/>
              </a:buClr>
              <a:buSzPts val="800"/>
              <a:buFont typeface="Open Sans"/>
              <a:buChar char="●"/>
              <a:defRPr/>
            </a:lvl4pPr>
            <a:lvl5pPr lvl="4" rtl="0" algn="ctr">
              <a:lnSpc>
                <a:spcPct val="100000"/>
              </a:lnSpc>
              <a:spcBef>
                <a:spcPts val="0"/>
              </a:spcBef>
              <a:spcAft>
                <a:spcPts val="0"/>
              </a:spcAft>
              <a:buClr>
                <a:srgbClr val="999999"/>
              </a:buClr>
              <a:buSzPts val="1200"/>
              <a:buFont typeface="Open Sans"/>
              <a:buChar char="○"/>
              <a:defRPr/>
            </a:lvl5pPr>
            <a:lvl6pPr lvl="5" rtl="0" algn="ctr">
              <a:lnSpc>
                <a:spcPct val="100000"/>
              </a:lnSpc>
              <a:spcBef>
                <a:spcPts val="0"/>
              </a:spcBef>
              <a:spcAft>
                <a:spcPts val="0"/>
              </a:spcAft>
              <a:buClr>
                <a:srgbClr val="999999"/>
              </a:buClr>
              <a:buSzPts val="1200"/>
              <a:buFont typeface="Open Sans"/>
              <a:buChar char="■"/>
              <a:defRPr/>
            </a:lvl6pPr>
            <a:lvl7pPr lvl="6" rtl="0" algn="ctr">
              <a:lnSpc>
                <a:spcPct val="100000"/>
              </a:lnSpc>
              <a:spcBef>
                <a:spcPts val="0"/>
              </a:spcBef>
              <a:spcAft>
                <a:spcPts val="0"/>
              </a:spcAft>
              <a:buClr>
                <a:srgbClr val="999999"/>
              </a:buClr>
              <a:buSzPts val="700"/>
              <a:buFont typeface="Open Sans"/>
              <a:buChar char="●"/>
              <a:defRPr/>
            </a:lvl7pPr>
            <a:lvl8pPr lvl="7" rtl="0" algn="ctr">
              <a:lnSpc>
                <a:spcPct val="100000"/>
              </a:lnSpc>
              <a:spcBef>
                <a:spcPts val="0"/>
              </a:spcBef>
              <a:spcAft>
                <a:spcPts val="0"/>
              </a:spcAft>
              <a:buClr>
                <a:srgbClr val="999999"/>
              </a:buClr>
              <a:buSzPts val="700"/>
              <a:buFont typeface="Open Sans"/>
              <a:buChar char="○"/>
              <a:defRPr/>
            </a:lvl8pPr>
            <a:lvl9pPr lvl="8" rtl="0" algn="ctr">
              <a:lnSpc>
                <a:spcPct val="100000"/>
              </a:lnSpc>
              <a:spcBef>
                <a:spcPts val="0"/>
              </a:spcBef>
              <a:spcAft>
                <a:spcPts val="0"/>
              </a:spcAft>
              <a:buClr>
                <a:srgbClr val="999999"/>
              </a:buClr>
              <a:buSzPts val="600"/>
              <a:buFont typeface="Open Sans"/>
              <a:buChar char="■"/>
              <a:defRPr/>
            </a:lvl9pPr>
          </a:lstStyle>
          <a:p/>
        </p:txBody>
      </p:sp>
      <p:pic>
        <p:nvPicPr>
          <p:cNvPr id="105" name="Google Shape;105;p20"/>
          <p:cNvPicPr preferRelativeResize="0"/>
          <p:nvPr/>
        </p:nvPicPr>
        <p:blipFill rotWithShape="1">
          <a:blip r:embed="rId2">
            <a:alphaModFix/>
          </a:blip>
          <a:srcRect b="0" l="36607" r="36610" t="0"/>
          <a:stretch/>
        </p:blipFill>
        <p:spPr>
          <a:xfrm rot="10800000">
            <a:off x="11" y="-2"/>
            <a:ext cx="2448928" cy="5143502"/>
          </a:xfrm>
          <a:prstGeom prst="rect">
            <a:avLst/>
          </a:prstGeom>
          <a:noFill/>
          <a:ln>
            <a:noFill/>
          </a:ln>
        </p:spPr>
      </p:pic>
      <p:pic>
        <p:nvPicPr>
          <p:cNvPr id="106" name="Google Shape;106;p20"/>
          <p:cNvPicPr preferRelativeResize="0"/>
          <p:nvPr/>
        </p:nvPicPr>
        <p:blipFill rotWithShape="1">
          <a:blip r:embed="rId3">
            <a:alphaModFix amt="24000"/>
          </a:blip>
          <a:srcRect b="0" l="0" r="26524" t="0"/>
          <a:stretch/>
        </p:blipFill>
        <p:spPr>
          <a:xfrm rot="10800000">
            <a:off x="11" y="0"/>
            <a:ext cx="2466901" cy="5143500"/>
          </a:xfrm>
          <a:prstGeom prst="rect">
            <a:avLst/>
          </a:prstGeom>
          <a:noFill/>
          <a:ln>
            <a:noFill/>
          </a:ln>
        </p:spPr>
      </p:pic>
      <p:sp>
        <p:nvSpPr>
          <p:cNvPr id="107" name="Google Shape;107;p20"/>
          <p:cNvSpPr txBox="1"/>
          <p:nvPr>
            <p:ph type="title"/>
          </p:nvPr>
        </p:nvSpPr>
        <p:spPr>
          <a:xfrm>
            <a:off x="2405575" y="409150"/>
            <a:ext cx="6018300" cy="531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2800">
                <a:solidFill>
                  <a:schemeClr val="lt2"/>
                </a:solidFill>
              </a:defRPr>
            </a:lvl1pPr>
            <a:lvl2pPr lvl="1" rtl="0" algn="r">
              <a:spcBef>
                <a:spcPts val="0"/>
              </a:spcBef>
              <a:spcAft>
                <a:spcPts val="0"/>
              </a:spcAft>
              <a:buSzPts val="2800"/>
              <a:buNone/>
              <a:defRPr sz="2800"/>
            </a:lvl2pPr>
            <a:lvl3pPr lvl="2" rtl="0" algn="r">
              <a:spcBef>
                <a:spcPts val="0"/>
              </a:spcBef>
              <a:spcAft>
                <a:spcPts val="0"/>
              </a:spcAft>
              <a:buSzPts val="2800"/>
              <a:buNone/>
              <a:defRPr sz="2800"/>
            </a:lvl3pPr>
            <a:lvl4pPr lvl="3" rtl="0" algn="r">
              <a:spcBef>
                <a:spcPts val="0"/>
              </a:spcBef>
              <a:spcAft>
                <a:spcPts val="0"/>
              </a:spcAft>
              <a:buSzPts val="2800"/>
              <a:buNone/>
              <a:defRPr sz="2800"/>
            </a:lvl4pPr>
            <a:lvl5pPr lvl="4" rtl="0" algn="r">
              <a:spcBef>
                <a:spcPts val="0"/>
              </a:spcBef>
              <a:spcAft>
                <a:spcPts val="0"/>
              </a:spcAft>
              <a:buSzPts val="2800"/>
              <a:buNone/>
              <a:defRPr sz="2800"/>
            </a:lvl5pPr>
            <a:lvl6pPr lvl="5" rtl="0" algn="r">
              <a:spcBef>
                <a:spcPts val="0"/>
              </a:spcBef>
              <a:spcAft>
                <a:spcPts val="0"/>
              </a:spcAft>
              <a:buSzPts val="2800"/>
              <a:buNone/>
              <a:defRPr sz="2800"/>
            </a:lvl6pPr>
            <a:lvl7pPr lvl="6" rtl="0" algn="r">
              <a:spcBef>
                <a:spcPts val="0"/>
              </a:spcBef>
              <a:spcAft>
                <a:spcPts val="0"/>
              </a:spcAft>
              <a:buSzPts val="2800"/>
              <a:buNone/>
              <a:defRPr sz="2800"/>
            </a:lvl7pPr>
            <a:lvl8pPr lvl="7" rtl="0" algn="r">
              <a:spcBef>
                <a:spcPts val="0"/>
              </a:spcBef>
              <a:spcAft>
                <a:spcPts val="0"/>
              </a:spcAft>
              <a:buSzPts val="2800"/>
              <a:buNone/>
              <a:defRPr sz="2800"/>
            </a:lvl8pPr>
            <a:lvl9pPr lvl="8" rtl="0" algn="r">
              <a:spcBef>
                <a:spcPts val="0"/>
              </a:spcBef>
              <a:spcAft>
                <a:spcPts val="0"/>
              </a:spcAft>
              <a:buSzPts val="2800"/>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720000" y="2250900"/>
            <a:ext cx="7710900" cy="6417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5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 name="Google Shape;16;p3"/>
          <p:cNvSpPr txBox="1"/>
          <p:nvPr>
            <p:ph idx="1" type="subTitle"/>
          </p:nvPr>
        </p:nvSpPr>
        <p:spPr>
          <a:xfrm>
            <a:off x="720000" y="2892600"/>
            <a:ext cx="4770300" cy="39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 name="Google Shape;17;p3"/>
          <p:cNvSpPr txBox="1"/>
          <p:nvPr>
            <p:ph hasCustomPrompt="1" idx="2" type="title"/>
          </p:nvPr>
        </p:nvSpPr>
        <p:spPr>
          <a:xfrm>
            <a:off x="579950" y="267500"/>
            <a:ext cx="2547600" cy="885000"/>
          </a:xfrm>
          <a:prstGeom prst="rect">
            <a:avLst/>
          </a:prstGeom>
        </p:spPr>
        <p:txBody>
          <a:bodyPr anchorCtr="0" anchor="ctr" bIns="91425" lIns="91425" spcFirstLastPara="1" rIns="91425" wrap="square" tIns="91425">
            <a:noAutofit/>
          </a:bodyPr>
          <a:lstStyle>
            <a:lvl1pPr lvl="0" rtl="0">
              <a:spcBef>
                <a:spcPts val="0"/>
              </a:spcBef>
              <a:spcAft>
                <a:spcPts val="0"/>
              </a:spcAft>
              <a:buSzPts val="9600"/>
              <a:buNone/>
              <a:defRPr sz="8000">
                <a:solidFill>
                  <a:schemeClr val="accent2"/>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pic>
        <p:nvPicPr>
          <p:cNvPr id="18" name="Google Shape;18;p3"/>
          <p:cNvPicPr preferRelativeResize="0"/>
          <p:nvPr/>
        </p:nvPicPr>
        <p:blipFill rotWithShape="1">
          <a:blip r:embed="rId3">
            <a:alphaModFix amt="40000"/>
          </a:blip>
          <a:srcRect b="0" l="78440" r="320" t="0"/>
          <a:stretch/>
        </p:blipFill>
        <p:spPr>
          <a:xfrm>
            <a:off x="8430900" y="0"/>
            <a:ext cx="713100" cy="51435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08" name="Shape 108"/>
        <p:cNvGrpSpPr/>
        <p:nvPr/>
      </p:nvGrpSpPr>
      <p:grpSpPr>
        <a:xfrm>
          <a:off x="0" y="0"/>
          <a:ext cx="0" cy="0"/>
          <a:chOff x="0" y="0"/>
          <a:chExt cx="0" cy="0"/>
        </a:xfrm>
      </p:grpSpPr>
      <p:sp>
        <p:nvSpPr>
          <p:cNvPr id="109" name="Google Shape;109;p21"/>
          <p:cNvSpPr txBox="1"/>
          <p:nvPr>
            <p:ph type="title"/>
          </p:nvPr>
        </p:nvSpPr>
        <p:spPr>
          <a:xfrm>
            <a:off x="2771225" y="1186102"/>
            <a:ext cx="3547200" cy="393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0" name="Google Shape;110;p21"/>
          <p:cNvSpPr txBox="1"/>
          <p:nvPr>
            <p:ph idx="1" type="subTitle"/>
          </p:nvPr>
        </p:nvSpPr>
        <p:spPr>
          <a:xfrm>
            <a:off x="2771225" y="1502890"/>
            <a:ext cx="35472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 name="Google Shape;111;p21"/>
          <p:cNvSpPr txBox="1"/>
          <p:nvPr>
            <p:ph idx="2" type="title"/>
          </p:nvPr>
        </p:nvSpPr>
        <p:spPr>
          <a:xfrm>
            <a:off x="2771225" y="2409665"/>
            <a:ext cx="3547200" cy="393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2" name="Google Shape;112;p21"/>
          <p:cNvSpPr txBox="1"/>
          <p:nvPr>
            <p:ph idx="3" type="subTitle"/>
          </p:nvPr>
        </p:nvSpPr>
        <p:spPr>
          <a:xfrm>
            <a:off x="2771225" y="2726464"/>
            <a:ext cx="3547200" cy="57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 name="Google Shape;113;p21"/>
          <p:cNvSpPr txBox="1"/>
          <p:nvPr>
            <p:ph idx="4" type="title"/>
          </p:nvPr>
        </p:nvSpPr>
        <p:spPr>
          <a:xfrm>
            <a:off x="2771225" y="3679252"/>
            <a:ext cx="3547200" cy="393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4" name="Google Shape;114;p21"/>
          <p:cNvSpPr txBox="1"/>
          <p:nvPr>
            <p:ph idx="5" type="subTitle"/>
          </p:nvPr>
        </p:nvSpPr>
        <p:spPr>
          <a:xfrm>
            <a:off x="2771225" y="3996052"/>
            <a:ext cx="3547200" cy="57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15" name="Google Shape;115;p21"/>
          <p:cNvPicPr preferRelativeResize="0"/>
          <p:nvPr/>
        </p:nvPicPr>
        <p:blipFill rotWithShape="1">
          <a:blip r:embed="rId2">
            <a:alphaModFix/>
          </a:blip>
          <a:srcRect b="0" l="87464" r="0" t="0"/>
          <a:stretch/>
        </p:blipFill>
        <p:spPr>
          <a:xfrm>
            <a:off x="8811901" y="542500"/>
            <a:ext cx="332101" cy="4058500"/>
          </a:xfrm>
          <a:prstGeom prst="rect">
            <a:avLst/>
          </a:prstGeom>
          <a:noFill/>
          <a:ln>
            <a:noFill/>
          </a:ln>
        </p:spPr>
      </p:pic>
      <p:sp>
        <p:nvSpPr>
          <p:cNvPr id="116" name="Google Shape;116;p21"/>
          <p:cNvSpPr/>
          <p:nvPr/>
        </p:nvSpPr>
        <p:spPr>
          <a:xfrm>
            <a:off x="8760050" y="1206325"/>
            <a:ext cx="91500" cy="275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1"/>
          <p:cNvSpPr txBox="1"/>
          <p:nvPr>
            <p:ph idx="6"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BLANK_1_1_1_2_2">
    <p:spTree>
      <p:nvGrpSpPr>
        <p:cNvPr id="118" name="Shape 118"/>
        <p:cNvGrpSpPr/>
        <p:nvPr/>
      </p:nvGrpSpPr>
      <p:grpSpPr>
        <a:xfrm>
          <a:off x="0" y="0"/>
          <a:ext cx="0" cy="0"/>
          <a:chOff x="0" y="0"/>
          <a:chExt cx="0" cy="0"/>
        </a:xfrm>
      </p:grpSpPr>
      <p:sp>
        <p:nvSpPr>
          <p:cNvPr id="119" name="Google Shape;119;p22"/>
          <p:cNvSpPr txBox="1"/>
          <p:nvPr>
            <p:ph type="title"/>
          </p:nvPr>
        </p:nvSpPr>
        <p:spPr>
          <a:xfrm>
            <a:off x="720000" y="2921672"/>
            <a:ext cx="2336400" cy="39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0" name="Google Shape;120;p22"/>
          <p:cNvSpPr txBox="1"/>
          <p:nvPr>
            <p:ph idx="1" type="subTitle"/>
          </p:nvPr>
        </p:nvSpPr>
        <p:spPr>
          <a:xfrm>
            <a:off x="720000" y="3314670"/>
            <a:ext cx="2336400" cy="127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22"/>
          <p:cNvSpPr txBox="1"/>
          <p:nvPr>
            <p:ph idx="2" type="title"/>
          </p:nvPr>
        </p:nvSpPr>
        <p:spPr>
          <a:xfrm>
            <a:off x="3403800" y="2921672"/>
            <a:ext cx="2336400" cy="39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2" name="Google Shape;122;p22"/>
          <p:cNvSpPr txBox="1"/>
          <p:nvPr>
            <p:ph idx="3" type="subTitle"/>
          </p:nvPr>
        </p:nvSpPr>
        <p:spPr>
          <a:xfrm>
            <a:off x="3403800" y="3314670"/>
            <a:ext cx="2336400" cy="127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22"/>
          <p:cNvSpPr txBox="1"/>
          <p:nvPr>
            <p:ph idx="4" type="title"/>
          </p:nvPr>
        </p:nvSpPr>
        <p:spPr>
          <a:xfrm>
            <a:off x="6087600" y="2921672"/>
            <a:ext cx="2336400" cy="39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4" name="Google Shape;124;p22"/>
          <p:cNvSpPr txBox="1"/>
          <p:nvPr>
            <p:ph idx="5" type="subTitle"/>
          </p:nvPr>
        </p:nvSpPr>
        <p:spPr>
          <a:xfrm>
            <a:off x="6087600" y="3314670"/>
            <a:ext cx="2336400" cy="127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25" name="Google Shape;125;p22"/>
          <p:cNvPicPr preferRelativeResize="0"/>
          <p:nvPr/>
        </p:nvPicPr>
        <p:blipFill rotWithShape="1">
          <a:blip r:embed="rId2">
            <a:alphaModFix/>
          </a:blip>
          <a:srcRect b="0" l="87464" r="0" t="0"/>
          <a:stretch/>
        </p:blipFill>
        <p:spPr>
          <a:xfrm>
            <a:off x="8811901" y="542500"/>
            <a:ext cx="332101" cy="4058500"/>
          </a:xfrm>
          <a:prstGeom prst="rect">
            <a:avLst/>
          </a:prstGeom>
          <a:noFill/>
          <a:ln>
            <a:noFill/>
          </a:ln>
        </p:spPr>
      </p:pic>
      <p:sp>
        <p:nvSpPr>
          <p:cNvPr id="126" name="Google Shape;126;p22"/>
          <p:cNvSpPr/>
          <p:nvPr/>
        </p:nvSpPr>
        <p:spPr>
          <a:xfrm>
            <a:off x="8760050" y="1206325"/>
            <a:ext cx="91500" cy="275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2"/>
          <p:cNvSpPr txBox="1"/>
          <p:nvPr>
            <p:ph idx="6"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BLANK_1_1_1_2_2_1">
    <p:bg>
      <p:bgPr>
        <a:solidFill>
          <a:schemeClr val="dk2"/>
        </a:solidFill>
      </p:bgPr>
    </p:bg>
    <p:spTree>
      <p:nvGrpSpPr>
        <p:cNvPr id="128" name="Shape 128"/>
        <p:cNvGrpSpPr/>
        <p:nvPr/>
      </p:nvGrpSpPr>
      <p:grpSpPr>
        <a:xfrm>
          <a:off x="0" y="0"/>
          <a:ext cx="0" cy="0"/>
          <a:chOff x="0" y="0"/>
          <a:chExt cx="0" cy="0"/>
        </a:xfrm>
      </p:grpSpPr>
      <p:sp>
        <p:nvSpPr>
          <p:cNvPr id="129" name="Google Shape;129;p23"/>
          <p:cNvSpPr txBox="1"/>
          <p:nvPr>
            <p:ph type="title"/>
          </p:nvPr>
        </p:nvSpPr>
        <p:spPr>
          <a:xfrm>
            <a:off x="720000" y="2921672"/>
            <a:ext cx="2336400" cy="39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0" name="Google Shape;130;p23"/>
          <p:cNvSpPr txBox="1"/>
          <p:nvPr>
            <p:ph idx="1" type="subTitle"/>
          </p:nvPr>
        </p:nvSpPr>
        <p:spPr>
          <a:xfrm>
            <a:off x="720000" y="3314670"/>
            <a:ext cx="2336400" cy="127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23"/>
          <p:cNvSpPr txBox="1"/>
          <p:nvPr>
            <p:ph idx="2" type="title"/>
          </p:nvPr>
        </p:nvSpPr>
        <p:spPr>
          <a:xfrm>
            <a:off x="3403800" y="2921672"/>
            <a:ext cx="2336400" cy="39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2" name="Google Shape;132;p23"/>
          <p:cNvSpPr txBox="1"/>
          <p:nvPr>
            <p:ph idx="3" type="subTitle"/>
          </p:nvPr>
        </p:nvSpPr>
        <p:spPr>
          <a:xfrm>
            <a:off x="3403800" y="3314670"/>
            <a:ext cx="2336400" cy="127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3" name="Google Shape;133;p23"/>
          <p:cNvSpPr txBox="1"/>
          <p:nvPr>
            <p:ph idx="4" type="title"/>
          </p:nvPr>
        </p:nvSpPr>
        <p:spPr>
          <a:xfrm>
            <a:off x="6087600" y="2921672"/>
            <a:ext cx="2336400" cy="39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4" name="Google Shape;134;p23"/>
          <p:cNvSpPr txBox="1"/>
          <p:nvPr>
            <p:ph idx="5" type="subTitle"/>
          </p:nvPr>
        </p:nvSpPr>
        <p:spPr>
          <a:xfrm>
            <a:off x="6087600" y="3314670"/>
            <a:ext cx="2336400" cy="127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35" name="Google Shape;135;p23"/>
          <p:cNvPicPr preferRelativeResize="0"/>
          <p:nvPr/>
        </p:nvPicPr>
        <p:blipFill rotWithShape="1">
          <a:blip r:embed="rId2">
            <a:alphaModFix/>
          </a:blip>
          <a:srcRect b="0" l="52027" r="35852" t="0"/>
          <a:stretch/>
        </p:blipFill>
        <p:spPr>
          <a:xfrm>
            <a:off x="8817825" y="510500"/>
            <a:ext cx="326175" cy="4122500"/>
          </a:xfrm>
          <a:prstGeom prst="rect">
            <a:avLst/>
          </a:prstGeom>
          <a:noFill/>
          <a:ln>
            <a:noFill/>
          </a:ln>
        </p:spPr>
      </p:pic>
      <p:sp>
        <p:nvSpPr>
          <p:cNvPr id="136" name="Google Shape;136;p23"/>
          <p:cNvSpPr/>
          <p:nvPr/>
        </p:nvSpPr>
        <p:spPr>
          <a:xfrm>
            <a:off x="8760050" y="1206325"/>
            <a:ext cx="91500" cy="2754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3"/>
          <p:cNvSpPr txBox="1"/>
          <p:nvPr>
            <p:ph idx="6"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800"/>
              <a:buNone/>
              <a:defRPr sz="2800">
                <a:solidFill>
                  <a:schemeClr val="lt1"/>
                </a:solidFill>
              </a:defRPr>
            </a:lvl1pPr>
            <a:lvl2pPr lvl="1" rtl="0">
              <a:spcBef>
                <a:spcPts val="0"/>
              </a:spcBef>
              <a:spcAft>
                <a:spcPts val="0"/>
              </a:spcAft>
              <a:buClr>
                <a:schemeClr val="lt1"/>
              </a:buClr>
              <a:buSzPts val="2800"/>
              <a:buNone/>
              <a:defRPr sz="2800">
                <a:solidFill>
                  <a:schemeClr val="lt1"/>
                </a:solidFill>
              </a:defRPr>
            </a:lvl2pPr>
            <a:lvl3pPr lvl="2" rtl="0">
              <a:spcBef>
                <a:spcPts val="0"/>
              </a:spcBef>
              <a:spcAft>
                <a:spcPts val="0"/>
              </a:spcAft>
              <a:buClr>
                <a:schemeClr val="lt1"/>
              </a:buClr>
              <a:buSzPts val="2800"/>
              <a:buNone/>
              <a:defRPr sz="2800">
                <a:solidFill>
                  <a:schemeClr val="lt1"/>
                </a:solidFill>
              </a:defRPr>
            </a:lvl3pPr>
            <a:lvl4pPr lvl="3" rtl="0">
              <a:spcBef>
                <a:spcPts val="0"/>
              </a:spcBef>
              <a:spcAft>
                <a:spcPts val="0"/>
              </a:spcAft>
              <a:buClr>
                <a:schemeClr val="lt1"/>
              </a:buClr>
              <a:buSzPts val="2800"/>
              <a:buNone/>
              <a:defRPr sz="2800">
                <a:solidFill>
                  <a:schemeClr val="lt1"/>
                </a:solidFill>
              </a:defRPr>
            </a:lvl4pPr>
            <a:lvl5pPr lvl="4" rtl="0">
              <a:spcBef>
                <a:spcPts val="0"/>
              </a:spcBef>
              <a:spcAft>
                <a:spcPts val="0"/>
              </a:spcAft>
              <a:buClr>
                <a:schemeClr val="lt1"/>
              </a:buClr>
              <a:buSzPts val="2800"/>
              <a:buNone/>
              <a:defRPr sz="2800">
                <a:solidFill>
                  <a:schemeClr val="lt1"/>
                </a:solidFill>
              </a:defRPr>
            </a:lvl5pPr>
            <a:lvl6pPr lvl="5" rtl="0">
              <a:spcBef>
                <a:spcPts val="0"/>
              </a:spcBef>
              <a:spcAft>
                <a:spcPts val="0"/>
              </a:spcAft>
              <a:buClr>
                <a:schemeClr val="lt1"/>
              </a:buClr>
              <a:buSzPts val="2800"/>
              <a:buNone/>
              <a:defRPr sz="2800">
                <a:solidFill>
                  <a:schemeClr val="lt1"/>
                </a:solidFill>
              </a:defRPr>
            </a:lvl6pPr>
            <a:lvl7pPr lvl="6" rtl="0">
              <a:spcBef>
                <a:spcPts val="0"/>
              </a:spcBef>
              <a:spcAft>
                <a:spcPts val="0"/>
              </a:spcAft>
              <a:buClr>
                <a:schemeClr val="lt1"/>
              </a:buClr>
              <a:buSzPts val="2800"/>
              <a:buNone/>
              <a:defRPr sz="2800">
                <a:solidFill>
                  <a:schemeClr val="lt1"/>
                </a:solidFill>
              </a:defRPr>
            </a:lvl7pPr>
            <a:lvl8pPr lvl="7" rtl="0">
              <a:spcBef>
                <a:spcPts val="0"/>
              </a:spcBef>
              <a:spcAft>
                <a:spcPts val="0"/>
              </a:spcAft>
              <a:buClr>
                <a:schemeClr val="lt1"/>
              </a:buClr>
              <a:buSzPts val="2800"/>
              <a:buNone/>
              <a:defRPr sz="2800">
                <a:solidFill>
                  <a:schemeClr val="lt1"/>
                </a:solidFill>
              </a:defRPr>
            </a:lvl8pPr>
            <a:lvl9pPr lvl="8" rtl="0">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38" name="Shape 138"/>
        <p:cNvGrpSpPr/>
        <p:nvPr/>
      </p:nvGrpSpPr>
      <p:grpSpPr>
        <a:xfrm>
          <a:off x="0" y="0"/>
          <a:ext cx="0" cy="0"/>
          <a:chOff x="0" y="0"/>
          <a:chExt cx="0" cy="0"/>
        </a:xfrm>
      </p:grpSpPr>
      <p:sp>
        <p:nvSpPr>
          <p:cNvPr id="139" name="Google Shape;139;p24"/>
          <p:cNvSpPr/>
          <p:nvPr/>
        </p:nvSpPr>
        <p:spPr>
          <a:xfrm>
            <a:off x="0" y="2295525"/>
            <a:ext cx="9144000" cy="2847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24"/>
          <p:cNvGrpSpPr/>
          <p:nvPr/>
        </p:nvGrpSpPr>
        <p:grpSpPr>
          <a:xfrm>
            <a:off x="-19050" y="4591050"/>
            <a:ext cx="9163050" cy="552456"/>
            <a:chOff x="-19050" y="4591050"/>
            <a:chExt cx="9163050" cy="552456"/>
          </a:xfrm>
        </p:grpSpPr>
        <p:pic>
          <p:nvPicPr>
            <p:cNvPr id="141" name="Google Shape;141;p24"/>
            <p:cNvPicPr preferRelativeResize="0"/>
            <p:nvPr/>
          </p:nvPicPr>
          <p:blipFill rotWithShape="1">
            <a:blip r:embed="rId2">
              <a:alphaModFix amt="40000"/>
            </a:blip>
            <a:srcRect b="0" l="83546" r="0" t="0"/>
            <a:stretch/>
          </p:blipFill>
          <p:spPr>
            <a:xfrm rot="5400000">
              <a:off x="6296025" y="2295530"/>
              <a:ext cx="552450" cy="5143500"/>
            </a:xfrm>
            <a:prstGeom prst="rect">
              <a:avLst/>
            </a:prstGeom>
            <a:noFill/>
            <a:ln>
              <a:noFill/>
            </a:ln>
          </p:spPr>
        </p:pic>
        <p:pic>
          <p:nvPicPr>
            <p:cNvPr id="142" name="Google Shape;142;p24"/>
            <p:cNvPicPr preferRelativeResize="0"/>
            <p:nvPr/>
          </p:nvPicPr>
          <p:blipFill rotWithShape="1">
            <a:blip r:embed="rId2">
              <a:alphaModFix amt="40000"/>
            </a:blip>
            <a:srcRect b="0" l="83546" r="0" t="21850"/>
            <a:stretch/>
          </p:blipFill>
          <p:spPr>
            <a:xfrm flipH="1" rot="-5400000">
              <a:off x="1714500" y="2857500"/>
              <a:ext cx="552450" cy="4019549"/>
            </a:xfrm>
            <a:prstGeom prst="rect">
              <a:avLst/>
            </a:prstGeom>
            <a:noFill/>
            <a:ln>
              <a:noFill/>
            </a:ln>
          </p:spPr>
        </p:pic>
      </p:grpSp>
      <p:sp>
        <p:nvSpPr>
          <p:cNvPr id="143" name="Google Shape;143;p24"/>
          <p:cNvSpPr txBox="1"/>
          <p:nvPr>
            <p:ph type="title"/>
          </p:nvPr>
        </p:nvSpPr>
        <p:spPr>
          <a:xfrm>
            <a:off x="720000" y="2952750"/>
            <a:ext cx="2336400" cy="67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4" name="Google Shape;144;p24"/>
          <p:cNvSpPr txBox="1"/>
          <p:nvPr>
            <p:ph idx="1" type="subTitle"/>
          </p:nvPr>
        </p:nvSpPr>
        <p:spPr>
          <a:xfrm>
            <a:off x="720000" y="3628950"/>
            <a:ext cx="2336400" cy="97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 name="Google Shape;145;p24"/>
          <p:cNvSpPr txBox="1"/>
          <p:nvPr>
            <p:ph idx="2" type="title"/>
          </p:nvPr>
        </p:nvSpPr>
        <p:spPr>
          <a:xfrm>
            <a:off x="3403800" y="2952750"/>
            <a:ext cx="2336400" cy="67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6" name="Google Shape;146;p24"/>
          <p:cNvSpPr txBox="1"/>
          <p:nvPr>
            <p:ph idx="3" type="subTitle"/>
          </p:nvPr>
        </p:nvSpPr>
        <p:spPr>
          <a:xfrm>
            <a:off x="3403800" y="3628950"/>
            <a:ext cx="2336400" cy="97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7" name="Google Shape;147;p24"/>
          <p:cNvSpPr txBox="1"/>
          <p:nvPr>
            <p:ph idx="4" type="title"/>
          </p:nvPr>
        </p:nvSpPr>
        <p:spPr>
          <a:xfrm>
            <a:off x="6087600" y="2952750"/>
            <a:ext cx="2336400" cy="67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 name="Google Shape;148;p24"/>
          <p:cNvSpPr txBox="1"/>
          <p:nvPr>
            <p:ph idx="5" type="subTitle"/>
          </p:nvPr>
        </p:nvSpPr>
        <p:spPr>
          <a:xfrm>
            <a:off x="6087600" y="3628950"/>
            <a:ext cx="2336400" cy="97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 name="Google Shape;149;p24"/>
          <p:cNvSpPr txBox="1"/>
          <p:nvPr>
            <p:ph idx="6"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50" name="Shape 150"/>
        <p:cNvGrpSpPr/>
        <p:nvPr/>
      </p:nvGrpSpPr>
      <p:grpSpPr>
        <a:xfrm>
          <a:off x="0" y="0"/>
          <a:ext cx="0" cy="0"/>
          <a:chOff x="0" y="0"/>
          <a:chExt cx="0" cy="0"/>
        </a:xfrm>
      </p:grpSpPr>
      <p:sp>
        <p:nvSpPr>
          <p:cNvPr id="151" name="Google Shape;151;p25"/>
          <p:cNvSpPr txBox="1"/>
          <p:nvPr>
            <p:ph type="title"/>
          </p:nvPr>
        </p:nvSpPr>
        <p:spPr>
          <a:xfrm>
            <a:off x="703725" y="2869900"/>
            <a:ext cx="1905300" cy="37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2" name="Google Shape;152;p25"/>
          <p:cNvSpPr txBox="1"/>
          <p:nvPr>
            <p:ph idx="1" type="subTitle"/>
          </p:nvPr>
        </p:nvSpPr>
        <p:spPr>
          <a:xfrm>
            <a:off x="711825" y="3242800"/>
            <a:ext cx="1889100" cy="135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3" name="Google Shape;153;p25"/>
          <p:cNvSpPr txBox="1"/>
          <p:nvPr>
            <p:ph idx="2" type="title"/>
          </p:nvPr>
        </p:nvSpPr>
        <p:spPr>
          <a:xfrm>
            <a:off x="4572050" y="2869900"/>
            <a:ext cx="1962900" cy="37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4" name="Google Shape;154;p25"/>
          <p:cNvSpPr txBox="1"/>
          <p:nvPr>
            <p:ph idx="3" type="subTitle"/>
          </p:nvPr>
        </p:nvSpPr>
        <p:spPr>
          <a:xfrm>
            <a:off x="4572050" y="3242800"/>
            <a:ext cx="1962900" cy="135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25"/>
          <p:cNvSpPr txBox="1"/>
          <p:nvPr>
            <p:ph idx="4" type="title"/>
          </p:nvPr>
        </p:nvSpPr>
        <p:spPr>
          <a:xfrm>
            <a:off x="2617100" y="2869900"/>
            <a:ext cx="1962900" cy="37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6" name="Google Shape;156;p25"/>
          <p:cNvSpPr txBox="1"/>
          <p:nvPr>
            <p:ph idx="5" type="subTitle"/>
          </p:nvPr>
        </p:nvSpPr>
        <p:spPr>
          <a:xfrm>
            <a:off x="2617100" y="3242800"/>
            <a:ext cx="1962900" cy="135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 name="Google Shape;157;p25"/>
          <p:cNvSpPr txBox="1"/>
          <p:nvPr>
            <p:ph idx="6" type="title"/>
          </p:nvPr>
        </p:nvSpPr>
        <p:spPr>
          <a:xfrm>
            <a:off x="6534950" y="2869900"/>
            <a:ext cx="1889100" cy="37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8" name="Google Shape;158;p25"/>
          <p:cNvSpPr txBox="1"/>
          <p:nvPr>
            <p:ph idx="7" type="subTitle"/>
          </p:nvPr>
        </p:nvSpPr>
        <p:spPr>
          <a:xfrm>
            <a:off x="6544550" y="3242873"/>
            <a:ext cx="1869900" cy="135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59" name="Google Shape;159;p25"/>
          <p:cNvPicPr preferRelativeResize="0"/>
          <p:nvPr/>
        </p:nvPicPr>
        <p:blipFill rotWithShape="1">
          <a:blip r:embed="rId2">
            <a:alphaModFix/>
          </a:blip>
          <a:srcRect b="0" l="87464" r="0" t="0"/>
          <a:stretch/>
        </p:blipFill>
        <p:spPr>
          <a:xfrm>
            <a:off x="8811901" y="542500"/>
            <a:ext cx="332101" cy="4058500"/>
          </a:xfrm>
          <a:prstGeom prst="rect">
            <a:avLst/>
          </a:prstGeom>
          <a:noFill/>
          <a:ln>
            <a:noFill/>
          </a:ln>
        </p:spPr>
      </p:pic>
      <p:sp>
        <p:nvSpPr>
          <p:cNvPr id="160" name="Google Shape;160;p25"/>
          <p:cNvSpPr/>
          <p:nvPr/>
        </p:nvSpPr>
        <p:spPr>
          <a:xfrm>
            <a:off x="8760050" y="1206325"/>
            <a:ext cx="91500" cy="275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5"/>
          <p:cNvSpPr txBox="1"/>
          <p:nvPr>
            <p:ph idx="8"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BLANK_1_1_1_1_2">
    <p:spTree>
      <p:nvGrpSpPr>
        <p:cNvPr id="162" name="Shape 162"/>
        <p:cNvGrpSpPr/>
        <p:nvPr/>
      </p:nvGrpSpPr>
      <p:grpSpPr>
        <a:xfrm>
          <a:off x="0" y="0"/>
          <a:ext cx="0" cy="0"/>
          <a:chOff x="0" y="0"/>
          <a:chExt cx="0" cy="0"/>
        </a:xfrm>
      </p:grpSpPr>
      <p:sp>
        <p:nvSpPr>
          <p:cNvPr id="163" name="Google Shape;163;p26"/>
          <p:cNvSpPr txBox="1"/>
          <p:nvPr>
            <p:ph type="title"/>
          </p:nvPr>
        </p:nvSpPr>
        <p:spPr>
          <a:xfrm>
            <a:off x="1317700" y="1499338"/>
            <a:ext cx="1920300" cy="372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4" name="Google Shape;164;p26"/>
          <p:cNvSpPr txBox="1"/>
          <p:nvPr>
            <p:ph idx="2" type="title"/>
          </p:nvPr>
        </p:nvSpPr>
        <p:spPr>
          <a:xfrm>
            <a:off x="5394675" y="1524700"/>
            <a:ext cx="1920300" cy="372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5" name="Google Shape;165;p26"/>
          <p:cNvSpPr txBox="1"/>
          <p:nvPr>
            <p:ph idx="3" type="title"/>
          </p:nvPr>
        </p:nvSpPr>
        <p:spPr>
          <a:xfrm>
            <a:off x="1269250" y="3212375"/>
            <a:ext cx="1920300" cy="372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6" name="Google Shape;166;p26"/>
          <p:cNvSpPr txBox="1"/>
          <p:nvPr>
            <p:ph idx="4" type="title"/>
          </p:nvPr>
        </p:nvSpPr>
        <p:spPr>
          <a:xfrm>
            <a:off x="5383800" y="3212375"/>
            <a:ext cx="1920300" cy="372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pic>
        <p:nvPicPr>
          <p:cNvPr id="167" name="Google Shape;167;p26"/>
          <p:cNvPicPr preferRelativeResize="0"/>
          <p:nvPr/>
        </p:nvPicPr>
        <p:blipFill rotWithShape="1">
          <a:blip r:embed="rId2">
            <a:alphaModFix/>
          </a:blip>
          <a:srcRect b="0" l="87464" r="0" t="0"/>
          <a:stretch/>
        </p:blipFill>
        <p:spPr>
          <a:xfrm>
            <a:off x="8811901" y="542500"/>
            <a:ext cx="332101" cy="4058500"/>
          </a:xfrm>
          <a:prstGeom prst="rect">
            <a:avLst/>
          </a:prstGeom>
          <a:noFill/>
          <a:ln>
            <a:noFill/>
          </a:ln>
        </p:spPr>
      </p:pic>
      <p:sp>
        <p:nvSpPr>
          <p:cNvPr id="168" name="Google Shape;168;p26"/>
          <p:cNvSpPr/>
          <p:nvPr/>
        </p:nvSpPr>
        <p:spPr>
          <a:xfrm>
            <a:off x="8760050" y="1206325"/>
            <a:ext cx="91500" cy="275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6"/>
          <p:cNvSpPr txBox="1"/>
          <p:nvPr>
            <p:ph idx="5"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
        <p:nvSpPr>
          <p:cNvPr id="170" name="Google Shape;170;p26"/>
          <p:cNvSpPr txBox="1"/>
          <p:nvPr>
            <p:ph hasCustomPrompt="1" idx="6" type="title"/>
          </p:nvPr>
        </p:nvSpPr>
        <p:spPr>
          <a:xfrm>
            <a:off x="1317700" y="1790700"/>
            <a:ext cx="2854200" cy="80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6200"/>
              <a:buNone/>
              <a:defRPr sz="6200">
                <a:solidFill>
                  <a:schemeClr val="lt2"/>
                </a:solidFill>
              </a:defRPr>
            </a:lvl1pPr>
            <a:lvl2pPr lvl="1" rtl="0" algn="ctr">
              <a:spcBef>
                <a:spcPts val="0"/>
              </a:spcBef>
              <a:spcAft>
                <a:spcPts val="0"/>
              </a:spcAft>
              <a:buClr>
                <a:schemeClr val="lt2"/>
              </a:buClr>
              <a:buSzPts val="6200"/>
              <a:buNone/>
              <a:defRPr sz="6200">
                <a:solidFill>
                  <a:schemeClr val="lt2"/>
                </a:solidFill>
              </a:defRPr>
            </a:lvl2pPr>
            <a:lvl3pPr lvl="2" rtl="0" algn="ctr">
              <a:spcBef>
                <a:spcPts val="0"/>
              </a:spcBef>
              <a:spcAft>
                <a:spcPts val="0"/>
              </a:spcAft>
              <a:buClr>
                <a:schemeClr val="lt2"/>
              </a:buClr>
              <a:buSzPts val="6200"/>
              <a:buNone/>
              <a:defRPr sz="6200">
                <a:solidFill>
                  <a:schemeClr val="lt2"/>
                </a:solidFill>
              </a:defRPr>
            </a:lvl3pPr>
            <a:lvl4pPr lvl="3" rtl="0" algn="ctr">
              <a:spcBef>
                <a:spcPts val="0"/>
              </a:spcBef>
              <a:spcAft>
                <a:spcPts val="0"/>
              </a:spcAft>
              <a:buClr>
                <a:schemeClr val="lt2"/>
              </a:buClr>
              <a:buSzPts val="6200"/>
              <a:buNone/>
              <a:defRPr sz="6200">
                <a:solidFill>
                  <a:schemeClr val="lt2"/>
                </a:solidFill>
              </a:defRPr>
            </a:lvl4pPr>
            <a:lvl5pPr lvl="4" rtl="0" algn="ctr">
              <a:spcBef>
                <a:spcPts val="0"/>
              </a:spcBef>
              <a:spcAft>
                <a:spcPts val="0"/>
              </a:spcAft>
              <a:buClr>
                <a:schemeClr val="lt2"/>
              </a:buClr>
              <a:buSzPts val="6200"/>
              <a:buNone/>
              <a:defRPr sz="6200">
                <a:solidFill>
                  <a:schemeClr val="lt2"/>
                </a:solidFill>
              </a:defRPr>
            </a:lvl5pPr>
            <a:lvl6pPr lvl="5" rtl="0" algn="ctr">
              <a:spcBef>
                <a:spcPts val="0"/>
              </a:spcBef>
              <a:spcAft>
                <a:spcPts val="0"/>
              </a:spcAft>
              <a:buClr>
                <a:schemeClr val="lt2"/>
              </a:buClr>
              <a:buSzPts val="6200"/>
              <a:buNone/>
              <a:defRPr sz="6200">
                <a:solidFill>
                  <a:schemeClr val="lt2"/>
                </a:solidFill>
              </a:defRPr>
            </a:lvl6pPr>
            <a:lvl7pPr lvl="6" rtl="0" algn="ctr">
              <a:spcBef>
                <a:spcPts val="0"/>
              </a:spcBef>
              <a:spcAft>
                <a:spcPts val="0"/>
              </a:spcAft>
              <a:buClr>
                <a:schemeClr val="lt2"/>
              </a:buClr>
              <a:buSzPts val="6200"/>
              <a:buNone/>
              <a:defRPr sz="6200">
                <a:solidFill>
                  <a:schemeClr val="lt2"/>
                </a:solidFill>
              </a:defRPr>
            </a:lvl7pPr>
            <a:lvl8pPr lvl="7" rtl="0" algn="ctr">
              <a:spcBef>
                <a:spcPts val="0"/>
              </a:spcBef>
              <a:spcAft>
                <a:spcPts val="0"/>
              </a:spcAft>
              <a:buClr>
                <a:schemeClr val="lt2"/>
              </a:buClr>
              <a:buSzPts val="6200"/>
              <a:buNone/>
              <a:defRPr sz="6200">
                <a:solidFill>
                  <a:schemeClr val="lt2"/>
                </a:solidFill>
              </a:defRPr>
            </a:lvl8pPr>
            <a:lvl9pPr lvl="8" rtl="0" algn="ctr">
              <a:spcBef>
                <a:spcPts val="0"/>
              </a:spcBef>
              <a:spcAft>
                <a:spcPts val="0"/>
              </a:spcAft>
              <a:buClr>
                <a:schemeClr val="lt2"/>
              </a:buClr>
              <a:buSzPts val="6200"/>
              <a:buNone/>
              <a:defRPr sz="6200">
                <a:solidFill>
                  <a:schemeClr val="lt2"/>
                </a:solidFill>
              </a:defRPr>
            </a:lvl9pPr>
          </a:lstStyle>
          <a:p>
            <a:r>
              <a:t>xx%</a:t>
            </a:r>
          </a:p>
        </p:txBody>
      </p:sp>
      <p:sp>
        <p:nvSpPr>
          <p:cNvPr id="171" name="Google Shape;171;p26"/>
          <p:cNvSpPr txBox="1"/>
          <p:nvPr>
            <p:ph hasCustomPrompt="1" idx="7" type="title"/>
          </p:nvPr>
        </p:nvSpPr>
        <p:spPr>
          <a:xfrm>
            <a:off x="5394675" y="1790700"/>
            <a:ext cx="2854200" cy="80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6200"/>
              <a:buNone/>
              <a:defRPr sz="6200">
                <a:solidFill>
                  <a:schemeClr val="lt2"/>
                </a:solidFill>
              </a:defRPr>
            </a:lvl1pPr>
            <a:lvl2pPr lvl="1" rtl="0" algn="ctr">
              <a:spcBef>
                <a:spcPts val="0"/>
              </a:spcBef>
              <a:spcAft>
                <a:spcPts val="0"/>
              </a:spcAft>
              <a:buClr>
                <a:schemeClr val="lt2"/>
              </a:buClr>
              <a:buSzPts val="6200"/>
              <a:buNone/>
              <a:defRPr sz="6200">
                <a:solidFill>
                  <a:schemeClr val="lt2"/>
                </a:solidFill>
              </a:defRPr>
            </a:lvl2pPr>
            <a:lvl3pPr lvl="2" rtl="0" algn="ctr">
              <a:spcBef>
                <a:spcPts val="0"/>
              </a:spcBef>
              <a:spcAft>
                <a:spcPts val="0"/>
              </a:spcAft>
              <a:buClr>
                <a:schemeClr val="lt2"/>
              </a:buClr>
              <a:buSzPts val="6200"/>
              <a:buNone/>
              <a:defRPr sz="6200">
                <a:solidFill>
                  <a:schemeClr val="lt2"/>
                </a:solidFill>
              </a:defRPr>
            </a:lvl3pPr>
            <a:lvl4pPr lvl="3" rtl="0" algn="ctr">
              <a:spcBef>
                <a:spcPts val="0"/>
              </a:spcBef>
              <a:spcAft>
                <a:spcPts val="0"/>
              </a:spcAft>
              <a:buClr>
                <a:schemeClr val="lt2"/>
              </a:buClr>
              <a:buSzPts val="6200"/>
              <a:buNone/>
              <a:defRPr sz="6200">
                <a:solidFill>
                  <a:schemeClr val="lt2"/>
                </a:solidFill>
              </a:defRPr>
            </a:lvl4pPr>
            <a:lvl5pPr lvl="4" rtl="0" algn="ctr">
              <a:spcBef>
                <a:spcPts val="0"/>
              </a:spcBef>
              <a:spcAft>
                <a:spcPts val="0"/>
              </a:spcAft>
              <a:buClr>
                <a:schemeClr val="lt2"/>
              </a:buClr>
              <a:buSzPts val="6200"/>
              <a:buNone/>
              <a:defRPr sz="6200">
                <a:solidFill>
                  <a:schemeClr val="lt2"/>
                </a:solidFill>
              </a:defRPr>
            </a:lvl5pPr>
            <a:lvl6pPr lvl="5" rtl="0" algn="ctr">
              <a:spcBef>
                <a:spcPts val="0"/>
              </a:spcBef>
              <a:spcAft>
                <a:spcPts val="0"/>
              </a:spcAft>
              <a:buClr>
                <a:schemeClr val="lt2"/>
              </a:buClr>
              <a:buSzPts val="6200"/>
              <a:buNone/>
              <a:defRPr sz="6200">
                <a:solidFill>
                  <a:schemeClr val="lt2"/>
                </a:solidFill>
              </a:defRPr>
            </a:lvl6pPr>
            <a:lvl7pPr lvl="6" rtl="0" algn="ctr">
              <a:spcBef>
                <a:spcPts val="0"/>
              </a:spcBef>
              <a:spcAft>
                <a:spcPts val="0"/>
              </a:spcAft>
              <a:buClr>
                <a:schemeClr val="lt2"/>
              </a:buClr>
              <a:buSzPts val="6200"/>
              <a:buNone/>
              <a:defRPr sz="6200">
                <a:solidFill>
                  <a:schemeClr val="lt2"/>
                </a:solidFill>
              </a:defRPr>
            </a:lvl7pPr>
            <a:lvl8pPr lvl="7" rtl="0" algn="ctr">
              <a:spcBef>
                <a:spcPts val="0"/>
              </a:spcBef>
              <a:spcAft>
                <a:spcPts val="0"/>
              </a:spcAft>
              <a:buClr>
                <a:schemeClr val="lt2"/>
              </a:buClr>
              <a:buSzPts val="6200"/>
              <a:buNone/>
              <a:defRPr sz="6200">
                <a:solidFill>
                  <a:schemeClr val="lt2"/>
                </a:solidFill>
              </a:defRPr>
            </a:lvl8pPr>
            <a:lvl9pPr lvl="8" rtl="0" algn="ctr">
              <a:spcBef>
                <a:spcPts val="0"/>
              </a:spcBef>
              <a:spcAft>
                <a:spcPts val="0"/>
              </a:spcAft>
              <a:buClr>
                <a:schemeClr val="lt2"/>
              </a:buClr>
              <a:buSzPts val="6200"/>
              <a:buNone/>
              <a:defRPr sz="6200">
                <a:solidFill>
                  <a:schemeClr val="lt2"/>
                </a:solidFill>
              </a:defRPr>
            </a:lvl9pPr>
          </a:lstStyle>
          <a:p>
            <a:r>
              <a:t>xx%</a:t>
            </a:r>
          </a:p>
        </p:txBody>
      </p:sp>
      <p:sp>
        <p:nvSpPr>
          <p:cNvPr id="172" name="Google Shape;172;p26"/>
          <p:cNvSpPr txBox="1"/>
          <p:nvPr>
            <p:ph hasCustomPrompt="1" idx="8" type="title"/>
          </p:nvPr>
        </p:nvSpPr>
        <p:spPr>
          <a:xfrm>
            <a:off x="1317700" y="3585275"/>
            <a:ext cx="2854200" cy="80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6200"/>
              <a:buNone/>
              <a:defRPr sz="6200">
                <a:solidFill>
                  <a:schemeClr val="lt2"/>
                </a:solidFill>
              </a:defRPr>
            </a:lvl1pPr>
            <a:lvl2pPr lvl="1" rtl="0" algn="ctr">
              <a:spcBef>
                <a:spcPts val="0"/>
              </a:spcBef>
              <a:spcAft>
                <a:spcPts val="0"/>
              </a:spcAft>
              <a:buClr>
                <a:schemeClr val="lt2"/>
              </a:buClr>
              <a:buSzPts val="6200"/>
              <a:buNone/>
              <a:defRPr sz="6200">
                <a:solidFill>
                  <a:schemeClr val="lt2"/>
                </a:solidFill>
              </a:defRPr>
            </a:lvl2pPr>
            <a:lvl3pPr lvl="2" rtl="0" algn="ctr">
              <a:spcBef>
                <a:spcPts val="0"/>
              </a:spcBef>
              <a:spcAft>
                <a:spcPts val="0"/>
              </a:spcAft>
              <a:buClr>
                <a:schemeClr val="lt2"/>
              </a:buClr>
              <a:buSzPts val="6200"/>
              <a:buNone/>
              <a:defRPr sz="6200">
                <a:solidFill>
                  <a:schemeClr val="lt2"/>
                </a:solidFill>
              </a:defRPr>
            </a:lvl3pPr>
            <a:lvl4pPr lvl="3" rtl="0" algn="ctr">
              <a:spcBef>
                <a:spcPts val="0"/>
              </a:spcBef>
              <a:spcAft>
                <a:spcPts val="0"/>
              </a:spcAft>
              <a:buClr>
                <a:schemeClr val="lt2"/>
              </a:buClr>
              <a:buSzPts val="6200"/>
              <a:buNone/>
              <a:defRPr sz="6200">
                <a:solidFill>
                  <a:schemeClr val="lt2"/>
                </a:solidFill>
              </a:defRPr>
            </a:lvl4pPr>
            <a:lvl5pPr lvl="4" rtl="0" algn="ctr">
              <a:spcBef>
                <a:spcPts val="0"/>
              </a:spcBef>
              <a:spcAft>
                <a:spcPts val="0"/>
              </a:spcAft>
              <a:buClr>
                <a:schemeClr val="lt2"/>
              </a:buClr>
              <a:buSzPts val="6200"/>
              <a:buNone/>
              <a:defRPr sz="6200">
                <a:solidFill>
                  <a:schemeClr val="lt2"/>
                </a:solidFill>
              </a:defRPr>
            </a:lvl5pPr>
            <a:lvl6pPr lvl="5" rtl="0" algn="ctr">
              <a:spcBef>
                <a:spcPts val="0"/>
              </a:spcBef>
              <a:spcAft>
                <a:spcPts val="0"/>
              </a:spcAft>
              <a:buClr>
                <a:schemeClr val="lt2"/>
              </a:buClr>
              <a:buSzPts val="6200"/>
              <a:buNone/>
              <a:defRPr sz="6200">
                <a:solidFill>
                  <a:schemeClr val="lt2"/>
                </a:solidFill>
              </a:defRPr>
            </a:lvl6pPr>
            <a:lvl7pPr lvl="6" rtl="0" algn="ctr">
              <a:spcBef>
                <a:spcPts val="0"/>
              </a:spcBef>
              <a:spcAft>
                <a:spcPts val="0"/>
              </a:spcAft>
              <a:buClr>
                <a:schemeClr val="lt2"/>
              </a:buClr>
              <a:buSzPts val="6200"/>
              <a:buNone/>
              <a:defRPr sz="6200">
                <a:solidFill>
                  <a:schemeClr val="lt2"/>
                </a:solidFill>
              </a:defRPr>
            </a:lvl7pPr>
            <a:lvl8pPr lvl="7" rtl="0" algn="ctr">
              <a:spcBef>
                <a:spcPts val="0"/>
              </a:spcBef>
              <a:spcAft>
                <a:spcPts val="0"/>
              </a:spcAft>
              <a:buClr>
                <a:schemeClr val="lt2"/>
              </a:buClr>
              <a:buSzPts val="6200"/>
              <a:buNone/>
              <a:defRPr sz="6200">
                <a:solidFill>
                  <a:schemeClr val="lt2"/>
                </a:solidFill>
              </a:defRPr>
            </a:lvl8pPr>
            <a:lvl9pPr lvl="8" rtl="0" algn="ctr">
              <a:spcBef>
                <a:spcPts val="0"/>
              </a:spcBef>
              <a:spcAft>
                <a:spcPts val="0"/>
              </a:spcAft>
              <a:buClr>
                <a:schemeClr val="lt2"/>
              </a:buClr>
              <a:buSzPts val="6200"/>
              <a:buNone/>
              <a:defRPr sz="6200">
                <a:solidFill>
                  <a:schemeClr val="lt2"/>
                </a:solidFill>
              </a:defRPr>
            </a:lvl9pPr>
          </a:lstStyle>
          <a:p>
            <a:r>
              <a:t>xx%</a:t>
            </a:r>
          </a:p>
        </p:txBody>
      </p:sp>
      <p:sp>
        <p:nvSpPr>
          <p:cNvPr id="173" name="Google Shape;173;p26"/>
          <p:cNvSpPr txBox="1"/>
          <p:nvPr>
            <p:ph hasCustomPrompt="1" idx="9" type="title"/>
          </p:nvPr>
        </p:nvSpPr>
        <p:spPr>
          <a:xfrm>
            <a:off x="5394675" y="3585275"/>
            <a:ext cx="2854200" cy="80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6200"/>
              <a:buNone/>
              <a:defRPr sz="6200">
                <a:solidFill>
                  <a:schemeClr val="lt2"/>
                </a:solidFill>
              </a:defRPr>
            </a:lvl1pPr>
            <a:lvl2pPr lvl="1" rtl="0" algn="ctr">
              <a:spcBef>
                <a:spcPts val="0"/>
              </a:spcBef>
              <a:spcAft>
                <a:spcPts val="0"/>
              </a:spcAft>
              <a:buClr>
                <a:schemeClr val="lt2"/>
              </a:buClr>
              <a:buSzPts val="6200"/>
              <a:buNone/>
              <a:defRPr sz="6200">
                <a:solidFill>
                  <a:schemeClr val="lt2"/>
                </a:solidFill>
              </a:defRPr>
            </a:lvl2pPr>
            <a:lvl3pPr lvl="2" rtl="0" algn="ctr">
              <a:spcBef>
                <a:spcPts val="0"/>
              </a:spcBef>
              <a:spcAft>
                <a:spcPts val="0"/>
              </a:spcAft>
              <a:buClr>
                <a:schemeClr val="lt2"/>
              </a:buClr>
              <a:buSzPts val="6200"/>
              <a:buNone/>
              <a:defRPr sz="6200">
                <a:solidFill>
                  <a:schemeClr val="lt2"/>
                </a:solidFill>
              </a:defRPr>
            </a:lvl3pPr>
            <a:lvl4pPr lvl="3" rtl="0" algn="ctr">
              <a:spcBef>
                <a:spcPts val="0"/>
              </a:spcBef>
              <a:spcAft>
                <a:spcPts val="0"/>
              </a:spcAft>
              <a:buClr>
                <a:schemeClr val="lt2"/>
              </a:buClr>
              <a:buSzPts val="6200"/>
              <a:buNone/>
              <a:defRPr sz="6200">
                <a:solidFill>
                  <a:schemeClr val="lt2"/>
                </a:solidFill>
              </a:defRPr>
            </a:lvl4pPr>
            <a:lvl5pPr lvl="4" rtl="0" algn="ctr">
              <a:spcBef>
                <a:spcPts val="0"/>
              </a:spcBef>
              <a:spcAft>
                <a:spcPts val="0"/>
              </a:spcAft>
              <a:buClr>
                <a:schemeClr val="lt2"/>
              </a:buClr>
              <a:buSzPts val="6200"/>
              <a:buNone/>
              <a:defRPr sz="6200">
                <a:solidFill>
                  <a:schemeClr val="lt2"/>
                </a:solidFill>
              </a:defRPr>
            </a:lvl5pPr>
            <a:lvl6pPr lvl="5" rtl="0" algn="ctr">
              <a:spcBef>
                <a:spcPts val="0"/>
              </a:spcBef>
              <a:spcAft>
                <a:spcPts val="0"/>
              </a:spcAft>
              <a:buClr>
                <a:schemeClr val="lt2"/>
              </a:buClr>
              <a:buSzPts val="6200"/>
              <a:buNone/>
              <a:defRPr sz="6200">
                <a:solidFill>
                  <a:schemeClr val="lt2"/>
                </a:solidFill>
              </a:defRPr>
            </a:lvl6pPr>
            <a:lvl7pPr lvl="6" rtl="0" algn="ctr">
              <a:spcBef>
                <a:spcPts val="0"/>
              </a:spcBef>
              <a:spcAft>
                <a:spcPts val="0"/>
              </a:spcAft>
              <a:buClr>
                <a:schemeClr val="lt2"/>
              </a:buClr>
              <a:buSzPts val="6200"/>
              <a:buNone/>
              <a:defRPr sz="6200">
                <a:solidFill>
                  <a:schemeClr val="lt2"/>
                </a:solidFill>
              </a:defRPr>
            </a:lvl7pPr>
            <a:lvl8pPr lvl="7" rtl="0" algn="ctr">
              <a:spcBef>
                <a:spcPts val="0"/>
              </a:spcBef>
              <a:spcAft>
                <a:spcPts val="0"/>
              </a:spcAft>
              <a:buClr>
                <a:schemeClr val="lt2"/>
              </a:buClr>
              <a:buSzPts val="6200"/>
              <a:buNone/>
              <a:defRPr sz="6200">
                <a:solidFill>
                  <a:schemeClr val="lt2"/>
                </a:solidFill>
              </a:defRPr>
            </a:lvl8pPr>
            <a:lvl9pPr lvl="8" rtl="0" algn="ctr">
              <a:spcBef>
                <a:spcPts val="0"/>
              </a:spcBef>
              <a:spcAft>
                <a:spcPts val="0"/>
              </a:spcAft>
              <a:buClr>
                <a:schemeClr val="lt2"/>
              </a:buClr>
              <a:buSzPts val="6200"/>
              <a:buNone/>
              <a:defRPr sz="6200">
                <a:solidFill>
                  <a:schemeClr val="lt2"/>
                </a:solidFill>
              </a:defRPr>
            </a:lvl9pPr>
          </a:lstStyle>
          <a:p>
            <a:r>
              <a:t>xx%</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solidFill>
          <a:schemeClr val="dk2"/>
        </a:solidFill>
      </p:bgPr>
    </p:bg>
    <p:spTree>
      <p:nvGrpSpPr>
        <p:cNvPr id="174" name="Shape 174"/>
        <p:cNvGrpSpPr/>
        <p:nvPr/>
      </p:nvGrpSpPr>
      <p:grpSpPr>
        <a:xfrm>
          <a:off x="0" y="0"/>
          <a:ext cx="0" cy="0"/>
          <a:chOff x="0" y="0"/>
          <a:chExt cx="0" cy="0"/>
        </a:xfrm>
      </p:grpSpPr>
      <p:sp>
        <p:nvSpPr>
          <p:cNvPr id="175" name="Google Shape;175;p27"/>
          <p:cNvSpPr txBox="1"/>
          <p:nvPr>
            <p:ph type="title"/>
          </p:nvPr>
        </p:nvSpPr>
        <p:spPr>
          <a:xfrm>
            <a:off x="720000" y="1888375"/>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6" name="Google Shape;176;p27"/>
          <p:cNvSpPr txBox="1"/>
          <p:nvPr>
            <p:ph idx="1" type="subTitle"/>
          </p:nvPr>
        </p:nvSpPr>
        <p:spPr>
          <a:xfrm>
            <a:off x="720000" y="22840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7"/>
          <p:cNvSpPr txBox="1"/>
          <p:nvPr>
            <p:ph idx="2" type="title"/>
          </p:nvPr>
        </p:nvSpPr>
        <p:spPr>
          <a:xfrm>
            <a:off x="3419270" y="1888375"/>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8" name="Google Shape;178;p27"/>
          <p:cNvSpPr txBox="1"/>
          <p:nvPr>
            <p:ph idx="3" type="subTitle"/>
          </p:nvPr>
        </p:nvSpPr>
        <p:spPr>
          <a:xfrm>
            <a:off x="3419270" y="22840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27"/>
          <p:cNvSpPr txBox="1"/>
          <p:nvPr>
            <p:ph idx="4" type="title"/>
          </p:nvPr>
        </p:nvSpPr>
        <p:spPr>
          <a:xfrm>
            <a:off x="720000" y="3688087"/>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0" name="Google Shape;180;p27"/>
          <p:cNvSpPr txBox="1"/>
          <p:nvPr>
            <p:ph idx="5" type="subTitle"/>
          </p:nvPr>
        </p:nvSpPr>
        <p:spPr>
          <a:xfrm>
            <a:off x="720000" y="40837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27"/>
          <p:cNvSpPr txBox="1"/>
          <p:nvPr>
            <p:ph idx="6" type="title"/>
          </p:nvPr>
        </p:nvSpPr>
        <p:spPr>
          <a:xfrm>
            <a:off x="3419270" y="3688087"/>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2" name="Google Shape;182;p27"/>
          <p:cNvSpPr txBox="1"/>
          <p:nvPr>
            <p:ph idx="7" type="subTitle"/>
          </p:nvPr>
        </p:nvSpPr>
        <p:spPr>
          <a:xfrm>
            <a:off x="3419270" y="40837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3" name="Google Shape;183;p27"/>
          <p:cNvSpPr txBox="1"/>
          <p:nvPr>
            <p:ph idx="8" type="title"/>
          </p:nvPr>
        </p:nvSpPr>
        <p:spPr>
          <a:xfrm>
            <a:off x="6118548" y="1888375"/>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4" name="Google Shape;184;p27"/>
          <p:cNvSpPr txBox="1"/>
          <p:nvPr>
            <p:ph idx="9" type="subTitle"/>
          </p:nvPr>
        </p:nvSpPr>
        <p:spPr>
          <a:xfrm>
            <a:off x="6118548" y="22840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5" name="Google Shape;185;p27"/>
          <p:cNvSpPr txBox="1"/>
          <p:nvPr>
            <p:ph idx="13" type="title"/>
          </p:nvPr>
        </p:nvSpPr>
        <p:spPr>
          <a:xfrm>
            <a:off x="6118548" y="3688087"/>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6" name="Google Shape;186;p27"/>
          <p:cNvSpPr txBox="1"/>
          <p:nvPr>
            <p:ph idx="14" type="subTitle"/>
          </p:nvPr>
        </p:nvSpPr>
        <p:spPr>
          <a:xfrm>
            <a:off x="6118548" y="40837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87" name="Google Shape;187;p27"/>
          <p:cNvPicPr preferRelativeResize="0"/>
          <p:nvPr/>
        </p:nvPicPr>
        <p:blipFill rotWithShape="1">
          <a:blip r:embed="rId2">
            <a:alphaModFix/>
          </a:blip>
          <a:srcRect b="0" l="52027" r="35852" t="0"/>
          <a:stretch/>
        </p:blipFill>
        <p:spPr>
          <a:xfrm>
            <a:off x="8817825" y="510500"/>
            <a:ext cx="326175" cy="4122500"/>
          </a:xfrm>
          <a:prstGeom prst="rect">
            <a:avLst/>
          </a:prstGeom>
          <a:noFill/>
          <a:ln>
            <a:noFill/>
          </a:ln>
        </p:spPr>
      </p:pic>
      <p:sp>
        <p:nvSpPr>
          <p:cNvPr id="188" name="Google Shape;188;p27"/>
          <p:cNvSpPr/>
          <p:nvPr/>
        </p:nvSpPr>
        <p:spPr>
          <a:xfrm>
            <a:off x="8760050" y="1206325"/>
            <a:ext cx="91500" cy="2754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7"/>
          <p:cNvSpPr txBox="1"/>
          <p:nvPr>
            <p:ph idx="15"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800"/>
              <a:buNone/>
              <a:defRPr sz="2800">
                <a:solidFill>
                  <a:schemeClr val="lt1"/>
                </a:solidFill>
              </a:defRPr>
            </a:lvl1pPr>
            <a:lvl2pPr lvl="1" rtl="0">
              <a:spcBef>
                <a:spcPts val="0"/>
              </a:spcBef>
              <a:spcAft>
                <a:spcPts val="0"/>
              </a:spcAft>
              <a:buClr>
                <a:schemeClr val="lt1"/>
              </a:buClr>
              <a:buSzPts val="2800"/>
              <a:buNone/>
              <a:defRPr sz="2800">
                <a:solidFill>
                  <a:schemeClr val="lt1"/>
                </a:solidFill>
              </a:defRPr>
            </a:lvl2pPr>
            <a:lvl3pPr lvl="2" rtl="0">
              <a:spcBef>
                <a:spcPts val="0"/>
              </a:spcBef>
              <a:spcAft>
                <a:spcPts val="0"/>
              </a:spcAft>
              <a:buClr>
                <a:schemeClr val="lt1"/>
              </a:buClr>
              <a:buSzPts val="2800"/>
              <a:buNone/>
              <a:defRPr sz="2800">
                <a:solidFill>
                  <a:schemeClr val="lt1"/>
                </a:solidFill>
              </a:defRPr>
            </a:lvl3pPr>
            <a:lvl4pPr lvl="3" rtl="0">
              <a:spcBef>
                <a:spcPts val="0"/>
              </a:spcBef>
              <a:spcAft>
                <a:spcPts val="0"/>
              </a:spcAft>
              <a:buClr>
                <a:schemeClr val="lt1"/>
              </a:buClr>
              <a:buSzPts val="2800"/>
              <a:buNone/>
              <a:defRPr sz="2800">
                <a:solidFill>
                  <a:schemeClr val="lt1"/>
                </a:solidFill>
              </a:defRPr>
            </a:lvl4pPr>
            <a:lvl5pPr lvl="4" rtl="0">
              <a:spcBef>
                <a:spcPts val="0"/>
              </a:spcBef>
              <a:spcAft>
                <a:spcPts val="0"/>
              </a:spcAft>
              <a:buClr>
                <a:schemeClr val="lt1"/>
              </a:buClr>
              <a:buSzPts val="2800"/>
              <a:buNone/>
              <a:defRPr sz="2800">
                <a:solidFill>
                  <a:schemeClr val="lt1"/>
                </a:solidFill>
              </a:defRPr>
            </a:lvl5pPr>
            <a:lvl6pPr lvl="5" rtl="0">
              <a:spcBef>
                <a:spcPts val="0"/>
              </a:spcBef>
              <a:spcAft>
                <a:spcPts val="0"/>
              </a:spcAft>
              <a:buClr>
                <a:schemeClr val="lt1"/>
              </a:buClr>
              <a:buSzPts val="2800"/>
              <a:buNone/>
              <a:defRPr sz="2800">
                <a:solidFill>
                  <a:schemeClr val="lt1"/>
                </a:solidFill>
              </a:defRPr>
            </a:lvl6pPr>
            <a:lvl7pPr lvl="6" rtl="0">
              <a:spcBef>
                <a:spcPts val="0"/>
              </a:spcBef>
              <a:spcAft>
                <a:spcPts val="0"/>
              </a:spcAft>
              <a:buClr>
                <a:schemeClr val="lt1"/>
              </a:buClr>
              <a:buSzPts val="2800"/>
              <a:buNone/>
              <a:defRPr sz="2800">
                <a:solidFill>
                  <a:schemeClr val="lt1"/>
                </a:solidFill>
              </a:defRPr>
            </a:lvl7pPr>
            <a:lvl8pPr lvl="7" rtl="0">
              <a:spcBef>
                <a:spcPts val="0"/>
              </a:spcBef>
              <a:spcAft>
                <a:spcPts val="0"/>
              </a:spcAft>
              <a:buClr>
                <a:schemeClr val="lt1"/>
              </a:buClr>
              <a:buSzPts val="2800"/>
              <a:buNone/>
              <a:defRPr sz="2800">
                <a:solidFill>
                  <a:schemeClr val="lt1"/>
                </a:solidFill>
              </a:defRPr>
            </a:lvl8pPr>
            <a:lvl9pPr lvl="8" rtl="0">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BLANK_1_1_1_1_1_2">
    <p:spTree>
      <p:nvGrpSpPr>
        <p:cNvPr id="190" name="Shape 190"/>
        <p:cNvGrpSpPr/>
        <p:nvPr/>
      </p:nvGrpSpPr>
      <p:grpSpPr>
        <a:xfrm>
          <a:off x="0" y="0"/>
          <a:ext cx="0" cy="0"/>
          <a:chOff x="0" y="0"/>
          <a:chExt cx="0" cy="0"/>
        </a:xfrm>
      </p:grpSpPr>
      <p:sp>
        <p:nvSpPr>
          <p:cNvPr id="191" name="Google Shape;191;p28"/>
          <p:cNvSpPr txBox="1"/>
          <p:nvPr>
            <p:ph type="title"/>
          </p:nvPr>
        </p:nvSpPr>
        <p:spPr>
          <a:xfrm>
            <a:off x="720000" y="1888375"/>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2" name="Google Shape;192;p28"/>
          <p:cNvSpPr txBox="1"/>
          <p:nvPr>
            <p:ph idx="1" type="subTitle"/>
          </p:nvPr>
        </p:nvSpPr>
        <p:spPr>
          <a:xfrm>
            <a:off x="720000" y="22840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28"/>
          <p:cNvSpPr txBox="1"/>
          <p:nvPr>
            <p:ph idx="2" type="title"/>
          </p:nvPr>
        </p:nvSpPr>
        <p:spPr>
          <a:xfrm>
            <a:off x="3419250" y="1888375"/>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4" name="Google Shape;194;p28"/>
          <p:cNvSpPr txBox="1"/>
          <p:nvPr>
            <p:ph idx="3" type="subTitle"/>
          </p:nvPr>
        </p:nvSpPr>
        <p:spPr>
          <a:xfrm>
            <a:off x="3419250" y="22840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5" name="Google Shape;195;p28"/>
          <p:cNvSpPr txBox="1"/>
          <p:nvPr>
            <p:ph idx="4" type="title"/>
          </p:nvPr>
        </p:nvSpPr>
        <p:spPr>
          <a:xfrm>
            <a:off x="720000" y="3720637"/>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6" name="Google Shape;196;p28"/>
          <p:cNvSpPr txBox="1"/>
          <p:nvPr>
            <p:ph idx="5" type="subTitle"/>
          </p:nvPr>
        </p:nvSpPr>
        <p:spPr>
          <a:xfrm>
            <a:off x="720000" y="411632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 name="Google Shape;197;p28"/>
          <p:cNvSpPr txBox="1"/>
          <p:nvPr>
            <p:ph idx="6" type="title"/>
          </p:nvPr>
        </p:nvSpPr>
        <p:spPr>
          <a:xfrm>
            <a:off x="3419250" y="3720637"/>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8" name="Google Shape;198;p28"/>
          <p:cNvSpPr txBox="1"/>
          <p:nvPr>
            <p:ph idx="7" type="subTitle"/>
          </p:nvPr>
        </p:nvSpPr>
        <p:spPr>
          <a:xfrm>
            <a:off x="3419250" y="411632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9" name="Google Shape;199;p28"/>
          <p:cNvSpPr txBox="1"/>
          <p:nvPr>
            <p:ph idx="8" type="title"/>
          </p:nvPr>
        </p:nvSpPr>
        <p:spPr>
          <a:xfrm>
            <a:off x="6118548" y="1888375"/>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0" name="Google Shape;200;p28"/>
          <p:cNvSpPr txBox="1"/>
          <p:nvPr>
            <p:ph idx="9" type="subTitle"/>
          </p:nvPr>
        </p:nvSpPr>
        <p:spPr>
          <a:xfrm>
            <a:off x="6118548" y="22840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1" name="Google Shape;201;p28"/>
          <p:cNvSpPr txBox="1"/>
          <p:nvPr>
            <p:ph idx="13" type="title"/>
          </p:nvPr>
        </p:nvSpPr>
        <p:spPr>
          <a:xfrm>
            <a:off x="6118548" y="3720637"/>
            <a:ext cx="2305500" cy="39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2" name="Google Shape;202;p28"/>
          <p:cNvSpPr txBox="1"/>
          <p:nvPr>
            <p:ph idx="14" type="subTitle"/>
          </p:nvPr>
        </p:nvSpPr>
        <p:spPr>
          <a:xfrm>
            <a:off x="6118548" y="411632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203" name="Google Shape;203;p28"/>
          <p:cNvPicPr preferRelativeResize="0"/>
          <p:nvPr/>
        </p:nvPicPr>
        <p:blipFill rotWithShape="1">
          <a:blip r:embed="rId2">
            <a:alphaModFix/>
          </a:blip>
          <a:srcRect b="0" l="87464" r="0" t="0"/>
          <a:stretch/>
        </p:blipFill>
        <p:spPr>
          <a:xfrm>
            <a:off x="8811901" y="542500"/>
            <a:ext cx="332101" cy="4058500"/>
          </a:xfrm>
          <a:prstGeom prst="rect">
            <a:avLst/>
          </a:prstGeom>
          <a:noFill/>
          <a:ln>
            <a:noFill/>
          </a:ln>
        </p:spPr>
      </p:pic>
      <p:sp>
        <p:nvSpPr>
          <p:cNvPr id="204" name="Google Shape;204;p28"/>
          <p:cNvSpPr/>
          <p:nvPr/>
        </p:nvSpPr>
        <p:spPr>
          <a:xfrm>
            <a:off x="8760050" y="1206325"/>
            <a:ext cx="91500" cy="275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8"/>
          <p:cNvSpPr txBox="1"/>
          <p:nvPr>
            <p:ph idx="15"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blipFill>
          <a:blip r:embed="rId2">
            <a:alphaModFix/>
          </a:blip>
          <a:stretch>
            <a:fillRect/>
          </a:stretch>
        </a:blipFill>
      </p:bgPr>
    </p:bg>
    <p:spTree>
      <p:nvGrpSpPr>
        <p:cNvPr id="206" name="Shape 206"/>
        <p:cNvGrpSpPr/>
        <p:nvPr/>
      </p:nvGrpSpPr>
      <p:grpSpPr>
        <a:xfrm>
          <a:off x="0" y="0"/>
          <a:ext cx="0" cy="0"/>
          <a:chOff x="0" y="0"/>
          <a:chExt cx="0" cy="0"/>
        </a:xfrm>
      </p:grpSpPr>
      <p:pic>
        <p:nvPicPr>
          <p:cNvPr id="207" name="Google Shape;207;p29"/>
          <p:cNvPicPr preferRelativeResize="0"/>
          <p:nvPr/>
        </p:nvPicPr>
        <p:blipFill>
          <a:blip r:embed="rId3">
            <a:alphaModFix amt="25000"/>
          </a:blip>
          <a:stretch>
            <a:fillRect/>
          </a:stretch>
        </p:blipFill>
        <p:spPr>
          <a:xfrm>
            <a:off x="5786435" y="0"/>
            <a:ext cx="3357564" cy="5143500"/>
          </a:xfrm>
          <a:prstGeom prst="rect">
            <a:avLst/>
          </a:prstGeom>
          <a:noFill/>
          <a:ln>
            <a:noFill/>
          </a:ln>
        </p:spPr>
      </p:pic>
      <p:pic>
        <p:nvPicPr>
          <p:cNvPr id="208" name="Google Shape;208;p29"/>
          <p:cNvPicPr preferRelativeResize="0"/>
          <p:nvPr/>
        </p:nvPicPr>
        <p:blipFill>
          <a:blip r:embed="rId3">
            <a:alphaModFix amt="25000"/>
          </a:blip>
          <a:stretch>
            <a:fillRect/>
          </a:stretch>
        </p:blipFill>
        <p:spPr>
          <a:xfrm flipH="1">
            <a:off x="2428860" y="0"/>
            <a:ext cx="3357564" cy="5143500"/>
          </a:xfrm>
          <a:prstGeom prst="rect">
            <a:avLst/>
          </a:prstGeom>
          <a:noFill/>
          <a:ln>
            <a:noFill/>
          </a:ln>
        </p:spPr>
      </p:pic>
      <p:pic>
        <p:nvPicPr>
          <p:cNvPr id="209" name="Google Shape;209;p29"/>
          <p:cNvPicPr preferRelativeResize="0"/>
          <p:nvPr/>
        </p:nvPicPr>
        <p:blipFill rotWithShape="1">
          <a:blip r:embed="rId3">
            <a:alphaModFix amt="25000"/>
          </a:blip>
          <a:srcRect b="0" l="27662" r="0" t="0"/>
          <a:stretch/>
        </p:blipFill>
        <p:spPr>
          <a:xfrm>
            <a:off x="0" y="0"/>
            <a:ext cx="2428850" cy="5143500"/>
          </a:xfrm>
          <a:prstGeom prst="rect">
            <a:avLst/>
          </a:prstGeom>
          <a:noFill/>
          <a:ln>
            <a:noFill/>
          </a:ln>
        </p:spPr>
      </p:pic>
      <p:sp>
        <p:nvSpPr>
          <p:cNvPr id="210" name="Google Shape;210;p29"/>
          <p:cNvSpPr/>
          <p:nvPr/>
        </p:nvSpPr>
        <p:spPr>
          <a:xfrm>
            <a:off x="713225" y="542500"/>
            <a:ext cx="7717800" cy="4058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9"/>
          <p:cNvSpPr txBox="1"/>
          <p:nvPr>
            <p:ph hasCustomPrompt="1" type="title"/>
          </p:nvPr>
        </p:nvSpPr>
        <p:spPr>
          <a:xfrm>
            <a:off x="2254925" y="762000"/>
            <a:ext cx="4634100" cy="80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6200"/>
              <a:buNone/>
              <a:defRPr sz="6200">
                <a:solidFill>
                  <a:schemeClr val="lt2"/>
                </a:solidFill>
              </a:defRPr>
            </a:lvl1pPr>
            <a:lvl2pPr lvl="1" rtl="0" algn="ctr">
              <a:spcBef>
                <a:spcPts val="0"/>
              </a:spcBef>
              <a:spcAft>
                <a:spcPts val="0"/>
              </a:spcAft>
              <a:buClr>
                <a:schemeClr val="lt2"/>
              </a:buClr>
              <a:buSzPts val="6200"/>
              <a:buNone/>
              <a:defRPr sz="6200">
                <a:solidFill>
                  <a:schemeClr val="lt2"/>
                </a:solidFill>
              </a:defRPr>
            </a:lvl2pPr>
            <a:lvl3pPr lvl="2" rtl="0" algn="ctr">
              <a:spcBef>
                <a:spcPts val="0"/>
              </a:spcBef>
              <a:spcAft>
                <a:spcPts val="0"/>
              </a:spcAft>
              <a:buClr>
                <a:schemeClr val="lt2"/>
              </a:buClr>
              <a:buSzPts val="6200"/>
              <a:buNone/>
              <a:defRPr sz="6200">
                <a:solidFill>
                  <a:schemeClr val="lt2"/>
                </a:solidFill>
              </a:defRPr>
            </a:lvl3pPr>
            <a:lvl4pPr lvl="3" rtl="0" algn="ctr">
              <a:spcBef>
                <a:spcPts val="0"/>
              </a:spcBef>
              <a:spcAft>
                <a:spcPts val="0"/>
              </a:spcAft>
              <a:buClr>
                <a:schemeClr val="lt2"/>
              </a:buClr>
              <a:buSzPts val="6200"/>
              <a:buNone/>
              <a:defRPr sz="6200">
                <a:solidFill>
                  <a:schemeClr val="lt2"/>
                </a:solidFill>
              </a:defRPr>
            </a:lvl4pPr>
            <a:lvl5pPr lvl="4" rtl="0" algn="ctr">
              <a:spcBef>
                <a:spcPts val="0"/>
              </a:spcBef>
              <a:spcAft>
                <a:spcPts val="0"/>
              </a:spcAft>
              <a:buClr>
                <a:schemeClr val="lt2"/>
              </a:buClr>
              <a:buSzPts val="6200"/>
              <a:buNone/>
              <a:defRPr sz="6200">
                <a:solidFill>
                  <a:schemeClr val="lt2"/>
                </a:solidFill>
              </a:defRPr>
            </a:lvl5pPr>
            <a:lvl6pPr lvl="5" rtl="0" algn="ctr">
              <a:spcBef>
                <a:spcPts val="0"/>
              </a:spcBef>
              <a:spcAft>
                <a:spcPts val="0"/>
              </a:spcAft>
              <a:buClr>
                <a:schemeClr val="lt2"/>
              </a:buClr>
              <a:buSzPts val="6200"/>
              <a:buNone/>
              <a:defRPr sz="6200">
                <a:solidFill>
                  <a:schemeClr val="lt2"/>
                </a:solidFill>
              </a:defRPr>
            </a:lvl6pPr>
            <a:lvl7pPr lvl="6" rtl="0" algn="ctr">
              <a:spcBef>
                <a:spcPts val="0"/>
              </a:spcBef>
              <a:spcAft>
                <a:spcPts val="0"/>
              </a:spcAft>
              <a:buClr>
                <a:schemeClr val="lt2"/>
              </a:buClr>
              <a:buSzPts val="6200"/>
              <a:buNone/>
              <a:defRPr sz="6200">
                <a:solidFill>
                  <a:schemeClr val="lt2"/>
                </a:solidFill>
              </a:defRPr>
            </a:lvl7pPr>
            <a:lvl8pPr lvl="7" rtl="0" algn="ctr">
              <a:spcBef>
                <a:spcPts val="0"/>
              </a:spcBef>
              <a:spcAft>
                <a:spcPts val="0"/>
              </a:spcAft>
              <a:buClr>
                <a:schemeClr val="lt2"/>
              </a:buClr>
              <a:buSzPts val="6200"/>
              <a:buNone/>
              <a:defRPr sz="6200">
                <a:solidFill>
                  <a:schemeClr val="lt2"/>
                </a:solidFill>
              </a:defRPr>
            </a:lvl8pPr>
            <a:lvl9pPr lvl="8" rtl="0" algn="ctr">
              <a:spcBef>
                <a:spcPts val="0"/>
              </a:spcBef>
              <a:spcAft>
                <a:spcPts val="0"/>
              </a:spcAft>
              <a:buClr>
                <a:schemeClr val="lt2"/>
              </a:buClr>
              <a:buSzPts val="6200"/>
              <a:buNone/>
              <a:defRPr sz="6200">
                <a:solidFill>
                  <a:schemeClr val="lt2"/>
                </a:solidFill>
              </a:defRPr>
            </a:lvl9pPr>
          </a:lstStyle>
          <a:p>
            <a:r>
              <a:t>xx%</a:t>
            </a:r>
          </a:p>
        </p:txBody>
      </p:sp>
      <p:sp>
        <p:nvSpPr>
          <p:cNvPr id="212" name="Google Shape;212;p29"/>
          <p:cNvSpPr txBox="1"/>
          <p:nvPr>
            <p:ph idx="1" type="subTitle"/>
          </p:nvPr>
        </p:nvSpPr>
        <p:spPr>
          <a:xfrm>
            <a:off x="2254925" y="1553709"/>
            <a:ext cx="4634100" cy="42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3" name="Google Shape;213;p29"/>
          <p:cNvSpPr txBox="1"/>
          <p:nvPr>
            <p:ph hasCustomPrompt="1" idx="2" type="title"/>
          </p:nvPr>
        </p:nvSpPr>
        <p:spPr>
          <a:xfrm>
            <a:off x="2254925" y="1959928"/>
            <a:ext cx="4634100" cy="80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6200"/>
              <a:buNone/>
              <a:defRPr sz="6200">
                <a:solidFill>
                  <a:schemeClr val="lt2"/>
                </a:solidFill>
              </a:defRPr>
            </a:lvl1pPr>
            <a:lvl2pPr lvl="1" rtl="0" algn="ctr">
              <a:spcBef>
                <a:spcPts val="0"/>
              </a:spcBef>
              <a:spcAft>
                <a:spcPts val="0"/>
              </a:spcAft>
              <a:buClr>
                <a:schemeClr val="lt2"/>
              </a:buClr>
              <a:buSzPts val="6200"/>
              <a:buNone/>
              <a:defRPr sz="6200">
                <a:solidFill>
                  <a:schemeClr val="lt2"/>
                </a:solidFill>
              </a:defRPr>
            </a:lvl2pPr>
            <a:lvl3pPr lvl="2" rtl="0" algn="ctr">
              <a:spcBef>
                <a:spcPts val="0"/>
              </a:spcBef>
              <a:spcAft>
                <a:spcPts val="0"/>
              </a:spcAft>
              <a:buClr>
                <a:schemeClr val="lt2"/>
              </a:buClr>
              <a:buSzPts val="6200"/>
              <a:buNone/>
              <a:defRPr sz="6200">
                <a:solidFill>
                  <a:schemeClr val="lt2"/>
                </a:solidFill>
              </a:defRPr>
            </a:lvl3pPr>
            <a:lvl4pPr lvl="3" rtl="0" algn="ctr">
              <a:spcBef>
                <a:spcPts val="0"/>
              </a:spcBef>
              <a:spcAft>
                <a:spcPts val="0"/>
              </a:spcAft>
              <a:buClr>
                <a:schemeClr val="lt2"/>
              </a:buClr>
              <a:buSzPts val="6200"/>
              <a:buNone/>
              <a:defRPr sz="6200">
                <a:solidFill>
                  <a:schemeClr val="lt2"/>
                </a:solidFill>
              </a:defRPr>
            </a:lvl4pPr>
            <a:lvl5pPr lvl="4" rtl="0" algn="ctr">
              <a:spcBef>
                <a:spcPts val="0"/>
              </a:spcBef>
              <a:spcAft>
                <a:spcPts val="0"/>
              </a:spcAft>
              <a:buClr>
                <a:schemeClr val="lt2"/>
              </a:buClr>
              <a:buSzPts val="6200"/>
              <a:buNone/>
              <a:defRPr sz="6200">
                <a:solidFill>
                  <a:schemeClr val="lt2"/>
                </a:solidFill>
              </a:defRPr>
            </a:lvl5pPr>
            <a:lvl6pPr lvl="5" rtl="0" algn="ctr">
              <a:spcBef>
                <a:spcPts val="0"/>
              </a:spcBef>
              <a:spcAft>
                <a:spcPts val="0"/>
              </a:spcAft>
              <a:buClr>
                <a:schemeClr val="lt2"/>
              </a:buClr>
              <a:buSzPts val="6200"/>
              <a:buNone/>
              <a:defRPr sz="6200">
                <a:solidFill>
                  <a:schemeClr val="lt2"/>
                </a:solidFill>
              </a:defRPr>
            </a:lvl6pPr>
            <a:lvl7pPr lvl="6" rtl="0" algn="ctr">
              <a:spcBef>
                <a:spcPts val="0"/>
              </a:spcBef>
              <a:spcAft>
                <a:spcPts val="0"/>
              </a:spcAft>
              <a:buClr>
                <a:schemeClr val="lt2"/>
              </a:buClr>
              <a:buSzPts val="6200"/>
              <a:buNone/>
              <a:defRPr sz="6200">
                <a:solidFill>
                  <a:schemeClr val="lt2"/>
                </a:solidFill>
              </a:defRPr>
            </a:lvl7pPr>
            <a:lvl8pPr lvl="7" rtl="0" algn="ctr">
              <a:spcBef>
                <a:spcPts val="0"/>
              </a:spcBef>
              <a:spcAft>
                <a:spcPts val="0"/>
              </a:spcAft>
              <a:buClr>
                <a:schemeClr val="lt2"/>
              </a:buClr>
              <a:buSzPts val="6200"/>
              <a:buNone/>
              <a:defRPr sz="6200">
                <a:solidFill>
                  <a:schemeClr val="lt2"/>
                </a:solidFill>
              </a:defRPr>
            </a:lvl8pPr>
            <a:lvl9pPr lvl="8" rtl="0" algn="ctr">
              <a:spcBef>
                <a:spcPts val="0"/>
              </a:spcBef>
              <a:spcAft>
                <a:spcPts val="0"/>
              </a:spcAft>
              <a:buClr>
                <a:schemeClr val="lt2"/>
              </a:buClr>
              <a:buSzPts val="6200"/>
              <a:buNone/>
              <a:defRPr sz="6200">
                <a:solidFill>
                  <a:schemeClr val="lt2"/>
                </a:solidFill>
              </a:defRPr>
            </a:lvl9pPr>
          </a:lstStyle>
          <a:p>
            <a:r>
              <a:t>xx%</a:t>
            </a:r>
          </a:p>
        </p:txBody>
      </p:sp>
      <p:sp>
        <p:nvSpPr>
          <p:cNvPr id="214" name="Google Shape;214;p29"/>
          <p:cNvSpPr txBox="1"/>
          <p:nvPr>
            <p:ph idx="3" type="subTitle"/>
          </p:nvPr>
        </p:nvSpPr>
        <p:spPr>
          <a:xfrm>
            <a:off x="2254925" y="2751637"/>
            <a:ext cx="4634100" cy="42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9"/>
          <p:cNvSpPr txBox="1"/>
          <p:nvPr>
            <p:ph hasCustomPrompt="1" idx="4" type="title"/>
          </p:nvPr>
        </p:nvSpPr>
        <p:spPr>
          <a:xfrm>
            <a:off x="2254925" y="3157856"/>
            <a:ext cx="4634100" cy="80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6200"/>
              <a:buNone/>
              <a:defRPr sz="6200">
                <a:solidFill>
                  <a:schemeClr val="lt2"/>
                </a:solidFill>
              </a:defRPr>
            </a:lvl1pPr>
            <a:lvl2pPr lvl="1" rtl="0" algn="ctr">
              <a:spcBef>
                <a:spcPts val="0"/>
              </a:spcBef>
              <a:spcAft>
                <a:spcPts val="0"/>
              </a:spcAft>
              <a:buClr>
                <a:schemeClr val="lt2"/>
              </a:buClr>
              <a:buSzPts val="6200"/>
              <a:buNone/>
              <a:defRPr sz="6200">
                <a:solidFill>
                  <a:schemeClr val="lt2"/>
                </a:solidFill>
              </a:defRPr>
            </a:lvl2pPr>
            <a:lvl3pPr lvl="2" rtl="0" algn="ctr">
              <a:spcBef>
                <a:spcPts val="0"/>
              </a:spcBef>
              <a:spcAft>
                <a:spcPts val="0"/>
              </a:spcAft>
              <a:buClr>
                <a:schemeClr val="lt2"/>
              </a:buClr>
              <a:buSzPts val="6200"/>
              <a:buNone/>
              <a:defRPr sz="6200">
                <a:solidFill>
                  <a:schemeClr val="lt2"/>
                </a:solidFill>
              </a:defRPr>
            </a:lvl3pPr>
            <a:lvl4pPr lvl="3" rtl="0" algn="ctr">
              <a:spcBef>
                <a:spcPts val="0"/>
              </a:spcBef>
              <a:spcAft>
                <a:spcPts val="0"/>
              </a:spcAft>
              <a:buClr>
                <a:schemeClr val="lt2"/>
              </a:buClr>
              <a:buSzPts val="6200"/>
              <a:buNone/>
              <a:defRPr sz="6200">
                <a:solidFill>
                  <a:schemeClr val="lt2"/>
                </a:solidFill>
              </a:defRPr>
            </a:lvl4pPr>
            <a:lvl5pPr lvl="4" rtl="0" algn="ctr">
              <a:spcBef>
                <a:spcPts val="0"/>
              </a:spcBef>
              <a:spcAft>
                <a:spcPts val="0"/>
              </a:spcAft>
              <a:buClr>
                <a:schemeClr val="lt2"/>
              </a:buClr>
              <a:buSzPts val="6200"/>
              <a:buNone/>
              <a:defRPr sz="6200">
                <a:solidFill>
                  <a:schemeClr val="lt2"/>
                </a:solidFill>
              </a:defRPr>
            </a:lvl5pPr>
            <a:lvl6pPr lvl="5" rtl="0" algn="ctr">
              <a:spcBef>
                <a:spcPts val="0"/>
              </a:spcBef>
              <a:spcAft>
                <a:spcPts val="0"/>
              </a:spcAft>
              <a:buClr>
                <a:schemeClr val="lt2"/>
              </a:buClr>
              <a:buSzPts val="6200"/>
              <a:buNone/>
              <a:defRPr sz="6200">
                <a:solidFill>
                  <a:schemeClr val="lt2"/>
                </a:solidFill>
              </a:defRPr>
            </a:lvl6pPr>
            <a:lvl7pPr lvl="6" rtl="0" algn="ctr">
              <a:spcBef>
                <a:spcPts val="0"/>
              </a:spcBef>
              <a:spcAft>
                <a:spcPts val="0"/>
              </a:spcAft>
              <a:buClr>
                <a:schemeClr val="lt2"/>
              </a:buClr>
              <a:buSzPts val="6200"/>
              <a:buNone/>
              <a:defRPr sz="6200">
                <a:solidFill>
                  <a:schemeClr val="lt2"/>
                </a:solidFill>
              </a:defRPr>
            </a:lvl7pPr>
            <a:lvl8pPr lvl="7" rtl="0" algn="ctr">
              <a:spcBef>
                <a:spcPts val="0"/>
              </a:spcBef>
              <a:spcAft>
                <a:spcPts val="0"/>
              </a:spcAft>
              <a:buClr>
                <a:schemeClr val="lt2"/>
              </a:buClr>
              <a:buSzPts val="6200"/>
              <a:buNone/>
              <a:defRPr sz="6200">
                <a:solidFill>
                  <a:schemeClr val="lt2"/>
                </a:solidFill>
              </a:defRPr>
            </a:lvl8pPr>
            <a:lvl9pPr lvl="8" rtl="0" algn="ctr">
              <a:spcBef>
                <a:spcPts val="0"/>
              </a:spcBef>
              <a:spcAft>
                <a:spcPts val="0"/>
              </a:spcAft>
              <a:buClr>
                <a:schemeClr val="lt2"/>
              </a:buClr>
              <a:buSzPts val="6200"/>
              <a:buNone/>
              <a:defRPr sz="6200">
                <a:solidFill>
                  <a:schemeClr val="lt2"/>
                </a:solidFill>
              </a:defRPr>
            </a:lvl9pPr>
          </a:lstStyle>
          <a:p>
            <a:r>
              <a:t>xx%</a:t>
            </a:r>
          </a:p>
        </p:txBody>
      </p:sp>
      <p:sp>
        <p:nvSpPr>
          <p:cNvPr id="216" name="Google Shape;216;p29"/>
          <p:cNvSpPr txBox="1"/>
          <p:nvPr>
            <p:ph idx="5" type="subTitle"/>
          </p:nvPr>
        </p:nvSpPr>
        <p:spPr>
          <a:xfrm>
            <a:off x="2254925" y="3949565"/>
            <a:ext cx="4634100" cy="42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blipFill>
          <a:blip r:embed="rId2">
            <a:alphaModFix/>
          </a:blip>
          <a:stretch>
            <a:fillRect/>
          </a:stretch>
        </a:blipFill>
      </p:bgPr>
    </p:bg>
    <p:spTree>
      <p:nvGrpSpPr>
        <p:cNvPr id="217" name="Shape 217"/>
        <p:cNvGrpSpPr/>
        <p:nvPr/>
      </p:nvGrpSpPr>
      <p:grpSpPr>
        <a:xfrm>
          <a:off x="0" y="0"/>
          <a:ext cx="0" cy="0"/>
          <a:chOff x="0" y="0"/>
          <a:chExt cx="0" cy="0"/>
        </a:xfrm>
      </p:grpSpPr>
      <p:sp>
        <p:nvSpPr>
          <p:cNvPr id="218" name="Google Shape;218;p30"/>
          <p:cNvSpPr txBox="1"/>
          <p:nvPr>
            <p:ph type="ctrTitle"/>
          </p:nvPr>
        </p:nvSpPr>
        <p:spPr>
          <a:xfrm>
            <a:off x="2429950" y="841675"/>
            <a:ext cx="42840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000">
                <a:solidFill>
                  <a:schemeClr val="accent2"/>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19" name="Google Shape;219;p30"/>
          <p:cNvSpPr txBox="1"/>
          <p:nvPr>
            <p:ph idx="1" type="subTitle"/>
          </p:nvPr>
        </p:nvSpPr>
        <p:spPr>
          <a:xfrm>
            <a:off x="2425075" y="1839475"/>
            <a:ext cx="4293900" cy="11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atin typeface="Anaheim"/>
                <a:ea typeface="Anaheim"/>
                <a:cs typeface="Anaheim"/>
                <a:sym typeface="Anaheim"/>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220" name="Google Shape;220;p30"/>
          <p:cNvGrpSpPr/>
          <p:nvPr/>
        </p:nvGrpSpPr>
        <p:grpSpPr>
          <a:xfrm>
            <a:off x="-19050" y="-9950"/>
            <a:ext cx="9163050" cy="552456"/>
            <a:chOff x="-19050" y="4591050"/>
            <a:chExt cx="9163050" cy="552456"/>
          </a:xfrm>
        </p:grpSpPr>
        <p:pic>
          <p:nvPicPr>
            <p:cNvPr id="221" name="Google Shape;221;p30"/>
            <p:cNvPicPr preferRelativeResize="0"/>
            <p:nvPr/>
          </p:nvPicPr>
          <p:blipFill rotWithShape="1">
            <a:blip r:embed="rId3">
              <a:alphaModFix amt="40000"/>
            </a:blip>
            <a:srcRect b="0" l="83546" r="0" t="0"/>
            <a:stretch/>
          </p:blipFill>
          <p:spPr>
            <a:xfrm rot="5400000">
              <a:off x="6296025" y="2295530"/>
              <a:ext cx="552450" cy="5143500"/>
            </a:xfrm>
            <a:prstGeom prst="rect">
              <a:avLst/>
            </a:prstGeom>
            <a:noFill/>
            <a:ln>
              <a:noFill/>
            </a:ln>
          </p:spPr>
        </p:pic>
        <p:pic>
          <p:nvPicPr>
            <p:cNvPr id="222" name="Google Shape;222;p30"/>
            <p:cNvPicPr preferRelativeResize="0"/>
            <p:nvPr/>
          </p:nvPicPr>
          <p:blipFill rotWithShape="1">
            <a:blip r:embed="rId3">
              <a:alphaModFix amt="40000"/>
            </a:blip>
            <a:srcRect b="0" l="83546" r="0" t="21850"/>
            <a:stretch/>
          </p:blipFill>
          <p:spPr>
            <a:xfrm flipH="1" rot="-5400000">
              <a:off x="1714500" y="2857500"/>
              <a:ext cx="552450" cy="4019549"/>
            </a:xfrm>
            <a:prstGeom prst="rect">
              <a:avLst/>
            </a:prstGeom>
            <a:noFill/>
            <a:ln>
              <a:noFill/>
            </a:ln>
          </p:spPr>
        </p:pic>
      </p:grpSp>
      <p:sp>
        <p:nvSpPr>
          <p:cNvPr id="223" name="Google Shape;223;p30"/>
          <p:cNvSpPr txBox="1"/>
          <p:nvPr/>
        </p:nvSpPr>
        <p:spPr>
          <a:xfrm>
            <a:off x="2425075" y="3852200"/>
            <a:ext cx="4293900" cy="3474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000">
                <a:solidFill>
                  <a:srgbClr val="FFFFFF"/>
                </a:solidFill>
                <a:latin typeface="Anaheim"/>
                <a:ea typeface="Anaheim"/>
                <a:cs typeface="Anaheim"/>
                <a:sym typeface="Anaheim"/>
              </a:rPr>
              <a:t>CREDITS: This presentation template was created by </a:t>
            </a:r>
            <a:r>
              <a:rPr lang="en" sz="1000">
                <a:solidFill>
                  <a:srgbClr val="FFFFFF"/>
                </a:solidFill>
                <a:uFill>
                  <a:noFill/>
                </a:uFill>
                <a:latin typeface="Anaheim"/>
                <a:ea typeface="Anaheim"/>
                <a:cs typeface="Anaheim"/>
                <a:sym typeface="Anaheim"/>
                <a:hlinkClick r:id="rId4">
                  <a:extLst>
                    <a:ext uri="{A12FA001-AC4F-418D-AE19-62706E023703}">
                      <ahyp:hlinkClr val="tx"/>
                    </a:ext>
                  </a:extLst>
                </a:hlinkClick>
              </a:rPr>
              <a:t>Slidesgo</a:t>
            </a:r>
            <a:r>
              <a:rPr lang="en" sz="1000">
                <a:solidFill>
                  <a:srgbClr val="FFFFFF"/>
                </a:solidFill>
                <a:latin typeface="Anaheim"/>
                <a:ea typeface="Anaheim"/>
                <a:cs typeface="Anaheim"/>
                <a:sym typeface="Anaheim"/>
              </a:rPr>
              <a:t>, including icons by </a:t>
            </a:r>
            <a:r>
              <a:rPr lang="en" sz="1000">
                <a:solidFill>
                  <a:srgbClr val="FFFFFF"/>
                </a:solidFill>
                <a:uFill>
                  <a:noFill/>
                </a:uFill>
                <a:latin typeface="Anaheim"/>
                <a:ea typeface="Anaheim"/>
                <a:cs typeface="Anaheim"/>
                <a:sym typeface="Anaheim"/>
                <a:hlinkClick r:id="rId5">
                  <a:extLst>
                    <a:ext uri="{A12FA001-AC4F-418D-AE19-62706E023703}">
                      <ahyp:hlinkClr val="tx"/>
                    </a:ext>
                  </a:extLst>
                </a:hlinkClick>
              </a:rPr>
              <a:t>Flaticon</a:t>
            </a:r>
            <a:r>
              <a:rPr lang="en" sz="1000">
                <a:solidFill>
                  <a:srgbClr val="FFFFFF"/>
                </a:solidFill>
                <a:latin typeface="Anaheim"/>
                <a:ea typeface="Anaheim"/>
                <a:cs typeface="Anaheim"/>
                <a:sym typeface="Anaheim"/>
              </a:rPr>
              <a:t>, and infographics &amp; images by </a:t>
            </a:r>
            <a:r>
              <a:rPr lang="en" sz="1000">
                <a:solidFill>
                  <a:srgbClr val="FFFFFF"/>
                </a:solidFill>
                <a:uFill>
                  <a:noFill/>
                </a:uFill>
                <a:latin typeface="Anaheim"/>
                <a:ea typeface="Anaheim"/>
                <a:cs typeface="Anaheim"/>
                <a:sym typeface="Anaheim"/>
                <a:hlinkClick r:id="rId6">
                  <a:extLst>
                    <a:ext uri="{A12FA001-AC4F-418D-AE19-62706E023703}">
                      <ahyp:hlinkClr val="tx"/>
                    </a:ext>
                  </a:extLst>
                </a:hlinkClick>
              </a:rPr>
              <a:t>Freepik</a:t>
            </a:r>
            <a:endParaRPr sz="1000">
              <a:solidFill>
                <a:srgbClr val="9EB4B0"/>
              </a:solidFill>
              <a:latin typeface="Anaheim"/>
              <a:ea typeface="Anaheim"/>
              <a:cs typeface="Anaheim"/>
              <a:sym typeface="Anaheim"/>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327300" y="316800"/>
            <a:ext cx="8489400" cy="450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
        <p:nvSpPr>
          <p:cNvPr id="22" name="Google Shape;22;p4"/>
          <p:cNvSpPr txBox="1"/>
          <p:nvPr>
            <p:ph idx="1" type="body"/>
          </p:nvPr>
        </p:nvSpPr>
        <p:spPr>
          <a:xfrm>
            <a:off x="720000" y="1152475"/>
            <a:ext cx="7704000" cy="3448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AutoNum type="arabicPeriod"/>
              <a:defRPr sz="1200">
                <a:solidFill>
                  <a:srgbClr val="434343"/>
                </a:solidFill>
              </a:defRPr>
            </a:lvl1pPr>
            <a:lvl2pPr indent="-304800" lvl="1" marL="9144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blipFill>
          <a:blip r:embed="rId2">
            <a:alphaModFix/>
          </a:blip>
          <a:stretch>
            <a:fillRect/>
          </a:stretch>
        </a:blipFill>
      </p:bgPr>
    </p:bg>
    <p:spTree>
      <p:nvGrpSpPr>
        <p:cNvPr id="224" name="Shape 224"/>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28" name="Shape 22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idx="1" type="subTitle"/>
          </p:nvPr>
        </p:nvSpPr>
        <p:spPr>
          <a:xfrm>
            <a:off x="1181425" y="2824825"/>
            <a:ext cx="2907600" cy="572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b="1" sz="2000">
                <a:solidFill>
                  <a:schemeClr val="lt2"/>
                </a:solidFill>
                <a:latin typeface="Playfair Display"/>
                <a:ea typeface="Playfair Display"/>
                <a:cs typeface="Playfair Display"/>
                <a:sym typeface="Playfair Display"/>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5" name="Google Shape;25;p5"/>
          <p:cNvSpPr txBox="1"/>
          <p:nvPr>
            <p:ph idx="2" type="subTitle"/>
          </p:nvPr>
        </p:nvSpPr>
        <p:spPr>
          <a:xfrm>
            <a:off x="5054975" y="2824825"/>
            <a:ext cx="29076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000">
                <a:solidFill>
                  <a:schemeClr val="lt2"/>
                </a:solidFill>
                <a:latin typeface="Playfair Display"/>
                <a:ea typeface="Playfair Display"/>
                <a:cs typeface="Playfair Display"/>
                <a:sym typeface="Playfair Display"/>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6" name="Google Shape;26;p5"/>
          <p:cNvSpPr txBox="1"/>
          <p:nvPr>
            <p:ph idx="3" type="subTitle"/>
          </p:nvPr>
        </p:nvSpPr>
        <p:spPr>
          <a:xfrm>
            <a:off x="1181425" y="3397525"/>
            <a:ext cx="2907600" cy="119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 name="Google Shape;27;p5"/>
          <p:cNvSpPr txBox="1"/>
          <p:nvPr>
            <p:ph idx="4" type="subTitle"/>
          </p:nvPr>
        </p:nvSpPr>
        <p:spPr>
          <a:xfrm>
            <a:off x="5054975" y="3397525"/>
            <a:ext cx="2907600" cy="119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28" name="Google Shape;28;p5"/>
          <p:cNvPicPr preferRelativeResize="0"/>
          <p:nvPr/>
        </p:nvPicPr>
        <p:blipFill rotWithShape="1">
          <a:blip r:embed="rId2">
            <a:alphaModFix/>
          </a:blip>
          <a:srcRect b="0" l="87464" r="0" t="0"/>
          <a:stretch/>
        </p:blipFill>
        <p:spPr>
          <a:xfrm>
            <a:off x="8811901" y="542500"/>
            <a:ext cx="332101" cy="4058500"/>
          </a:xfrm>
          <a:prstGeom prst="rect">
            <a:avLst/>
          </a:prstGeom>
          <a:noFill/>
          <a:ln>
            <a:noFill/>
          </a:ln>
        </p:spPr>
      </p:pic>
      <p:sp>
        <p:nvSpPr>
          <p:cNvPr id="29" name="Google Shape;29;p5"/>
          <p:cNvSpPr/>
          <p:nvPr/>
        </p:nvSpPr>
        <p:spPr>
          <a:xfrm>
            <a:off x="8760050" y="1206325"/>
            <a:ext cx="91500" cy="275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pic>
        <p:nvPicPr>
          <p:cNvPr id="32" name="Google Shape;32;p6"/>
          <p:cNvPicPr preferRelativeResize="0"/>
          <p:nvPr/>
        </p:nvPicPr>
        <p:blipFill rotWithShape="1">
          <a:blip r:embed="rId2">
            <a:alphaModFix/>
          </a:blip>
          <a:srcRect b="0" l="87464" r="0" t="0"/>
          <a:stretch/>
        </p:blipFill>
        <p:spPr>
          <a:xfrm>
            <a:off x="8811901" y="542500"/>
            <a:ext cx="332101" cy="4058500"/>
          </a:xfrm>
          <a:prstGeom prst="rect">
            <a:avLst/>
          </a:prstGeom>
          <a:noFill/>
          <a:ln>
            <a:noFill/>
          </a:ln>
        </p:spPr>
      </p:pic>
      <p:sp>
        <p:nvSpPr>
          <p:cNvPr id="33" name="Google Shape;33;p6"/>
          <p:cNvSpPr/>
          <p:nvPr/>
        </p:nvSpPr>
        <p:spPr>
          <a:xfrm>
            <a:off x="8760050" y="1206325"/>
            <a:ext cx="91500" cy="275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pic>
        <p:nvPicPr>
          <p:cNvPr id="36" name="Google Shape;36;p7"/>
          <p:cNvPicPr preferRelativeResize="0"/>
          <p:nvPr/>
        </p:nvPicPr>
        <p:blipFill rotWithShape="1">
          <a:blip r:embed="rId2">
            <a:alphaModFix/>
          </a:blip>
          <a:srcRect b="0" l="36607" r="36610" t="0"/>
          <a:stretch/>
        </p:blipFill>
        <p:spPr>
          <a:xfrm>
            <a:off x="6695074" y="0"/>
            <a:ext cx="2448928" cy="5143502"/>
          </a:xfrm>
          <a:prstGeom prst="rect">
            <a:avLst/>
          </a:prstGeom>
          <a:noFill/>
          <a:ln>
            <a:noFill/>
          </a:ln>
        </p:spPr>
      </p:pic>
      <p:pic>
        <p:nvPicPr>
          <p:cNvPr id="37" name="Google Shape;37;p7"/>
          <p:cNvPicPr preferRelativeResize="0"/>
          <p:nvPr/>
        </p:nvPicPr>
        <p:blipFill rotWithShape="1">
          <a:blip r:embed="rId3">
            <a:alphaModFix amt="24000"/>
          </a:blip>
          <a:srcRect b="0" l="0" r="26524" t="0"/>
          <a:stretch/>
        </p:blipFill>
        <p:spPr>
          <a:xfrm>
            <a:off x="6686086" y="12025"/>
            <a:ext cx="2466901" cy="5143500"/>
          </a:xfrm>
          <a:prstGeom prst="rect">
            <a:avLst/>
          </a:prstGeom>
          <a:noFill/>
          <a:ln>
            <a:noFill/>
          </a:ln>
        </p:spPr>
      </p:pic>
      <p:sp>
        <p:nvSpPr>
          <p:cNvPr id="38" name="Google Shape;38;p7"/>
          <p:cNvSpPr/>
          <p:nvPr/>
        </p:nvSpPr>
        <p:spPr>
          <a:xfrm>
            <a:off x="8760050" y="1206325"/>
            <a:ext cx="91500" cy="2754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720000" y="409150"/>
            <a:ext cx="3297900" cy="531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solidFill>
                  <a:schemeClr val="lt2"/>
                </a:solidFill>
              </a:defRPr>
            </a:lvl1pPr>
            <a:lvl2pPr lvl="1" rtl="0">
              <a:spcBef>
                <a:spcPts val="0"/>
              </a:spcBef>
              <a:spcAft>
                <a:spcPts val="0"/>
              </a:spcAft>
              <a:buSzPts val="2800"/>
              <a:buNone/>
              <a:defRPr sz="2800"/>
            </a:lvl2pPr>
            <a:lvl3pPr lvl="2" rtl="0">
              <a:spcBef>
                <a:spcPts val="0"/>
              </a:spcBef>
              <a:spcAft>
                <a:spcPts val="0"/>
              </a:spcAft>
              <a:buSzPts val="2800"/>
              <a:buNone/>
              <a:defRPr sz="2800"/>
            </a:lvl3pPr>
            <a:lvl4pPr lvl="3" rtl="0">
              <a:spcBef>
                <a:spcPts val="0"/>
              </a:spcBef>
              <a:spcAft>
                <a:spcPts val="0"/>
              </a:spcAft>
              <a:buSzPts val="2800"/>
              <a:buNone/>
              <a:defRPr sz="2800"/>
            </a:lvl4pPr>
            <a:lvl5pPr lvl="4" rtl="0">
              <a:spcBef>
                <a:spcPts val="0"/>
              </a:spcBef>
              <a:spcAft>
                <a:spcPts val="0"/>
              </a:spcAft>
              <a:buSzPts val="2800"/>
              <a:buNone/>
              <a:defRPr sz="2800"/>
            </a:lvl5pPr>
            <a:lvl6pPr lvl="5" rtl="0">
              <a:spcBef>
                <a:spcPts val="0"/>
              </a:spcBef>
              <a:spcAft>
                <a:spcPts val="0"/>
              </a:spcAft>
              <a:buSzPts val="2800"/>
              <a:buNone/>
              <a:defRPr sz="2800"/>
            </a:lvl6pPr>
            <a:lvl7pPr lvl="6" rtl="0">
              <a:spcBef>
                <a:spcPts val="0"/>
              </a:spcBef>
              <a:spcAft>
                <a:spcPts val="0"/>
              </a:spcAft>
              <a:buSzPts val="2800"/>
              <a:buNone/>
              <a:defRPr sz="2800"/>
            </a:lvl7pPr>
            <a:lvl8pPr lvl="7" rtl="0">
              <a:spcBef>
                <a:spcPts val="0"/>
              </a:spcBef>
              <a:spcAft>
                <a:spcPts val="0"/>
              </a:spcAft>
              <a:buSzPts val="2800"/>
              <a:buNone/>
              <a:defRPr sz="2800"/>
            </a:lvl8pPr>
            <a:lvl9pPr lvl="8" rtl="0">
              <a:spcBef>
                <a:spcPts val="0"/>
              </a:spcBef>
              <a:spcAft>
                <a:spcPts val="0"/>
              </a:spcAft>
              <a:buSzPts val="2800"/>
              <a:buNone/>
              <a:defRPr sz="2800"/>
            </a:lvl9pPr>
          </a:lstStyle>
          <a:p/>
        </p:txBody>
      </p:sp>
      <p:sp>
        <p:nvSpPr>
          <p:cNvPr id="40" name="Google Shape;40;p7"/>
          <p:cNvSpPr txBox="1"/>
          <p:nvPr>
            <p:ph idx="1" type="subTitle"/>
          </p:nvPr>
        </p:nvSpPr>
        <p:spPr>
          <a:xfrm>
            <a:off x="720000" y="1809750"/>
            <a:ext cx="3297900" cy="278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rgbClr val="595959"/>
                </a:solidFill>
                <a:latin typeface="Anaheim"/>
                <a:ea typeface="Anaheim"/>
                <a:cs typeface="Anaheim"/>
                <a:sym typeface="Anaheim"/>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1333500" y="841675"/>
            <a:ext cx="6477000" cy="346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6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pic>
        <p:nvPicPr>
          <p:cNvPr id="43" name="Google Shape;43;p8"/>
          <p:cNvPicPr preferRelativeResize="0"/>
          <p:nvPr/>
        </p:nvPicPr>
        <p:blipFill rotWithShape="1">
          <a:blip r:embed="rId3">
            <a:alphaModFix amt="30000"/>
          </a:blip>
          <a:srcRect b="0" l="78757" r="0" t="0"/>
          <a:stretch/>
        </p:blipFill>
        <p:spPr>
          <a:xfrm>
            <a:off x="8430775" y="0"/>
            <a:ext cx="713226"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txBox="1"/>
          <p:nvPr>
            <p:ph type="title"/>
          </p:nvPr>
        </p:nvSpPr>
        <p:spPr>
          <a:xfrm>
            <a:off x="720000" y="1894200"/>
            <a:ext cx="4770300" cy="6417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solidFill>
                  <a:schemeClr val="lt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6" name="Google Shape;46;p9"/>
          <p:cNvSpPr txBox="1"/>
          <p:nvPr>
            <p:ph idx="1" type="subTitle"/>
          </p:nvPr>
        </p:nvSpPr>
        <p:spPr>
          <a:xfrm>
            <a:off x="720000" y="2535900"/>
            <a:ext cx="4770300" cy="71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rgbClr val="595959"/>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47" name="Google Shape;47;p9"/>
          <p:cNvPicPr preferRelativeResize="0"/>
          <p:nvPr/>
        </p:nvPicPr>
        <p:blipFill rotWithShape="1">
          <a:blip r:embed="rId2">
            <a:alphaModFix/>
          </a:blip>
          <a:srcRect b="0" l="31698" r="0" t="0"/>
          <a:stretch/>
        </p:blipFill>
        <p:spPr>
          <a:xfrm>
            <a:off x="6850650" y="0"/>
            <a:ext cx="2293349" cy="5143500"/>
          </a:xfrm>
          <a:prstGeom prst="rect">
            <a:avLst/>
          </a:prstGeom>
          <a:noFill/>
          <a:ln>
            <a:noFill/>
          </a:ln>
        </p:spPr>
      </p:pic>
      <p:sp>
        <p:nvSpPr>
          <p:cNvPr id="48" name="Google Shape;48;p9"/>
          <p:cNvSpPr/>
          <p:nvPr/>
        </p:nvSpPr>
        <p:spPr>
          <a:xfrm>
            <a:off x="8760050" y="1206325"/>
            <a:ext cx="91500" cy="2754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type="title"/>
          </p:nvPr>
        </p:nvSpPr>
        <p:spPr>
          <a:xfrm>
            <a:off x="1000125" y="1962150"/>
            <a:ext cx="7143900" cy="12192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2500"/>
              <a:buNone/>
              <a:defRPr sz="2800">
                <a:solidFill>
                  <a:schemeClr val="lt2"/>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Font typeface="Playfair Display"/>
              <a:buNone/>
              <a:defRPr b="1" sz="2500">
                <a:solidFill>
                  <a:schemeClr val="dk1"/>
                </a:solidFill>
                <a:latin typeface="Playfair Display"/>
                <a:ea typeface="Playfair Display"/>
                <a:cs typeface="Playfair Display"/>
                <a:sym typeface="Playfair Display"/>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Char char="●"/>
              <a:defRPr>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25" name="Shape 225"/>
        <p:cNvGrpSpPr/>
        <p:nvPr/>
      </p:nvGrpSpPr>
      <p:grpSpPr>
        <a:xfrm>
          <a:off x="0" y="0"/>
          <a:ext cx="0" cy="0"/>
          <a:chOff x="0" y="0"/>
          <a:chExt cx="0" cy="0"/>
        </a:xfrm>
      </p:grpSpPr>
      <p:sp>
        <p:nvSpPr>
          <p:cNvPr id="226" name="Google Shape;226;p3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27" name="Google Shape;227;p3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8"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4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4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6.xml"/><Relationship Id="rId3" Type="http://schemas.openxmlformats.org/officeDocument/2006/relationships/image" Target="../media/image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2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2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2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jpg"/><Relationship Id="rId4" Type="http://schemas.openxmlformats.org/officeDocument/2006/relationships/hyperlink" Target="http://bit.ly/2Tynxth" TargetMode="External"/><Relationship Id="rId9" Type="http://schemas.openxmlformats.org/officeDocument/2006/relationships/slide" Target="/ppt/slides/slide35.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slide" Target="/ppt/slides/slide36.xml"/><Relationship Id="rId8" Type="http://schemas.openxmlformats.org/officeDocument/2006/relationships/slide" Target="/ppt/slides/slide36.xml"/><Relationship Id="rId11" Type="http://schemas.openxmlformats.org/officeDocument/2006/relationships/slide" Target="/ppt/slides/slide38.xml"/><Relationship Id="rId10" Type="http://schemas.openxmlformats.org/officeDocument/2006/relationships/slide" Target="/ppt/slides/slide35.xml"/><Relationship Id="rId13" Type="http://schemas.openxmlformats.org/officeDocument/2006/relationships/slide" Target="/ppt/slides/slide40.xml"/><Relationship Id="rId12" Type="http://schemas.openxmlformats.org/officeDocument/2006/relationships/slide" Target="/ppt/slides/slide40.xml"/><Relationship Id="rId15" Type="http://schemas.openxmlformats.org/officeDocument/2006/relationships/hyperlink" Target="https://storyset.com/?utm_source=slidesgo_template&amp;utm_medium=referral-link&amp;utm_campaign=slidesgo_contents_of_this_template&amp;utm_term=storyset&amp;utm_content=storyset" TargetMode="External"/><Relationship Id="rId14" Type="http://schemas.openxmlformats.org/officeDocument/2006/relationships/slide" Target="/ppt/slides/slide41.xml"/><Relationship Id="rId17" Type="http://schemas.openxmlformats.org/officeDocument/2006/relationships/slide" Target="/ppt/slides/slide42.xml"/><Relationship Id="rId16" Type="http://schemas.openxmlformats.org/officeDocument/2006/relationships/slide" Target="/ppt/slides/slide42.xml"/><Relationship Id="rId18" Type="http://schemas.openxmlformats.org/officeDocument/2006/relationships/slide" Target="/ppt/slides/slide4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 Id="rId3" Type="http://schemas.openxmlformats.org/officeDocument/2006/relationships/image" Target="../media/image31.jpg"/><Relationship Id="rId4" Type="http://schemas.openxmlformats.org/officeDocument/2006/relationships/image" Target="../media/image33.jpg"/><Relationship Id="rId5" Type="http://schemas.openxmlformats.org/officeDocument/2006/relationships/image" Target="../media/image38.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hyperlink" Target="https://docs.google.com/spreadsheets/d/1t4jF7BPNtCyP9QLKAt5FhChXmKVSFqMpZAzGYvFC6CU/copy" TargetMode="External"/><Relationship Id="rId4" Type="http://schemas.openxmlformats.org/officeDocument/2006/relationships/image" Target="../media/image28.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t4jF7BPNtCyP9QLKAt5FhChXmKVSFqMpZAzGYvFC6CU/copy" TargetMode="External"/><Relationship Id="rId5" Type="http://schemas.openxmlformats.org/officeDocument/2006/relationships/image" Target="../media/image2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47.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 Id="rId3" Type="http://schemas.openxmlformats.org/officeDocument/2006/relationships/image" Target="../media/image4.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image" Target="../media/image4.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 Id="rId3" Type="http://schemas.openxmlformats.org/officeDocument/2006/relationships/image" Target="../media/image44.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5.xml"/><Relationship Id="rId3" Type="http://schemas.openxmlformats.org/officeDocument/2006/relationships/image" Target="../media/image4.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hyperlink" Target="https://www.freepik.com/free-photo/portrait-smiling-young-african-man-holding-water-bottle-hand-looking-away_5223539.htm/?utm_source=slidesgo_template&amp;utm_medium=referral-link&amp;utm_campaign=sg_resources&amp;utm_content=freepik" TargetMode="External"/><Relationship Id="rId4" Type="http://schemas.openxmlformats.org/officeDocument/2006/relationships/hyperlink" Target="https://www.freepik.com/free-photo/young-female-hiker-sitting-top-rock-with-her-backpack-eye-shielding_4435384.htm/?utm_source=slidesgo_template&amp;utm_medium=referral-link&amp;utm_campaign=sg_resources&amp;utm_content=freepik" TargetMode="External"/><Relationship Id="rId9" Type="http://schemas.openxmlformats.org/officeDocument/2006/relationships/hyperlink" Target="https://www.freepik.com/free-photo/beautiful-sunset-landscape_11283037.htm/?utm_source=slidesgo_template&amp;utm_medium=referral-link&amp;utm_campaign=sg_resources&amp;utm_content=freepik" TargetMode="External"/><Relationship Id="rId5" Type="http://schemas.openxmlformats.org/officeDocument/2006/relationships/hyperlink" Target="https://www.freepik.com/free-photo/hiker-looking-map_4148191.htm/?utm_source=slidesgo_template&amp;utm_medium=referral-link&amp;utm_campaign=sg_resources&amp;utm_content=freepik" TargetMode="External"/><Relationship Id="rId6" Type="http://schemas.openxmlformats.org/officeDocument/2006/relationships/hyperlink" Target="https://www.freepik.com/free-photo/person-railroad-bridge_2419752.htm/?utm_source=slidesgo_template&amp;utm_medium=referral-link&amp;utm_campaign=sg_resources&amp;utm_content=freepik" TargetMode="External"/><Relationship Id="rId7" Type="http://schemas.openxmlformats.org/officeDocument/2006/relationships/hyperlink" Target="https://www.freepik.com/free-photo/hiker-with-backpack-walking-forest_1110431.htm/?utm_source=slidesgo_template&amp;utm_medium=referral-link&amp;utm_campaign=sg_resources&amp;utm_content=freepik" TargetMode="External"/><Relationship Id="rId8" Type="http://schemas.openxmlformats.org/officeDocument/2006/relationships/hyperlink" Target="https://www.freepik.com/free-photo/african-nature-view-with-lake-mountains_12390714.htm/?utm_source=slidesgo_template&amp;utm_medium=referral-link&amp;utm_campaign=sg_resources&amp;utm_content=freepik" TargetMode="External"/><Relationship Id="rId10" Type="http://schemas.openxmlformats.org/officeDocument/2006/relationships/hyperlink" Target="https://www.freepik.com/free-photo/rocks-lake-with-mountains-winter_4522814.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hyperlink" Target="https://www.freepik.com/free-photo/side-view-young-female-hiker-with-her-backpack-overlooking-cityscape-against-sky_4449227.htm/?utm_source=slidesgo_template&amp;utm_medium=referral-link&amp;utm_campaign=sg_resources&amp;utm_content=freepik" TargetMode="External"/><Relationship Id="rId4" Type="http://schemas.openxmlformats.org/officeDocument/2006/relationships/hyperlink" Target="https://www.freepik.com/free-photo/man-climbing-wall_1222368.htm/?utm_source=slidesgo_template&amp;utm_medium=referral-link&amp;utm_campaign=sg_resources&amp;utm_content=freepik" TargetMode="External"/><Relationship Id="rId9" Type="http://schemas.openxmlformats.org/officeDocument/2006/relationships/hyperlink" Target="https://www.freepik.com/free-photo/male-hiker-looking-african-young-man-making-hand-gesture_5245662.htm/?utm_source=slidesgo_template&amp;utm_medium=referral-link&amp;utm_campaign=sg_resources&amp;utm_content=freepik" TargetMode="External"/><Relationship Id="rId5" Type="http://schemas.openxmlformats.org/officeDocument/2006/relationships/hyperlink" Target="https://www.freepik.com/free-photo/aerial-scenery-view-mountains_13447739.htm/?utm_source=slidesgo_template&amp;utm_medium=referral-link&amp;utm_campaign=sg_resources&amp;utm_content=freepik" TargetMode="External"/><Relationship Id="rId6" Type="http://schemas.openxmlformats.org/officeDocument/2006/relationships/hyperlink" Target="https://www.freepik.com/free-photo/three-friends-sitting-top-mountain-enjoying-scenic-view_4435413.htm/?utm_source=slidesgo_template&amp;utm_medium=referral-link&amp;utm_campaign=sg_resources&amp;utm_content=freepik" TargetMode="External"/><Relationship Id="rId7" Type="http://schemas.openxmlformats.org/officeDocument/2006/relationships/hyperlink" Target="https://www.freepik.com/free-photo/two-male-hiker-sitting-rock_5245684.htm/?utm_source=slidesgo_template&amp;utm_medium=referral-link&amp;utm_campaign=sg_resources&amp;utm_content=freepik" TargetMode="External"/><Relationship Id="rId8" Type="http://schemas.openxmlformats.org/officeDocument/2006/relationships/hyperlink" Target="https://www.freepik.com/free-photo/young-woman-sitting-top-mountain-with-her-backpack-holding-bottle-water_4426909.htm/?utm_source=slidesgo_template&amp;utm_medium=referral-link&amp;utm_campaign=sg_resources&amp;utm_content=freepik" TargetMode="External"/><Relationship Id="rId11" Type="http://schemas.openxmlformats.org/officeDocument/2006/relationships/hyperlink" Target="https://www.freepik.com/free-photo/close-up-leaves-organic-background_12812717.htm/?utm_source=slidesgo_template&amp;utm_medium=referral-link&amp;utm_campaign=sg_resources&amp;utm_content=freepik" TargetMode="External"/><Relationship Id="rId10" Type="http://schemas.openxmlformats.org/officeDocument/2006/relationships/hyperlink" Target="https://www.freepik.com/free-photo/two-male-hiker-sitting-top-rock-mountain-looking-scenic-view_5223489.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hyperlink" Target="https://www.flaticon.com/packs/adventure-44/?utm_source=slidesgo_template&amp;utm_medium=referral-link&amp;utm_campaign=sg_resources&amp;utm_content=flaticon" TargetMode="External"/><Relationship Id="rId4" Type="http://schemas.openxmlformats.org/officeDocument/2006/relationships/hyperlink" Target="https://www.freepik.com/free-vector/topographic-map-background-design_9009844.htm#page=1&amp;query=freepik%20topographic&amp;position=39/?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0.xml"/><Relationship Id="rId3" Type="http://schemas.openxmlformats.org/officeDocument/2006/relationships/hyperlink" Target="https://fonts.google.com/specimen/Playfair+Display" TargetMode="External"/><Relationship Id="rId4" Type="http://schemas.openxmlformats.org/officeDocument/2006/relationships/hyperlink" Target="https://fonts.google.com/specimen/Anaheim"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0.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40.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1.gif"/><Relationship Id="rId14" Type="http://schemas.openxmlformats.org/officeDocument/2006/relationships/image" Target="../media/image34.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37.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8.xml"/><Relationship Id="rId3" Type="http://schemas.openxmlformats.org/officeDocument/2006/relationships/hyperlink" Target="https://chrome.google.com/webstore/detail/flaticon-for-gsuit-gslide/haekgjfnhhdkgfgmldhfokhmfkgmciba"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3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4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2" name="Shape 232"/>
        <p:cNvGrpSpPr/>
        <p:nvPr/>
      </p:nvGrpSpPr>
      <p:grpSpPr>
        <a:xfrm>
          <a:off x="0" y="0"/>
          <a:ext cx="0" cy="0"/>
          <a:chOff x="0" y="0"/>
          <a:chExt cx="0" cy="0"/>
        </a:xfrm>
      </p:grpSpPr>
      <p:sp>
        <p:nvSpPr>
          <p:cNvPr id="233" name="Google Shape;233;p34"/>
          <p:cNvSpPr txBox="1"/>
          <p:nvPr>
            <p:ph type="ctrTitle"/>
          </p:nvPr>
        </p:nvSpPr>
        <p:spPr>
          <a:xfrm>
            <a:off x="2128214" y="2502563"/>
            <a:ext cx="4887600" cy="85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Outsider</a:t>
            </a:r>
            <a:endParaRPr/>
          </a:p>
        </p:txBody>
      </p:sp>
      <p:sp>
        <p:nvSpPr>
          <p:cNvPr id="234" name="Google Shape;234;p34"/>
          <p:cNvSpPr txBox="1"/>
          <p:nvPr>
            <p:ph idx="1" type="subTitle"/>
          </p:nvPr>
        </p:nvSpPr>
        <p:spPr>
          <a:xfrm>
            <a:off x="2128186" y="3354088"/>
            <a:ext cx="48876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235" name="Google Shape;235;p34"/>
          <p:cNvSpPr txBox="1"/>
          <p:nvPr>
            <p:ph idx="2" type="subTitle"/>
          </p:nvPr>
        </p:nvSpPr>
        <p:spPr>
          <a:xfrm>
            <a:off x="2128225" y="542499"/>
            <a:ext cx="4887600" cy="23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Explore the outdoors</a:t>
            </a:r>
            <a:endParaRPr/>
          </a:p>
        </p:txBody>
      </p:sp>
      <p:sp>
        <p:nvSpPr>
          <p:cNvPr id="236" name="Google Shape;236;p34"/>
          <p:cNvSpPr txBox="1"/>
          <p:nvPr>
            <p:ph idx="3" type="subTitle"/>
          </p:nvPr>
        </p:nvSpPr>
        <p:spPr>
          <a:xfrm>
            <a:off x="2128225" y="4367599"/>
            <a:ext cx="4887600" cy="23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adventure awaits</a:t>
            </a:r>
            <a:endParaRPr/>
          </a:p>
        </p:txBody>
      </p:sp>
      <p:sp>
        <p:nvSpPr>
          <p:cNvPr id="237" name="Google Shape;237;p34"/>
          <p:cNvSpPr txBox="1"/>
          <p:nvPr>
            <p:ph idx="4" type="subTitle"/>
          </p:nvPr>
        </p:nvSpPr>
        <p:spPr>
          <a:xfrm rot="-5400000">
            <a:off x="-1206175" y="2455050"/>
            <a:ext cx="4072200" cy="23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Outsider Presentation by Slidesgo</a:t>
            </a:r>
            <a:endParaRPr/>
          </a:p>
        </p:txBody>
      </p:sp>
      <p:sp>
        <p:nvSpPr>
          <p:cNvPr id="238" name="Google Shape;238;p34"/>
          <p:cNvSpPr/>
          <p:nvPr/>
        </p:nvSpPr>
        <p:spPr>
          <a:xfrm>
            <a:off x="4146275" y="1585237"/>
            <a:ext cx="851253" cy="851253"/>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4"/>
          <p:cNvSpPr/>
          <p:nvPr/>
        </p:nvSpPr>
        <p:spPr>
          <a:xfrm>
            <a:off x="8760050" y="1206325"/>
            <a:ext cx="91500" cy="2754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grpSp>
        <p:nvGrpSpPr>
          <p:cNvPr id="384" name="Google Shape;384;p43"/>
          <p:cNvGrpSpPr/>
          <p:nvPr/>
        </p:nvGrpSpPr>
        <p:grpSpPr>
          <a:xfrm>
            <a:off x="704850" y="1220425"/>
            <a:ext cx="7734300" cy="3380700"/>
            <a:chOff x="704850" y="1220425"/>
            <a:chExt cx="7734300" cy="3380700"/>
          </a:xfrm>
        </p:grpSpPr>
        <p:cxnSp>
          <p:nvCxnSpPr>
            <p:cNvPr id="385" name="Google Shape;385;p43"/>
            <p:cNvCxnSpPr/>
            <p:nvPr/>
          </p:nvCxnSpPr>
          <p:spPr>
            <a:xfrm>
              <a:off x="3230100" y="1220425"/>
              <a:ext cx="0" cy="3380700"/>
            </a:xfrm>
            <a:prstGeom prst="straightConnector1">
              <a:avLst/>
            </a:prstGeom>
            <a:noFill/>
            <a:ln cap="flat" cmpd="sng" w="9525">
              <a:solidFill>
                <a:schemeClr val="accent1"/>
              </a:solidFill>
              <a:prstDash val="dot"/>
              <a:round/>
              <a:headEnd len="med" w="med" type="none"/>
              <a:tailEnd len="med" w="med" type="none"/>
            </a:ln>
          </p:spPr>
        </p:cxnSp>
        <p:cxnSp>
          <p:nvCxnSpPr>
            <p:cNvPr id="386" name="Google Shape;386;p43"/>
            <p:cNvCxnSpPr/>
            <p:nvPr/>
          </p:nvCxnSpPr>
          <p:spPr>
            <a:xfrm>
              <a:off x="5913900" y="1220425"/>
              <a:ext cx="0" cy="3380700"/>
            </a:xfrm>
            <a:prstGeom prst="straightConnector1">
              <a:avLst/>
            </a:prstGeom>
            <a:noFill/>
            <a:ln cap="flat" cmpd="sng" w="9525">
              <a:solidFill>
                <a:schemeClr val="accent1"/>
              </a:solidFill>
              <a:prstDash val="dot"/>
              <a:round/>
              <a:headEnd len="med" w="med" type="none"/>
              <a:tailEnd len="med" w="med" type="none"/>
            </a:ln>
          </p:spPr>
        </p:cxnSp>
        <p:cxnSp>
          <p:nvCxnSpPr>
            <p:cNvPr id="387" name="Google Shape;387;p43"/>
            <p:cNvCxnSpPr/>
            <p:nvPr/>
          </p:nvCxnSpPr>
          <p:spPr>
            <a:xfrm>
              <a:off x="704850" y="2887330"/>
              <a:ext cx="7734300" cy="0"/>
            </a:xfrm>
            <a:prstGeom prst="straightConnector1">
              <a:avLst/>
            </a:prstGeom>
            <a:noFill/>
            <a:ln cap="flat" cmpd="sng" w="9525">
              <a:solidFill>
                <a:schemeClr val="accent1"/>
              </a:solidFill>
              <a:prstDash val="dot"/>
              <a:round/>
              <a:headEnd len="med" w="med" type="none"/>
              <a:tailEnd len="med" w="med" type="none"/>
            </a:ln>
          </p:spPr>
        </p:cxnSp>
      </p:grpSp>
      <p:sp>
        <p:nvSpPr>
          <p:cNvPr id="388" name="Google Shape;388;p43"/>
          <p:cNvSpPr txBox="1"/>
          <p:nvPr>
            <p:ph idx="15"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have six columns</a:t>
            </a:r>
            <a:endParaRPr/>
          </a:p>
        </p:txBody>
      </p:sp>
      <p:sp>
        <p:nvSpPr>
          <p:cNvPr id="389" name="Google Shape;389;p43"/>
          <p:cNvSpPr txBox="1"/>
          <p:nvPr>
            <p:ph type="title"/>
          </p:nvPr>
        </p:nvSpPr>
        <p:spPr>
          <a:xfrm>
            <a:off x="720000" y="1888375"/>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90" name="Google Shape;390;p43"/>
          <p:cNvSpPr txBox="1"/>
          <p:nvPr>
            <p:ph idx="1" type="subTitle"/>
          </p:nvPr>
        </p:nvSpPr>
        <p:spPr>
          <a:xfrm>
            <a:off x="720000" y="2284075"/>
            <a:ext cx="23055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It’s the closest planet to the Sun</a:t>
            </a:r>
            <a:endParaRPr/>
          </a:p>
        </p:txBody>
      </p:sp>
      <p:sp>
        <p:nvSpPr>
          <p:cNvPr id="391" name="Google Shape;391;p43"/>
          <p:cNvSpPr txBox="1"/>
          <p:nvPr>
            <p:ph idx="2" type="title"/>
          </p:nvPr>
        </p:nvSpPr>
        <p:spPr>
          <a:xfrm>
            <a:off x="3419250" y="1888375"/>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92" name="Google Shape;392;p43"/>
          <p:cNvSpPr txBox="1"/>
          <p:nvPr>
            <p:ph idx="3" type="subTitle"/>
          </p:nvPr>
        </p:nvSpPr>
        <p:spPr>
          <a:xfrm>
            <a:off x="3419250" y="22840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393" name="Google Shape;393;p43"/>
          <p:cNvSpPr txBox="1"/>
          <p:nvPr>
            <p:ph idx="4" type="title"/>
          </p:nvPr>
        </p:nvSpPr>
        <p:spPr>
          <a:xfrm>
            <a:off x="720000" y="3720637"/>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94" name="Google Shape;394;p43"/>
          <p:cNvSpPr txBox="1"/>
          <p:nvPr>
            <p:ph idx="5" type="subTitle"/>
          </p:nvPr>
        </p:nvSpPr>
        <p:spPr>
          <a:xfrm>
            <a:off x="720000" y="411632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395" name="Google Shape;395;p43"/>
          <p:cNvSpPr txBox="1"/>
          <p:nvPr>
            <p:ph idx="6" type="title"/>
          </p:nvPr>
        </p:nvSpPr>
        <p:spPr>
          <a:xfrm>
            <a:off x="3419250" y="3720637"/>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96" name="Google Shape;396;p43"/>
          <p:cNvSpPr txBox="1"/>
          <p:nvPr>
            <p:ph idx="7" type="subTitle"/>
          </p:nvPr>
        </p:nvSpPr>
        <p:spPr>
          <a:xfrm>
            <a:off x="3419250" y="411632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397" name="Google Shape;397;p43"/>
          <p:cNvSpPr txBox="1"/>
          <p:nvPr>
            <p:ph idx="8" type="title"/>
          </p:nvPr>
        </p:nvSpPr>
        <p:spPr>
          <a:xfrm>
            <a:off x="6118548" y="1888375"/>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98" name="Google Shape;398;p43"/>
          <p:cNvSpPr txBox="1"/>
          <p:nvPr>
            <p:ph idx="9" type="subTitle"/>
          </p:nvPr>
        </p:nvSpPr>
        <p:spPr>
          <a:xfrm>
            <a:off x="6118548" y="2284075"/>
            <a:ext cx="23055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Mars is actually a very cold place</a:t>
            </a:r>
            <a:endParaRPr/>
          </a:p>
        </p:txBody>
      </p:sp>
      <p:sp>
        <p:nvSpPr>
          <p:cNvPr id="399" name="Google Shape;399;p43"/>
          <p:cNvSpPr txBox="1"/>
          <p:nvPr>
            <p:ph idx="13" type="title"/>
          </p:nvPr>
        </p:nvSpPr>
        <p:spPr>
          <a:xfrm>
            <a:off x="6118548" y="3720637"/>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400" name="Google Shape;400;p43"/>
          <p:cNvSpPr txBox="1"/>
          <p:nvPr>
            <p:ph idx="14" type="subTitle"/>
          </p:nvPr>
        </p:nvSpPr>
        <p:spPr>
          <a:xfrm>
            <a:off x="6118548" y="4116325"/>
            <a:ext cx="23055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It’s the farthest planet from the Sun</a:t>
            </a:r>
            <a:endParaRPr/>
          </a:p>
        </p:txBody>
      </p:sp>
      <p:grpSp>
        <p:nvGrpSpPr>
          <p:cNvPr id="401" name="Google Shape;401;p43"/>
          <p:cNvGrpSpPr/>
          <p:nvPr/>
        </p:nvGrpSpPr>
        <p:grpSpPr>
          <a:xfrm>
            <a:off x="6994915" y="1290766"/>
            <a:ext cx="552765" cy="533059"/>
            <a:chOff x="1758575" y="407138"/>
            <a:chExt cx="2032225" cy="1959775"/>
          </a:xfrm>
        </p:grpSpPr>
        <p:sp>
          <p:nvSpPr>
            <p:cNvPr id="402" name="Google Shape;402;p43"/>
            <p:cNvSpPr/>
            <p:nvPr/>
          </p:nvSpPr>
          <p:spPr>
            <a:xfrm>
              <a:off x="3227825" y="2102263"/>
              <a:ext cx="2225" cy="5700"/>
            </a:xfrm>
            <a:custGeom>
              <a:rect b="b" l="l" r="r" t="t"/>
              <a:pathLst>
                <a:path extrusionOk="0" h="228" w="89">
                  <a:moveTo>
                    <a:pt x="89" y="1"/>
                  </a:moveTo>
                  <a:cubicBezTo>
                    <a:pt x="64" y="64"/>
                    <a:pt x="26" y="152"/>
                    <a:pt x="1" y="228"/>
                  </a:cubicBezTo>
                  <a:lnTo>
                    <a:pt x="26" y="228"/>
                  </a:lnTo>
                  <a:cubicBezTo>
                    <a:pt x="38" y="152"/>
                    <a:pt x="64" y="76"/>
                    <a:pt x="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3"/>
            <p:cNvSpPr/>
            <p:nvPr/>
          </p:nvSpPr>
          <p:spPr>
            <a:xfrm>
              <a:off x="2413175" y="683738"/>
              <a:ext cx="1369750" cy="1233500"/>
            </a:xfrm>
            <a:custGeom>
              <a:rect b="b" l="l" r="r" t="t"/>
              <a:pathLst>
                <a:path extrusionOk="0" h="49340" w="54790">
                  <a:moveTo>
                    <a:pt x="24194" y="3151"/>
                  </a:moveTo>
                  <a:lnTo>
                    <a:pt x="23086" y="4247"/>
                  </a:lnTo>
                  <a:cubicBezTo>
                    <a:pt x="22468" y="4864"/>
                    <a:pt x="22468" y="5860"/>
                    <a:pt x="23086" y="6477"/>
                  </a:cubicBezTo>
                  <a:lnTo>
                    <a:pt x="24295" y="7687"/>
                  </a:lnTo>
                  <a:lnTo>
                    <a:pt x="18511" y="7687"/>
                  </a:lnTo>
                  <a:lnTo>
                    <a:pt x="18524" y="3151"/>
                  </a:lnTo>
                  <a:close/>
                  <a:moveTo>
                    <a:pt x="17075" y="16868"/>
                  </a:moveTo>
                  <a:cubicBezTo>
                    <a:pt x="17314" y="16868"/>
                    <a:pt x="17552" y="16966"/>
                    <a:pt x="17730" y="17163"/>
                  </a:cubicBezTo>
                  <a:lnTo>
                    <a:pt x="23300" y="23589"/>
                  </a:lnTo>
                  <a:lnTo>
                    <a:pt x="19419" y="27470"/>
                  </a:lnTo>
                  <a:cubicBezTo>
                    <a:pt x="19356" y="27533"/>
                    <a:pt x="19271" y="27565"/>
                    <a:pt x="19186" y="27565"/>
                  </a:cubicBezTo>
                  <a:cubicBezTo>
                    <a:pt x="19101" y="27565"/>
                    <a:pt x="19016" y="27533"/>
                    <a:pt x="18953" y="27470"/>
                  </a:cubicBezTo>
                  <a:cubicBezTo>
                    <a:pt x="18272" y="26796"/>
                    <a:pt x="17384" y="26459"/>
                    <a:pt x="16495" y="26459"/>
                  </a:cubicBezTo>
                  <a:cubicBezTo>
                    <a:pt x="15607" y="26459"/>
                    <a:pt x="14719" y="26796"/>
                    <a:pt x="14038" y="27470"/>
                  </a:cubicBezTo>
                  <a:lnTo>
                    <a:pt x="10926" y="30595"/>
                  </a:lnTo>
                  <a:cubicBezTo>
                    <a:pt x="10863" y="30658"/>
                    <a:pt x="10781" y="30690"/>
                    <a:pt x="10699" y="30690"/>
                  </a:cubicBezTo>
                  <a:cubicBezTo>
                    <a:pt x="10617" y="30690"/>
                    <a:pt x="10535" y="30658"/>
                    <a:pt x="10472" y="30595"/>
                  </a:cubicBezTo>
                  <a:lnTo>
                    <a:pt x="7297" y="27420"/>
                  </a:lnTo>
                  <a:lnTo>
                    <a:pt x="16432" y="17150"/>
                  </a:lnTo>
                  <a:cubicBezTo>
                    <a:pt x="16607" y="16963"/>
                    <a:pt x="16841" y="16868"/>
                    <a:pt x="17075" y="16868"/>
                  </a:cubicBezTo>
                  <a:close/>
                  <a:moveTo>
                    <a:pt x="47330" y="32699"/>
                  </a:moveTo>
                  <a:cubicBezTo>
                    <a:pt x="47367" y="32699"/>
                    <a:pt x="47405" y="32712"/>
                    <a:pt x="47443" y="32712"/>
                  </a:cubicBezTo>
                  <a:cubicBezTo>
                    <a:pt x="47632" y="32737"/>
                    <a:pt x="47809" y="32825"/>
                    <a:pt x="47947" y="32964"/>
                  </a:cubicBezTo>
                  <a:lnTo>
                    <a:pt x="48691" y="33745"/>
                  </a:lnTo>
                  <a:lnTo>
                    <a:pt x="46712" y="35724"/>
                  </a:lnTo>
                  <a:cubicBezTo>
                    <a:pt x="46649" y="35787"/>
                    <a:pt x="46574" y="35812"/>
                    <a:pt x="46485" y="35812"/>
                  </a:cubicBezTo>
                  <a:cubicBezTo>
                    <a:pt x="46397" y="35812"/>
                    <a:pt x="46322" y="35787"/>
                    <a:pt x="46259" y="35724"/>
                  </a:cubicBezTo>
                  <a:lnTo>
                    <a:pt x="45137" y="34602"/>
                  </a:lnTo>
                  <a:lnTo>
                    <a:pt x="45238" y="34501"/>
                  </a:lnTo>
                  <a:lnTo>
                    <a:pt x="46700" y="32977"/>
                  </a:lnTo>
                  <a:cubicBezTo>
                    <a:pt x="46863" y="32800"/>
                    <a:pt x="47090" y="32699"/>
                    <a:pt x="47330" y="32699"/>
                  </a:cubicBezTo>
                  <a:close/>
                  <a:moveTo>
                    <a:pt x="16936" y="0"/>
                  </a:moveTo>
                  <a:cubicBezTo>
                    <a:pt x="16067" y="0"/>
                    <a:pt x="15361" y="706"/>
                    <a:pt x="15361" y="1575"/>
                  </a:cubicBezTo>
                  <a:lnTo>
                    <a:pt x="15361" y="14101"/>
                  </a:lnTo>
                  <a:cubicBezTo>
                    <a:pt x="14870" y="14327"/>
                    <a:pt x="14441" y="14655"/>
                    <a:pt x="14076" y="15058"/>
                  </a:cubicBezTo>
                  <a:lnTo>
                    <a:pt x="3957" y="26424"/>
                  </a:lnTo>
                  <a:lnTo>
                    <a:pt x="568" y="30242"/>
                  </a:lnTo>
                  <a:cubicBezTo>
                    <a:pt x="1" y="30898"/>
                    <a:pt x="76" y="31868"/>
                    <a:pt x="719" y="32435"/>
                  </a:cubicBezTo>
                  <a:cubicBezTo>
                    <a:pt x="1016" y="32702"/>
                    <a:pt x="1391" y="32835"/>
                    <a:pt x="1765" y="32835"/>
                  </a:cubicBezTo>
                  <a:cubicBezTo>
                    <a:pt x="2186" y="32835"/>
                    <a:pt x="2605" y="32667"/>
                    <a:pt x="2912" y="32334"/>
                  </a:cubicBezTo>
                  <a:lnTo>
                    <a:pt x="5205" y="29763"/>
                  </a:lnTo>
                  <a:lnTo>
                    <a:pt x="8242" y="32813"/>
                  </a:lnTo>
                  <a:cubicBezTo>
                    <a:pt x="8922" y="33493"/>
                    <a:pt x="9814" y="33834"/>
                    <a:pt x="10704" y="33834"/>
                  </a:cubicBezTo>
                  <a:cubicBezTo>
                    <a:pt x="11594" y="33834"/>
                    <a:pt x="12482" y="33493"/>
                    <a:pt x="13156" y="32813"/>
                  </a:cubicBezTo>
                  <a:lnTo>
                    <a:pt x="16269" y="29700"/>
                  </a:lnTo>
                  <a:cubicBezTo>
                    <a:pt x="16332" y="29637"/>
                    <a:pt x="16413" y="29606"/>
                    <a:pt x="16495" y="29606"/>
                  </a:cubicBezTo>
                  <a:cubicBezTo>
                    <a:pt x="16577" y="29606"/>
                    <a:pt x="16659" y="29637"/>
                    <a:pt x="16722" y="29700"/>
                  </a:cubicBezTo>
                  <a:cubicBezTo>
                    <a:pt x="17403" y="30381"/>
                    <a:pt x="18294" y="30721"/>
                    <a:pt x="19184" y="30721"/>
                  </a:cubicBezTo>
                  <a:cubicBezTo>
                    <a:pt x="20074" y="30721"/>
                    <a:pt x="20962" y="30381"/>
                    <a:pt x="21637" y="29700"/>
                  </a:cubicBezTo>
                  <a:lnTo>
                    <a:pt x="25366" y="25971"/>
                  </a:lnTo>
                  <a:lnTo>
                    <a:pt x="37564" y="40021"/>
                  </a:lnTo>
                  <a:lnTo>
                    <a:pt x="45150" y="48778"/>
                  </a:lnTo>
                  <a:cubicBezTo>
                    <a:pt x="45463" y="49147"/>
                    <a:pt x="45911" y="49339"/>
                    <a:pt x="46360" y="49339"/>
                  </a:cubicBezTo>
                  <a:cubicBezTo>
                    <a:pt x="46724" y="49339"/>
                    <a:pt x="47087" y="49214"/>
                    <a:pt x="47380" y="48955"/>
                  </a:cubicBezTo>
                  <a:cubicBezTo>
                    <a:pt x="48048" y="48375"/>
                    <a:pt x="48111" y="47367"/>
                    <a:pt x="47531" y="46712"/>
                  </a:cubicBezTo>
                  <a:lnTo>
                    <a:pt x="40891" y="39050"/>
                  </a:lnTo>
                  <a:lnTo>
                    <a:pt x="42970" y="36896"/>
                  </a:lnTo>
                  <a:lnTo>
                    <a:pt x="44028" y="37954"/>
                  </a:lnTo>
                  <a:cubicBezTo>
                    <a:pt x="44671" y="38609"/>
                    <a:pt x="45566" y="38975"/>
                    <a:pt x="46485" y="38975"/>
                  </a:cubicBezTo>
                  <a:cubicBezTo>
                    <a:pt x="47405" y="38975"/>
                    <a:pt x="48287" y="38609"/>
                    <a:pt x="48943" y="37954"/>
                  </a:cubicBezTo>
                  <a:lnTo>
                    <a:pt x="50871" y="36014"/>
                  </a:lnTo>
                  <a:lnTo>
                    <a:pt x="51916" y="37097"/>
                  </a:lnTo>
                  <a:cubicBezTo>
                    <a:pt x="52227" y="37414"/>
                    <a:pt x="52640" y="37575"/>
                    <a:pt x="53053" y="37575"/>
                  </a:cubicBezTo>
                  <a:cubicBezTo>
                    <a:pt x="53446" y="37575"/>
                    <a:pt x="53840" y="37430"/>
                    <a:pt x="54147" y="37135"/>
                  </a:cubicBezTo>
                  <a:cubicBezTo>
                    <a:pt x="54764" y="36530"/>
                    <a:pt x="54789" y="35535"/>
                    <a:pt x="54185" y="34905"/>
                  </a:cubicBezTo>
                  <a:lnTo>
                    <a:pt x="52042" y="32687"/>
                  </a:lnTo>
                  <a:lnTo>
                    <a:pt x="52042" y="32674"/>
                  </a:lnTo>
                  <a:lnTo>
                    <a:pt x="50215" y="30784"/>
                  </a:lnTo>
                  <a:cubicBezTo>
                    <a:pt x="49610" y="30154"/>
                    <a:pt x="48804" y="29738"/>
                    <a:pt x="47935" y="29600"/>
                  </a:cubicBezTo>
                  <a:cubicBezTo>
                    <a:pt x="47733" y="29574"/>
                    <a:pt x="47531" y="29562"/>
                    <a:pt x="47330" y="29562"/>
                  </a:cubicBezTo>
                  <a:lnTo>
                    <a:pt x="47317" y="29562"/>
                  </a:lnTo>
                  <a:cubicBezTo>
                    <a:pt x="46233" y="29562"/>
                    <a:pt x="45188" y="30003"/>
                    <a:pt x="44431" y="30797"/>
                  </a:cubicBezTo>
                  <a:lnTo>
                    <a:pt x="42025" y="33317"/>
                  </a:lnTo>
                  <a:lnTo>
                    <a:pt x="41811" y="33544"/>
                  </a:lnTo>
                  <a:lnTo>
                    <a:pt x="38824" y="36669"/>
                  </a:lnTo>
                  <a:lnTo>
                    <a:pt x="20112" y="15084"/>
                  </a:lnTo>
                  <a:cubicBezTo>
                    <a:pt x="19683" y="14592"/>
                    <a:pt x="19142" y="14214"/>
                    <a:pt x="18524" y="13975"/>
                  </a:cubicBezTo>
                  <a:lnTo>
                    <a:pt x="18524" y="10837"/>
                  </a:lnTo>
                  <a:lnTo>
                    <a:pt x="28101" y="10837"/>
                  </a:lnTo>
                  <a:cubicBezTo>
                    <a:pt x="29512" y="10837"/>
                    <a:pt x="30205" y="9149"/>
                    <a:pt x="29222" y="8153"/>
                  </a:cubicBezTo>
                  <a:lnTo>
                    <a:pt x="26437" y="5368"/>
                  </a:lnTo>
                  <a:lnTo>
                    <a:pt x="29109" y="2684"/>
                  </a:lnTo>
                  <a:cubicBezTo>
                    <a:pt x="30104" y="1701"/>
                    <a:pt x="29399" y="0"/>
                    <a:pt x="2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3"/>
            <p:cNvSpPr/>
            <p:nvPr/>
          </p:nvSpPr>
          <p:spPr>
            <a:xfrm>
              <a:off x="3299400" y="407138"/>
              <a:ext cx="491400" cy="307175"/>
            </a:xfrm>
            <a:custGeom>
              <a:rect b="b" l="l" r="r" t="t"/>
              <a:pathLst>
                <a:path extrusionOk="0" h="12287" w="19656">
                  <a:moveTo>
                    <a:pt x="7483" y="3164"/>
                  </a:moveTo>
                  <a:cubicBezTo>
                    <a:pt x="8667" y="3164"/>
                    <a:pt x="9751" y="3869"/>
                    <a:pt x="10217" y="4953"/>
                  </a:cubicBezTo>
                  <a:cubicBezTo>
                    <a:pt x="10487" y="5563"/>
                    <a:pt x="11070" y="5904"/>
                    <a:pt x="11666" y="5904"/>
                  </a:cubicBezTo>
                  <a:cubicBezTo>
                    <a:pt x="12018" y="5904"/>
                    <a:pt x="12375" y="5785"/>
                    <a:pt x="12675" y="5533"/>
                  </a:cubicBezTo>
                  <a:cubicBezTo>
                    <a:pt x="13027" y="5229"/>
                    <a:pt x="13473" y="5066"/>
                    <a:pt x="13934" y="5066"/>
                  </a:cubicBezTo>
                  <a:cubicBezTo>
                    <a:pt x="13951" y="5066"/>
                    <a:pt x="13968" y="5066"/>
                    <a:pt x="13985" y="5066"/>
                  </a:cubicBezTo>
                  <a:cubicBezTo>
                    <a:pt x="13993" y="5066"/>
                    <a:pt x="14000" y="5066"/>
                    <a:pt x="14008" y="5066"/>
                  </a:cubicBezTo>
                  <a:cubicBezTo>
                    <a:pt x="15131" y="5066"/>
                    <a:pt x="16026" y="5981"/>
                    <a:pt x="16026" y="7095"/>
                  </a:cubicBezTo>
                  <a:cubicBezTo>
                    <a:pt x="16026" y="8229"/>
                    <a:pt x="15119" y="9136"/>
                    <a:pt x="13985" y="9136"/>
                  </a:cubicBezTo>
                  <a:lnTo>
                    <a:pt x="7483" y="9136"/>
                  </a:lnTo>
                  <a:cubicBezTo>
                    <a:pt x="5883" y="9061"/>
                    <a:pt x="4635" y="7738"/>
                    <a:pt x="4635" y="6150"/>
                  </a:cubicBezTo>
                  <a:cubicBezTo>
                    <a:pt x="4635" y="4550"/>
                    <a:pt x="5883" y="3239"/>
                    <a:pt x="7483" y="3164"/>
                  </a:cubicBezTo>
                  <a:close/>
                  <a:moveTo>
                    <a:pt x="7485" y="0"/>
                  </a:moveTo>
                  <a:cubicBezTo>
                    <a:pt x="5231" y="0"/>
                    <a:pt x="2997" y="1226"/>
                    <a:pt x="1913" y="3529"/>
                  </a:cubicBezTo>
                  <a:cubicBezTo>
                    <a:pt x="1" y="7606"/>
                    <a:pt x="2964" y="12287"/>
                    <a:pt x="7452" y="12287"/>
                  </a:cubicBezTo>
                  <a:cubicBezTo>
                    <a:pt x="7458" y="12287"/>
                    <a:pt x="7464" y="12287"/>
                    <a:pt x="7470" y="12287"/>
                  </a:cubicBezTo>
                  <a:lnTo>
                    <a:pt x="13985" y="12287"/>
                  </a:lnTo>
                  <a:cubicBezTo>
                    <a:pt x="17211" y="12287"/>
                    <a:pt x="19655" y="9376"/>
                    <a:pt x="19101" y="6188"/>
                  </a:cubicBezTo>
                  <a:cubicBezTo>
                    <a:pt x="18645" y="3634"/>
                    <a:pt x="16421" y="1912"/>
                    <a:pt x="13988" y="1912"/>
                  </a:cubicBezTo>
                  <a:cubicBezTo>
                    <a:pt x="13395" y="1912"/>
                    <a:pt x="12790" y="2014"/>
                    <a:pt x="12196" y="2231"/>
                  </a:cubicBezTo>
                  <a:cubicBezTo>
                    <a:pt x="10954" y="721"/>
                    <a:pt x="9214" y="0"/>
                    <a:pt x="74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3"/>
            <p:cNvSpPr/>
            <p:nvPr/>
          </p:nvSpPr>
          <p:spPr>
            <a:xfrm>
              <a:off x="1761400" y="593088"/>
              <a:ext cx="723950" cy="385550"/>
            </a:xfrm>
            <a:custGeom>
              <a:rect b="b" l="l" r="r" t="t"/>
              <a:pathLst>
                <a:path extrusionOk="0" h="15422" w="28958">
                  <a:moveTo>
                    <a:pt x="13661" y="3163"/>
                  </a:moveTo>
                  <a:cubicBezTo>
                    <a:pt x="15471" y="3163"/>
                    <a:pt x="17116" y="4223"/>
                    <a:pt x="17856" y="5894"/>
                  </a:cubicBezTo>
                  <a:cubicBezTo>
                    <a:pt x="18117" y="6505"/>
                    <a:pt x="18703" y="6846"/>
                    <a:pt x="19302" y="6846"/>
                  </a:cubicBezTo>
                  <a:cubicBezTo>
                    <a:pt x="19655" y="6846"/>
                    <a:pt x="20014" y="6727"/>
                    <a:pt x="20313" y="6474"/>
                  </a:cubicBezTo>
                  <a:cubicBezTo>
                    <a:pt x="20893" y="5983"/>
                    <a:pt x="21649" y="5705"/>
                    <a:pt x="22418" y="5705"/>
                  </a:cubicBezTo>
                  <a:cubicBezTo>
                    <a:pt x="24232" y="5705"/>
                    <a:pt x="25706" y="7180"/>
                    <a:pt x="25706" y="8994"/>
                  </a:cubicBezTo>
                  <a:cubicBezTo>
                    <a:pt x="25706" y="10809"/>
                    <a:pt x="24232" y="12271"/>
                    <a:pt x="22418" y="12271"/>
                  </a:cubicBezTo>
                  <a:lnTo>
                    <a:pt x="5936" y="12271"/>
                  </a:lnTo>
                  <a:cubicBezTo>
                    <a:pt x="4537" y="12271"/>
                    <a:pt x="3390" y="11136"/>
                    <a:pt x="3390" y="9725"/>
                  </a:cubicBezTo>
                  <a:cubicBezTo>
                    <a:pt x="3390" y="8326"/>
                    <a:pt x="4537" y="7192"/>
                    <a:pt x="5936" y="7192"/>
                  </a:cubicBezTo>
                  <a:cubicBezTo>
                    <a:pt x="6326" y="7192"/>
                    <a:pt x="6717" y="7281"/>
                    <a:pt x="7057" y="7444"/>
                  </a:cubicBezTo>
                  <a:cubicBezTo>
                    <a:pt x="7285" y="7558"/>
                    <a:pt x="7525" y="7612"/>
                    <a:pt x="7761" y="7612"/>
                  </a:cubicBezTo>
                  <a:cubicBezTo>
                    <a:pt x="8439" y="7612"/>
                    <a:pt x="9079" y="7172"/>
                    <a:pt x="9275" y="6462"/>
                  </a:cubicBezTo>
                  <a:cubicBezTo>
                    <a:pt x="9804" y="4622"/>
                    <a:pt x="11442" y="3299"/>
                    <a:pt x="13358" y="3173"/>
                  </a:cubicBezTo>
                  <a:cubicBezTo>
                    <a:pt x="13459" y="3166"/>
                    <a:pt x="13560" y="3163"/>
                    <a:pt x="13661" y="3163"/>
                  </a:cubicBezTo>
                  <a:close/>
                  <a:moveTo>
                    <a:pt x="13674" y="1"/>
                  </a:moveTo>
                  <a:cubicBezTo>
                    <a:pt x="10966" y="1"/>
                    <a:pt x="8273" y="1401"/>
                    <a:pt x="6843" y="4105"/>
                  </a:cubicBezTo>
                  <a:cubicBezTo>
                    <a:pt x="6535" y="4055"/>
                    <a:pt x="6230" y="4031"/>
                    <a:pt x="5928" y="4031"/>
                  </a:cubicBezTo>
                  <a:cubicBezTo>
                    <a:pt x="3021" y="4031"/>
                    <a:pt x="505" y="6269"/>
                    <a:pt x="265" y="9272"/>
                  </a:cubicBezTo>
                  <a:cubicBezTo>
                    <a:pt x="1" y="12586"/>
                    <a:pt x="2609" y="15421"/>
                    <a:pt x="5936" y="15421"/>
                  </a:cubicBezTo>
                  <a:lnTo>
                    <a:pt x="22418" y="15421"/>
                  </a:lnTo>
                  <a:cubicBezTo>
                    <a:pt x="22456" y="15421"/>
                    <a:pt x="22494" y="15422"/>
                    <a:pt x="22532" y="15422"/>
                  </a:cubicBezTo>
                  <a:cubicBezTo>
                    <a:pt x="26071" y="15422"/>
                    <a:pt x="28957" y="12547"/>
                    <a:pt x="28957" y="8994"/>
                  </a:cubicBezTo>
                  <a:cubicBezTo>
                    <a:pt x="28957" y="5434"/>
                    <a:pt x="26059" y="2555"/>
                    <a:pt x="22510" y="2555"/>
                  </a:cubicBezTo>
                  <a:cubicBezTo>
                    <a:pt x="22479" y="2555"/>
                    <a:pt x="22448" y="2555"/>
                    <a:pt x="22418" y="2555"/>
                  </a:cubicBezTo>
                  <a:cubicBezTo>
                    <a:pt x="21535" y="2555"/>
                    <a:pt x="20653" y="2744"/>
                    <a:pt x="19847" y="3097"/>
                  </a:cubicBezTo>
                  <a:cubicBezTo>
                    <a:pt x="18289" y="1013"/>
                    <a:pt x="15976" y="1"/>
                    <a:pt x="136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3"/>
            <p:cNvSpPr/>
            <p:nvPr/>
          </p:nvSpPr>
          <p:spPr>
            <a:xfrm>
              <a:off x="1758575" y="1625138"/>
              <a:ext cx="2020250" cy="741775"/>
            </a:xfrm>
            <a:custGeom>
              <a:rect b="b" l="l" r="r" t="t"/>
              <a:pathLst>
                <a:path extrusionOk="0" h="29671" w="80810">
                  <a:moveTo>
                    <a:pt x="9330" y="3162"/>
                  </a:moveTo>
                  <a:cubicBezTo>
                    <a:pt x="9350" y="3162"/>
                    <a:pt x="9369" y="3165"/>
                    <a:pt x="9388" y="3171"/>
                  </a:cubicBezTo>
                  <a:lnTo>
                    <a:pt x="9451" y="3171"/>
                  </a:lnTo>
                  <a:cubicBezTo>
                    <a:pt x="9476" y="3171"/>
                    <a:pt x="9501" y="3171"/>
                    <a:pt x="9526" y="3184"/>
                  </a:cubicBezTo>
                  <a:cubicBezTo>
                    <a:pt x="9715" y="3209"/>
                    <a:pt x="9892" y="3310"/>
                    <a:pt x="10018" y="3461"/>
                  </a:cubicBezTo>
                  <a:lnTo>
                    <a:pt x="10812" y="4393"/>
                  </a:lnTo>
                  <a:lnTo>
                    <a:pt x="8657" y="6535"/>
                  </a:lnTo>
                  <a:cubicBezTo>
                    <a:pt x="8588" y="6598"/>
                    <a:pt x="8503" y="6630"/>
                    <a:pt x="8419" y="6630"/>
                  </a:cubicBezTo>
                  <a:cubicBezTo>
                    <a:pt x="8336" y="6630"/>
                    <a:pt x="8254" y="6598"/>
                    <a:pt x="8191" y="6535"/>
                  </a:cubicBezTo>
                  <a:lnTo>
                    <a:pt x="6931" y="5275"/>
                  </a:lnTo>
                  <a:lnTo>
                    <a:pt x="8745" y="3423"/>
                  </a:lnTo>
                  <a:cubicBezTo>
                    <a:pt x="8884" y="3272"/>
                    <a:pt x="9073" y="3184"/>
                    <a:pt x="9262" y="3171"/>
                  </a:cubicBezTo>
                  <a:cubicBezTo>
                    <a:pt x="9287" y="3165"/>
                    <a:pt x="9309" y="3162"/>
                    <a:pt x="9330" y="3162"/>
                  </a:cubicBezTo>
                  <a:close/>
                  <a:moveTo>
                    <a:pt x="53239" y="7770"/>
                  </a:moveTo>
                  <a:cubicBezTo>
                    <a:pt x="55066" y="11135"/>
                    <a:pt x="57120" y="14940"/>
                    <a:pt x="57359" y="15457"/>
                  </a:cubicBezTo>
                  <a:cubicBezTo>
                    <a:pt x="58216" y="17725"/>
                    <a:pt x="57082" y="20270"/>
                    <a:pt x="54814" y="21140"/>
                  </a:cubicBezTo>
                  <a:lnTo>
                    <a:pt x="54814" y="17309"/>
                  </a:lnTo>
                  <a:cubicBezTo>
                    <a:pt x="54814" y="16440"/>
                    <a:pt x="54108" y="15734"/>
                    <a:pt x="53239" y="15734"/>
                  </a:cubicBezTo>
                  <a:cubicBezTo>
                    <a:pt x="52369" y="15734"/>
                    <a:pt x="51664" y="16440"/>
                    <a:pt x="51664" y="17309"/>
                  </a:cubicBezTo>
                  <a:lnTo>
                    <a:pt x="51664" y="21140"/>
                  </a:lnTo>
                  <a:cubicBezTo>
                    <a:pt x="49950" y="20485"/>
                    <a:pt x="48829" y="18859"/>
                    <a:pt x="48829" y="17032"/>
                  </a:cubicBezTo>
                  <a:cubicBezTo>
                    <a:pt x="48829" y="16490"/>
                    <a:pt x="48917" y="15961"/>
                    <a:pt x="49106" y="15457"/>
                  </a:cubicBezTo>
                  <a:cubicBezTo>
                    <a:pt x="49358" y="14940"/>
                    <a:pt x="51412" y="11135"/>
                    <a:pt x="53239" y="7770"/>
                  </a:cubicBezTo>
                  <a:close/>
                  <a:moveTo>
                    <a:pt x="21891" y="14154"/>
                  </a:moveTo>
                  <a:cubicBezTo>
                    <a:pt x="23733" y="14154"/>
                    <a:pt x="25351" y="15466"/>
                    <a:pt x="25706" y="17309"/>
                  </a:cubicBezTo>
                  <a:cubicBezTo>
                    <a:pt x="25863" y="18103"/>
                    <a:pt x="26547" y="18583"/>
                    <a:pt x="27256" y="18583"/>
                  </a:cubicBezTo>
                  <a:cubicBezTo>
                    <a:pt x="27626" y="18583"/>
                    <a:pt x="28003" y="18452"/>
                    <a:pt x="28314" y="18166"/>
                  </a:cubicBezTo>
                  <a:cubicBezTo>
                    <a:pt x="28734" y="17786"/>
                    <a:pt x="29262" y="17593"/>
                    <a:pt x="29791" y="17593"/>
                  </a:cubicBezTo>
                  <a:cubicBezTo>
                    <a:pt x="30280" y="17593"/>
                    <a:pt x="30769" y="17758"/>
                    <a:pt x="31175" y="18090"/>
                  </a:cubicBezTo>
                  <a:cubicBezTo>
                    <a:pt x="31472" y="18330"/>
                    <a:pt x="31823" y="18444"/>
                    <a:pt x="32171" y="18444"/>
                  </a:cubicBezTo>
                  <a:cubicBezTo>
                    <a:pt x="32737" y="18444"/>
                    <a:pt x="33293" y="18141"/>
                    <a:pt x="33582" y="17586"/>
                  </a:cubicBezTo>
                  <a:cubicBezTo>
                    <a:pt x="34133" y="16491"/>
                    <a:pt x="35199" y="15931"/>
                    <a:pt x="36270" y="15931"/>
                  </a:cubicBezTo>
                  <a:cubicBezTo>
                    <a:pt x="37255" y="15931"/>
                    <a:pt x="38244" y="16406"/>
                    <a:pt x="38836" y="17372"/>
                  </a:cubicBezTo>
                  <a:cubicBezTo>
                    <a:pt x="40071" y="19376"/>
                    <a:pt x="38622" y="21959"/>
                    <a:pt x="36266" y="21959"/>
                  </a:cubicBezTo>
                  <a:lnTo>
                    <a:pt x="36266" y="21971"/>
                  </a:lnTo>
                  <a:lnTo>
                    <a:pt x="21888" y="21971"/>
                  </a:lnTo>
                  <a:cubicBezTo>
                    <a:pt x="20792" y="21971"/>
                    <a:pt x="19053" y="21971"/>
                    <a:pt x="17402" y="21984"/>
                  </a:cubicBezTo>
                  <a:lnTo>
                    <a:pt x="13634" y="21984"/>
                  </a:lnTo>
                  <a:cubicBezTo>
                    <a:pt x="12210" y="21984"/>
                    <a:pt x="11291" y="20497"/>
                    <a:pt x="11933" y="19224"/>
                  </a:cubicBezTo>
                  <a:cubicBezTo>
                    <a:pt x="12282" y="18540"/>
                    <a:pt x="12958" y="18183"/>
                    <a:pt x="13636" y="18183"/>
                  </a:cubicBezTo>
                  <a:cubicBezTo>
                    <a:pt x="14207" y="18183"/>
                    <a:pt x="14779" y="18436"/>
                    <a:pt x="15159" y="18960"/>
                  </a:cubicBezTo>
                  <a:cubicBezTo>
                    <a:pt x="15489" y="19395"/>
                    <a:pt x="15951" y="19591"/>
                    <a:pt x="16406" y="19591"/>
                  </a:cubicBezTo>
                  <a:cubicBezTo>
                    <a:pt x="17202" y="19591"/>
                    <a:pt x="17978" y="18994"/>
                    <a:pt x="17994" y="18040"/>
                  </a:cubicBezTo>
                  <a:cubicBezTo>
                    <a:pt x="18007" y="16036"/>
                    <a:pt x="19532" y="14361"/>
                    <a:pt x="21522" y="14172"/>
                  </a:cubicBezTo>
                  <a:cubicBezTo>
                    <a:pt x="21646" y="14160"/>
                    <a:pt x="21769" y="14154"/>
                    <a:pt x="21891" y="14154"/>
                  </a:cubicBezTo>
                  <a:close/>
                  <a:moveTo>
                    <a:pt x="62841" y="14890"/>
                  </a:moveTo>
                  <a:cubicBezTo>
                    <a:pt x="63962" y="16969"/>
                    <a:pt x="65096" y="19073"/>
                    <a:pt x="65285" y="19464"/>
                  </a:cubicBezTo>
                  <a:cubicBezTo>
                    <a:pt x="65676" y="20535"/>
                    <a:pt x="65323" y="21745"/>
                    <a:pt x="64416" y="22438"/>
                  </a:cubicBezTo>
                  <a:lnTo>
                    <a:pt x="64416" y="20560"/>
                  </a:lnTo>
                  <a:cubicBezTo>
                    <a:pt x="64416" y="19691"/>
                    <a:pt x="63710" y="18985"/>
                    <a:pt x="62841" y="18985"/>
                  </a:cubicBezTo>
                  <a:cubicBezTo>
                    <a:pt x="61971" y="18985"/>
                    <a:pt x="61266" y="19691"/>
                    <a:pt x="61266" y="20560"/>
                  </a:cubicBezTo>
                  <a:lnTo>
                    <a:pt x="61266" y="22438"/>
                  </a:lnTo>
                  <a:cubicBezTo>
                    <a:pt x="60358" y="21745"/>
                    <a:pt x="60006" y="20535"/>
                    <a:pt x="60396" y="19464"/>
                  </a:cubicBezTo>
                  <a:cubicBezTo>
                    <a:pt x="60585" y="19086"/>
                    <a:pt x="61719" y="16982"/>
                    <a:pt x="62841" y="14890"/>
                  </a:cubicBezTo>
                  <a:close/>
                  <a:moveTo>
                    <a:pt x="9351" y="1"/>
                  </a:moveTo>
                  <a:cubicBezTo>
                    <a:pt x="8316" y="1"/>
                    <a:pt x="7278" y="399"/>
                    <a:pt x="6490" y="1205"/>
                  </a:cubicBezTo>
                  <a:lnTo>
                    <a:pt x="3591" y="4179"/>
                  </a:lnTo>
                  <a:lnTo>
                    <a:pt x="618" y="7216"/>
                  </a:lnTo>
                  <a:cubicBezTo>
                    <a:pt x="0" y="7833"/>
                    <a:pt x="13" y="8829"/>
                    <a:pt x="643" y="9446"/>
                  </a:cubicBezTo>
                  <a:cubicBezTo>
                    <a:pt x="947" y="9744"/>
                    <a:pt x="1342" y="9892"/>
                    <a:pt x="1738" y="9892"/>
                  </a:cubicBezTo>
                  <a:cubicBezTo>
                    <a:pt x="2146" y="9892"/>
                    <a:pt x="2553" y="9735"/>
                    <a:pt x="2861" y="9421"/>
                  </a:cubicBezTo>
                  <a:lnTo>
                    <a:pt x="4726" y="7518"/>
                  </a:lnTo>
                  <a:lnTo>
                    <a:pt x="5960" y="8766"/>
                  </a:lnTo>
                  <a:cubicBezTo>
                    <a:pt x="6641" y="9440"/>
                    <a:pt x="7532" y="9777"/>
                    <a:pt x="8422" y="9777"/>
                  </a:cubicBezTo>
                  <a:cubicBezTo>
                    <a:pt x="9312" y="9777"/>
                    <a:pt x="10201" y="9440"/>
                    <a:pt x="10875" y="8766"/>
                  </a:cubicBezTo>
                  <a:lnTo>
                    <a:pt x="12840" y="6800"/>
                  </a:lnTo>
                  <a:lnTo>
                    <a:pt x="17654" y="12470"/>
                  </a:lnTo>
                  <a:cubicBezTo>
                    <a:pt x="16659" y="13214"/>
                    <a:pt x="15890" y="14209"/>
                    <a:pt x="15411" y="15343"/>
                  </a:cubicBezTo>
                  <a:cubicBezTo>
                    <a:pt x="14830" y="15126"/>
                    <a:pt x="14232" y="15023"/>
                    <a:pt x="13643" y="15023"/>
                  </a:cubicBezTo>
                  <a:cubicBezTo>
                    <a:pt x="11807" y="15023"/>
                    <a:pt x="10058" y="16030"/>
                    <a:pt x="9161" y="17738"/>
                  </a:cubicBezTo>
                  <a:lnTo>
                    <a:pt x="1739" y="17738"/>
                  </a:lnTo>
                  <a:cubicBezTo>
                    <a:pt x="870" y="17738"/>
                    <a:pt x="164" y="18443"/>
                    <a:pt x="164" y="19313"/>
                  </a:cubicBezTo>
                  <a:cubicBezTo>
                    <a:pt x="164" y="20182"/>
                    <a:pt x="870" y="20888"/>
                    <a:pt x="1739" y="20888"/>
                  </a:cubicBezTo>
                  <a:lnTo>
                    <a:pt x="8644" y="20888"/>
                  </a:lnTo>
                  <a:cubicBezTo>
                    <a:pt x="9048" y="23332"/>
                    <a:pt x="11152" y="25122"/>
                    <a:pt x="13634" y="25134"/>
                  </a:cubicBezTo>
                  <a:lnTo>
                    <a:pt x="17402" y="25134"/>
                  </a:lnTo>
                  <a:cubicBezTo>
                    <a:pt x="19065" y="25134"/>
                    <a:pt x="20792" y="25122"/>
                    <a:pt x="21888" y="25122"/>
                  </a:cubicBezTo>
                  <a:lnTo>
                    <a:pt x="36266" y="25122"/>
                  </a:lnTo>
                  <a:cubicBezTo>
                    <a:pt x="38924" y="25122"/>
                    <a:pt x="41281" y="23421"/>
                    <a:pt x="42125" y="20900"/>
                  </a:cubicBezTo>
                  <a:lnTo>
                    <a:pt x="46737" y="20900"/>
                  </a:lnTo>
                  <a:cubicBezTo>
                    <a:pt x="47821" y="22702"/>
                    <a:pt x="49597" y="23988"/>
                    <a:pt x="51664" y="24429"/>
                  </a:cubicBezTo>
                  <a:lnTo>
                    <a:pt x="51664" y="28095"/>
                  </a:lnTo>
                  <a:cubicBezTo>
                    <a:pt x="51664" y="28965"/>
                    <a:pt x="52369" y="29671"/>
                    <a:pt x="53239" y="29671"/>
                  </a:cubicBezTo>
                  <a:cubicBezTo>
                    <a:pt x="54108" y="29671"/>
                    <a:pt x="54814" y="28965"/>
                    <a:pt x="54814" y="28095"/>
                  </a:cubicBezTo>
                  <a:lnTo>
                    <a:pt x="54814" y="24416"/>
                  </a:lnTo>
                  <a:cubicBezTo>
                    <a:pt x="55885" y="24189"/>
                    <a:pt x="56893" y="23736"/>
                    <a:pt x="57763" y="23080"/>
                  </a:cubicBezTo>
                  <a:cubicBezTo>
                    <a:pt x="58506" y="24454"/>
                    <a:pt x="59766" y="25462"/>
                    <a:pt x="61266" y="25903"/>
                  </a:cubicBezTo>
                  <a:lnTo>
                    <a:pt x="61266" y="28083"/>
                  </a:lnTo>
                  <a:cubicBezTo>
                    <a:pt x="61266" y="28952"/>
                    <a:pt x="61959" y="29658"/>
                    <a:pt x="62841" y="29658"/>
                  </a:cubicBezTo>
                  <a:cubicBezTo>
                    <a:pt x="63710" y="29658"/>
                    <a:pt x="64416" y="28952"/>
                    <a:pt x="64416" y="28083"/>
                  </a:cubicBezTo>
                  <a:lnTo>
                    <a:pt x="64416" y="25903"/>
                  </a:lnTo>
                  <a:cubicBezTo>
                    <a:pt x="66697" y="25248"/>
                    <a:pt x="68347" y="23257"/>
                    <a:pt x="68562" y="20888"/>
                  </a:cubicBezTo>
                  <a:lnTo>
                    <a:pt x="79234" y="20888"/>
                  </a:lnTo>
                  <a:cubicBezTo>
                    <a:pt x="80104" y="20888"/>
                    <a:pt x="80810" y="20182"/>
                    <a:pt x="80810" y="19313"/>
                  </a:cubicBezTo>
                  <a:cubicBezTo>
                    <a:pt x="80810" y="18443"/>
                    <a:pt x="80104" y="17738"/>
                    <a:pt x="79234" y="17738"/>
                  </a:cubicBezTo>
                  <a:lnTo>
                    <a:pt x="67931" y="17738"/>
                  </a:lnTo>
                  <a:cubicBezTo>
                    <a:pt x="67553" y="17007"/>
                    <a:pt x="66608" y="15243"/>
                    <a:pt x="64214" y="10845"/>
                  </a:cubicBezTo>
                  <a:cubicBezTo>
                    <a:pt x="63918" y="10297"/>
                    <a:pt x="63376" y="10023"/>
                    <a:pt x="62834" y="10023"/>
                  </a:cubicBezTo>
                  <a:cubicBezTo>
                    <a:pt x="62293" y="10023"/>
                    <a:pt x="61751" y="10297"/>
                    <a:pt x="61455" y="10845"/>
                  </a:cubicBezTo>
                  <a:cubicBezTo>
                    <a:pt x="60862" y="11916"/>
                    <a:pt x="60371" y="12836"/>
                    <a:pt x="59943" y="13617"/>
                  </a:cubicBezTo>
                  <a:cubicBezTo>
                    <a:pt x="59073" y="11916"/>
                    <a:pt x="56666" y="7493"/>
                    <a:pt x="54625" y="3725"/>
                  </a:cubicBezTo>
                  <a:cubicBezTo>
                    <a:pt x="54323" y="3171"/>
                    <a:pt x="53778" y="2894"/>
                    <a:pt x="53234" y="2894"/>
                  </a:cubicBezTo>
                  <a:cubicBezTo>
                    <a:pt x="52691" y="2894"/>
                    <a:pt x="52149" y="3171"/>
                    <a:pt x="51853" y="3725"/>
                  </a:cubicBezTo>
                  <a:cubicBezTo>
                    <a:pt x="49370" y="8287"/>
                    <a:pt x="46359" y="13831"/>
                    <a:pt x="46182" y="14298"/>
                  </a:cubicBezTo>
                  <a:cubicBezTo>
                    <a:pt x="45842" y="15167"/>
                    <a:pt x="45666" y="16099"/>
                    <a:pt x="45678" y="17032"/>
                  </a:cubicBezTo>
                  <a:cubicBezTo>
                    <a:pt x="45678" y="17271"/>
                    <a:pt x="45691" y="17511"/>
                    <a:pt x="45704" y="17750"/>
                  </a:cubicBezTo>
                  <a:lnTo>
                    <a:pt x="42314" y="17750"/>
                  </a:lnTo>
                  <a:cubicBezTo>
                    <a:pt x="41687" y="14623"/>
                    <a:pt x="38990" y="12781"/>
                    <a:pt x="36229" y="12781"/>
                  </a:cubicBezTo>
                  <a:cubicBezTo>
                    <a:pt x="34607" y="12781"/>
                    <a:pt x="32963" y="13417"/>
                    <a:pt x="31704" y="14802"/>
                  </a:cubicBezTo>
                  <a:cubicBezTo>
                    <a:pt x="31089" y="14568"/>
                    <a:pt x="30439" y="14451"/>
                    <a:pt x="29787" y="14451"/>
                  </a:cubicBezTo>
                  <a:cubicBezTo>
                    <a:pt x="29210" y="14451"/>
                    <a:pt x="28631" y="14542"/>
                    <a:pt x="28075" y="14726"/>
                  </a:cubicBezTo>
                  <a:cubicBezTo>
                    <a:pt x="26840" y="12458"/>
                    <a:pt x="24471" y="11047"/>
                    <a:pt x="21888" y="11047"/>
                  </a:cubicBezTo>
                  <a:cubicBezTo>
                    <a:pt x="21472" y="11047"/>
                    <a:pt x="21056" y="11084"/>
                    <a:pt x="20653" y="11147"/>
                  </a:cubicBezTo>
                  <a:lnTo>
                    <a:pt x="17616" y="7581"/>
                  </a:lnTo>
                  <a:lnTo>
                    <a:pt x="21170" y="3587"/>
                  </a:lnTo>
                  <a:cubicBezTo>
                    <a:pt x="21774" y="2944"/>
                    <a:pt x="21724" y="1924"/>
                    <a:pt x="21069" y="1344"/>
                  </a:cubicBezTo>
                  <a:cubicBezTo>
                    <a:pt x="20765" y="1074"/>
                    <a:pt x="20390" y="943"/>
                    <a:pt x="20018" y="943"/>
                  </a:cubicBezTo>
                  <a:cubicBezTo>
                    <a:pt x="19572" y="943"/>
                    <a:pt x="19129" y="1131"/>
                    <a:pt x="18813" y="1495"/>
                  </a:cubicBezTo>
                  <a:lnTo>
                    <a:pt x="15562" y="5137"/>
                  </a:lnTo>
                  <a:lnTo>
                    <a:pt x="12412" y="1420"/>
                  </a:lnTo>
                  <a:cubicBezTo>
                    <a:pt x="11615" y="478"/>
                    <a:pt x="10485" y="1"/>
                    <a:pt x="93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3"/>
            <p:cNvSpPr/>
            <p:nvPr/>
          </p:nvSpPr>
          <p:spPr>
            <a:xfrm>
              <a:off x="2315975" y="1537863"/>
              <a:ext cx="84625" cy="79025"/>
            </a:xfrm>
            <a:custGeom>
              <a:rect b="b" l="l" r="r" t="t"/>
              <a:pathLst>
                <a:path extrusionOk="0" h="3161" w="3385">
                  <a:moveTo>
                    <a:pt x="1679" y="1"/>
                  </a:moveTo>
                  <a:cubicBezTo>
                    <a:pt x="925" y="1"/>
                    <a:pt x="180" y="534"/>
                    <a:pt x="96" y="1433"/>
                  </a:cubicBezTo>
                  <a:cubicBezTo>
                    <a:pt x="0" y="2450"/>
                    <a:pt x="816" y="3161"/>
                    <a:pt x="1675" y="3161"/>
                  </a:cubicBezTo>
                  <a:cubicBezTo>
                    <a:pt x="2061" y="3161"/>
                    <a:pt x="2456" y="3017"/>
                    <a:pt x="2780" y="2693"/>
                  </a:cubicBezTo>
                  <a:cubicBezTo>
                    <a:pt x="3309" y="2151"/>
                    <a:pt x="3385" y="1332"/>
                    <a:pt x="2969" y="702"/>
                  </a:cubicBezTo>
                  <a:cubicBezTo>
                    <a:pt x="2649" y="220"/>
                    <a:pt x="2162" y="1"/>
                    <a:pt x="16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 name="Google Shape;408;p43"/>
          <p:cNvGrpSpPr/>
          <p:nvPr/>
        </p:nvGrpSpPr>
        <p:grpSpPr>
          <a:xfrm>
            <a:off x="4297800" y="3274960"/>
            <a:ext cx="548400" cy="377278"/>
            <a:chOff x="4425225" y="702638"/>
            <a:chExt cx="2016175" cy="1387050"/>
          </a:xfrm>
        </p:grpSpPr>
        <p:sp>
          <p:nvSpPr>
            <p:cNvPr id="409" name="Google Shape;409;p43"/>
            <p:cNvSpPr/>
            <p:nvPr/>
          </p:nvSpPr>
          <p:spPr>
            <a:xfrm>
              <a:off x="4425225" y="702638"/>
              <a:ext cx="2016175" cy="1387050"/>
            </a:xfrm>
            <a:custGeom>
              <a:rect b="b" l="l" r="r" t="t"/>
              <a:pathLst>
                <a:path extrusionOk="0" h="55482" w="80647">
                  <a:moveTo>
                    <a:pt x="77496" y="3151"/>
                  </a:moveTo>
                  <a:lnTo>
                    <a:pt x="77496" y="10018"/>
                  </a:lnTo>
                  <a:lnTo>
                    <a:pt x="5608" y="10018"/>
                  </a:lnTo>
                  <a:lnTo>
                    <a:pt x="5608" y="7523"/>
                  </a:lnTo>
                  <a:lnTo>
                    <a:pt x="50656" y="7523"/>
                  </a:lnTo>
                  <a:cubicBezTo>
                    <a:pt x="51059" y="7523"/>
                    <a:pt x="51450" y="7372"/>
                    <a:pt x="51740" y="7095"/>
                  </a:cubicBezTo>
                  <a:lnTo>
                    <a:pt x="55936" y="3151"/>
                  </a:lnTo>
                  <a:close/>
                  <a:moveTo>
                    <a:pt x="67176" y="13168"/>
                  </a:moveTo>
                  <a:lnTo>
                    <a:pt x="71914" y="21938"/>
                  </a:lnTo>
                  <a:lnTo>
                    <a:pt x="64341" y="21938"/>
                  </a:lnTo>
                  <a:cubicBezTo>
                    <a:pt x="63736" y="21938"/>
                    <a:pt x="63257" y="21447"/>
                    <a:pt x="63257" y="20855"/>
                  </a:cubicBezTo>
                  <a:lnTo>
                    <a:pt x="63257" y="13168"/>
                  </a:lnTo>
                  <a:close/>
                  <a:moveTo>
                    <a:pt x="49698" y="13168"/>
                  </a:moveTo>
                  <a:lnTo>
                    <a:pt x="49698" y="31729"/>
                  </a:lnTo>
                  <a:lnTo>
                    <a:pt x="32914" y="31729"/>
                  </a:lnTo>
                  <a:lnTo>
                    <a:pt x="32914" y="19128"/>
                  </a:lnTo>
                  <a:cubicBezTo>
                    <a:pt x="32914" y="18259"/>
                    <a:pt x="32208" y="17553"/>
                    <a:pt x="31339" y="17553"/>
                  </a:cubicBezTo>
                  <a:lnTo>
                    <a:pt x="23942" y="17553"/>
                  </a:lnTo>
                  <a:cubicBezTo>
                    <a:pt x="23073" y="17553"/>
                    <a:pt x="22367" y="18259"/>
                    <a:pt x="22367" y="19128"/>
                  </a:cubicBezTo>
                  <a:lnTo>
                    <a:pt x="22367" y="31729"/>
                  </a:lnTo>
                  <a:lnTo>
                    <a:pt x="5608" y="31729"/>
                  </a:lnTo>
                  <a:lnTo>
                    <a:pt x="5608" y="13168"/>
                  </a:lnTo>
                  <a:close/>
                  <a:moveTo>
                    <a:pt x="60094" y="13168"/>
                  </a:moveTo>
                  <a:lnTo>
                    <a:pt x="60094" y="20855"/>
                  </a:lnTo>
                  <a:cubicBezTo>
                    <a:pt x="60107" y="23199"/>
                    <a:pt x="61997" y="25089"/>
                    <a:pt x="64341" y="25101"/>
                  </a:cubicBezTo>
                  <a:lnTo>
                    <a:pt x="72985" y="25101"/>
                  </a:lnTo>
                  <a:lnTo>
                    <a:pt x="72985" y="31729"/>
                  </a:lnTo>
                  <a:lnTo>
                    <a:pt x="52849" y="31729"/>
                  </a:lnTo>
                  <a:lnTo>
                    <a:pt x="52849" y="13168"/>
                  </a:lnTo>
                  <a:close/>
                  <a:moveTo>
                    <a:pt x="22367" y="34879"/>
                  </a:moveTo>
                  <a:lnTo>
                    <a:pt x="22367" y="38811"/>
                  </a:lnTo>
                  <a:lnTo>
                    <a:pt x="5608" y="38811"/>
                  </a:lnTo>
                  <a:lnTo>
                    <a:pt x="5608" y="34879"/>
                  </a:lnTo>
                  <a:close/>
                  <a:moveTo>
                    <a:pt x="29764" y="20704"/>
                  </a:moveTo>
                  <a:lnTo>
                    <a:pt x="29764" y="38811"/>
                  </a:lnTo>
                  <a:lnTo>
                    <a:pt x="25517" y="38811"/>
                  </a:lnTo>
                  <a:lnTo>
                    <a:pt x="25517" y="33304"/>
                  </a:lnTo>
                  <a:lnTo>
                    <a:pt x="25517" y="20704"/>
                  </a:lnTo>
                  <a:close/>
                  <a:moveTo>
                    <a:pt x="49711" y="34879"/>
                  </a:moveTo>
                  <a:lnTo>
                    <a:pt x="49711" y="38811"/>
                  </a:lnTo>
                  <a:lnTo>
                    <a:pt x="32914" y="38811"/>
                  </a:lnTo>
                  <a:lnTo>
                    <a:pt x="32914" y="34879"/>
                  </a:lnTo>
                  <a:close/>
                  <a:moveTo>
                    <a:pt x="67251" y="34879"/>
                  </a:moveTo>
                  <a:lnTo>
                    <a:pt x="67251" y="38811"/>
                  </a:lnTo>
                  <a:lnTo>
                    <a:pt x="52849" y="38811"/>
                  </a:lnTo>
                  <a:lnTo>
                    <a:pt x="52849" y="34879"/>
                  </a:lnTo>
                  <a:close/>
                  <a:moveTo>
                    <a:pt x="72985" y="34879"/>
                  </a:moveTo>
                  <a:lnTo>
                    <a:pt x="72985" y="38811"/>
                  </a:lnTo>
                  <a:lnTo>
                    <a:pt x="70402" y="38811"/>
                  </a:lnTo>
                  <a:lnTo>
                    <a:pt x="70402" y="34879"/>
                  </a:lnTo>
                  <a:close/>
                  <a:moveTo>
                    <a:pt x="6452" y="41961"/>
                  </a:moveTo>
                  <a:cubicBezTo>
                    <a:pt x="5784" y="42805"/>
                    <a:pt x="5280" y="43763"/>
                    <a:pt x="4978" y="44796"/>
                  </a:cubicBezTo>
                  <a:lnTo>
                    <a:pt x="3214" y="44796"/>
                  </a:lnTo>
                  <a:cubicBezTo>
                    <a:pt x="3176" y="44796"/>
                    <a:pt x="3138" y="44759"/>
                    <a:pt x="3151" y="44721"/>
                  </a:cubicBezTo>
                  <a:lnTo>
                    <a:pt x="3151" y="42037"/>
                  </a:lnTo>
                  <a:cubicBezTo>
                    <a:pt x="3151" y="41999"/>
                    <a:pt x="3189" y="41961"/>
                    <a:pt x="3226" y="41961"/>
                  </a:cubicBezTo>
                  <a:close/>
                  <a:moveTo>
                    <a:pt x="75858" y="41974"/>
                  </a:moveTo>
                  <a:cubicBezTo>
                    <a:pt x="75896" y="41974"/>
                    <a:pt x="75933" y="42012"/>
                    <a:pt x="75933" y="42049"/>
                  </a:cubicBezTo>
                  <a:lnTo>
                    <a:pt x="75921" y="44721"/>
                  </a:lnTo>
                  <a:cubicBezTo>
                    <a:pt x="75921" y="44759"/>
                    <a:pt x="75883" y="44796"/>
                    <a:pt x="75845" y="44796"/>
                  </a:cubicBezTo>
                  <a:lnTo>
                    <a:pt x="65223" y="44796"/>
                  </a:lnTo>
                  <a:lnTo>
                    <a:pt x="65198" y="44696"/>
                  </a:lnTo>
                  <a:lnTo>
                    <a:pt x="65185" y="44658"/>
                  </a:lnTo>
                  <a:cubicBezTo>
                    <a:pt x="64882" y="43675"/>
                    <a:pt x="64391" y="42768"/>
                    <a:pt x="63761" y="41974"/>
                  </a:cubicBezTo>
                  <a:close/>
                  <a:moveTo>
                    <a:pt x="12975" y="41966"/>
                  </a:moveTo>
                  <a:cubicBezTo>
                    <a:pt x="13648" y="41966"/>
                    <a:pt x="14326" y="42097"/>
                    <a:pt x="14970" y="42364"/>
                  </a:cubicBezTo>
                  <a:cubicBezTo>
                    <a:pt x="16911" y="43158"/>
                    <a:pt x="18171" y="45061"/>
                    <a:pt x="18171" y="47165"/>
                  </a:cubicBezTo>
                  <a:cubicBezTo>
                    <a:pt x="18171" y="50026"/>
                    <a:pt x="15852" y="52357"/>
                    <a:pt x="12979" y="52357"/>
                  </a:cubicBezTo>
                  <a:cubicBezTo>
                    <a:pt x="10875" y="52357"/>
                    <a:pt x="8985" y="51097"/>
                    <a:pt x="8179" y="49144"/>
                  </a:cubicBezTo>
                  <a:cubicBezTo>
                    <a:pt x="7372" y="47203"/>
                    <a:pt x="7813" y="44973"/>
                    <a:pt x="9300" y="43486"/>
                  </a:cubicBezTo>
                  <a:cubicBezTo>
                    <a:pt x="10293" y="42493"/>
                    <a:pt x="11623" y="41966"/>
                    <a:pt x="12975" y="41966"/>
                  </a:cubicBezTo>
                  <a:close/>
                  <a:moveTo>
                    <a:pt x="57217" y="41966"/>
                  </a:moveTo>
                  <a:cubicBezTo>
                    <a:pt x="57890" y="41966"/>
                    <a:pt x="58568" y="42097"/>
                    <a:pt x="59212" y="42364"/>
                  </a:cubicBezTo>
                  <a:cubicBezTo>
                    <a:pt x="61153" y="43158"/>
                    <a:pt x="62425" y="45061"/>
                    <a:pt x="62425" y="47165"/>
                  </a:cubicBezTo>
                  <a:cubicBezTo>
                    <a:pt x="62425" y="50038"/>
                    <a:pt x="60094" y="52357"/>
                    <a:pt x="57221" y="52357"/>
                  </a:cubicBezTo>
                  <a:cubicBezTo>
                    <a:pt x="55117" y="52357"/>
                    <a:pt x="53227" y="51097"/>
                    <a:pt x="52420" y="49144"/>
                  </a:cubicBezTo>
                  <a:cubicBezTo>
                    <a:pt x="51614" y="47203"/>
                    <a:pt x="52055" y="44973"/>
                    <a:pt x="53542" y="43486"/>
                  </a:cubicBezTo>
                  <a:cubicBezTo>
                    <a:pt x="54535" y="42493"/>
                    <a:pt x="55865" y="41966"/>
                    <a:pt x="57217" y="41966"/>
                  </a:cubicBezTo>
                  <a:close/>
                  <a:moveTo>
                    <a:pt x="55318" y="0"/>
                  </a:moveTo>
                  <a:cubicBezTo>
                    <a:pt x="54915" y="0"/>
                    <a:pt x="54525" y="152"/>
                    <a:pt x="54235" y="429"/>
                  </a:cubicBezTo>
                  <a:lnTo>
                    <a:pt x="50039" y="4373"/>
                  </a:lnTo>
                  <a:lnTo>
                    <a:pt x="5318" y="4373"/>
                  </a:lnTo>
                  <a:cubicBezTo>
                    <a:pt x="3743" y="4373"/>
                    <a:pt x="2458" y="5658"/>
                    <a:pt x="2458" y="7233"/>
                  </a:cubicBezTo>
                  <a:lnTo>
                    <a:pt x="2458" y="38912"/>
                  </a:lnTo>
                  <a:cubicBezTo>
                    <a:pt x="1021" y="39265"/>
                    <a:pt x="1" y="40562"/>
                    <a:pt x="1" y="42049"/>
                  </a:cubicBezTo>
                  <a:lnTo>
                    <a:pt x="1" y="44721"/>
                  </a:lnTo>
                  <a:cubicBezTo>
                    <a:pt x="1" y="46497"/>
                    <a:pt x="1437" y="47947"/>
                    <a:pt x="3214" y="47947"/>
                  </a:cubicBezTo>
                  <a:lnTo>
                    <a:pt x="4676" y="47947"/>
                  </a:lnTo>
                  <a:cubicBezTo>
                    <a:pt x="5091" y="52218"/>
                    <a:pt x="8683" y="55482"/>
                    <a:pt x="12979" y="55482"/>
                  </a:cubicBezTo>
                  <a:cubicBezTo>
                    <a:pt x="17276" y="55482"/>
                    <a:pt x="20868" y="52218"/>
                    <a:pt x="21283" y="47947"/>
                  </a:cubicBezTo>
                  <a:lnTo>
                    <a:pt x="25354" y="47947"/>
                  </a:lnTo>
                  <a:cubicBezTo>
                    <a:pt x="26223" y="47947"/>
                    <a:pt x="26929" y="47241"/>
                    <a:pt x="26929" y="46371"/>
                  </a:cubicBezTo>
                  <a:cubicBezTo>
                    <a:pt x="26929" y="45502"/>
                    <a:pt x="26223" y="44796"/>
                    <a:pt x="25354" y="44796"/>
                  </a:cubicBezTo>
                  <a:lnTo>
                    <a:pt x="20981" y="44796"/>
                  </a:lnTo>
                  <a:cubicBezTo>
                    <a:pt x="20679" y="43763"/>
                    <a:pt x="20175" y="42805"/>
                    <a:pt x="19507" y="41961"/>
                  </a:cubicBezTo>
                  <a:lnTo>
                    <a:pt x="50681" y="41961"/>
                  </a:lnTo>
                  <a:cubicBezTo>
                    <a:pt x="50013" y="42805"/>
                    <a:pt x="49522" y="43763"/>
                    <a:pt x="49220" y="44784"/>
                  </a:cubicBezTo>
                  <a:lnTo>
                    <a:pt x="37324" y="44784"/>
                  </a:lnTo>
                  <a:cubicBezTo>
                    <a:pt x="36455" y="44784"/>
                    <a:pt x="35749" y="45489"/>
                    <a:pt x="35749" y="46359"/>
                  </a:cubicBezTo>
                  <a:cubicBezTo>
                    <a:pt x="35749" y="47228"/>
                    <a:pt x="36455" y="47934"/>
                    <a:pt x="37324" y="47934"/>
                  </a:cubicBezTo>
                  <a:lnTo>
                    <a:pt x="48917" y="47934"/>
                  </a:lnTo>
                  <a:cubicBezTo>
                    <a:pt x="49358" y="52193"/>
                    <a:pt x="52937" y="55419"/>
                    <a:pt x="57209" y="55419"/>
                  </a:cubicBezTo>
                  <a:cubicBezTo>
                    <a:pt x="57217" y="55419"/>
                    <a:pt x="57225" y="55419"/>
                    <a:pt x="57234" y="55419"/>
                  </a:cubicBezTo>
                  <a:cubicBezTo>
                    <a:pt x="61507" y="55419"/>
                    <a:pt x="65072" y="52197"/>
                    <a:pt x="65525" y="47947"/>
                  </a:cubicBezTo>
                  <a:lnTo>
                    <a:pt x="75833" y="47947"/>
                  </a:lnTo>
                  <a:cubicBezTo>
                    <a:pt x="77622" y="47947"/>
                    <a:pt x="79071" y="46497"/>
                    <a:pt x="79071" y="44721"/>
                  </a:cubicBezTo>
                  <a:lnTo>
                    <a:pt x="79071" y="42037"/>
                  </a:lnTo>
                  <a:cubicBezTo>
                    <a:pt x="79071" y="40373"/>
                    <a:pt x="77798" y="38975"/>
                    <a:pt x="76135" y="38824"/>
                  </a:cubicBezTo>
                  <a:lnTo>
                    <a:pt x="76135" y="23514"/>
                  </a:lnTo>
                  <a:cubicBezTo>
                    <a:pt x="76135" y="23249"/>
                    <a:pt x="76072" y="22997"/>
                    <a:pt x="75946" y="22770"/>
                  </a:cubicBezTo>
                  <a:lnTo>
                    <a:pt x="70754" y="13168"/>
                  </a:lnTo>
                  <a:lnTo>
                    <a:pt x="79071" y="13168"/>
                  </a:lnTo>
                  <a:cubicBezTo>
                    <a:pt x="79941" y="13168"/>
                    <a:pt x="80646" y="12463"/>
                    <a:pt x="80646" y="11593"/>
                  </a:cubicBezTo>
                  <a:lnTo>
                    <a:pt x="80646" y="2848"/>
                  </a:lnTo>
                  <a:cubicBezTo>
                    <a:pt x="80646" y="1273"/>
                    <a:pt x="79361" y="0"/>
                    <a:pt x="777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3"/>
            <p:cNvSpPr/>
            <p:nvPr/>
          </p:nvSpPr>
          <p:spPr>
            <a:xfrm>
              <a:off x="5338800" y="1141463"/>
              <a:ext cx="232825" cy="232825"/>
            </a:xfrm>
            <a:custGeom>
              <a:rect b="b" l="l" r="r" t="t"/>
              <a:pathLst>
                <a:path extrusionOk="0" h="9313" w="9313">
                  <a:moveTo>
                    <a:pt x="6162" y="3151"/>
                  </a:moveTo>
                  <a:lnTo>
                    <a:pt x="6162" y="6162"/>
                  </a:lnTo>
                  <a:lnTo>
                    <a:pt x="3150" y="6162"/>
                  </a:lnTo>
                  <a:lnTo>
                    <a:pt x="3150" y="3151"/>
                  </a:lnTo>
                  <a:close/>
                  <a:moveTo>
                    <a:pt x="1575" y="0"/>
                  </a:moveTo>
                  <a:cubicBezTo>
                    <a:pt x="706" y="0"/>
                    <a:pt x="0" y="706"/>
                    <a:pt x="0" y="1575"/>
                  </a:cubicBezTo>
                  <a:lnTo>
                    <a:pt x="0" y="7737"/>
                  </a:lnTo>
                  <a:cubicBezTo>
                    <a:pt x="0" y="8607"/>
                    <a:pt x="706" y="9312"/>
                    <a:pt x="1575" y="9312"/>
                  </a:cubicBezTo>
                  <a:lnTo>
                    <a:pt x="7737" y="9312"/>
                  </a:lnTo>
                  <a:cubicBezTo>
                    <a:pt x="8607" y="9312"/>
                    <a:pt x="9312" y="8607"/>
                    <a:pt x="9312" y="7737"/>
                  </a:cubicBezTo>
                  <a:lnTo>
                    <a:pt x="9312" y="1575"/>
                  </a:lnTo>
                  <a:cubicBezTo>
                    <a:pt x="9312" y="706"/>
                    <a:pt x="8607" y="0"/>
                    <a:pt x="77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3"/>
            <p:cNvSpPr/>
            <p:nvPr/>
          </p:nvSpPr>
          <p:spPr>
            <a:xfrm>
              <a:off x="4662750" y="1141463"/>
              <a:ext cx="232825" cy="232825"/>
            </a:xfrm>
            <a:custGeom>
              <a:rect b="b" l="l" r="r" t="t"/>
              <a:pathLst>
                <a:path extrusionOk="0" h="9313" w="9313">
                  <a:moveTo>
                    <a:pt x="6162" y="3151"/>
                  </a:moveTo>
                  <a:lnTo>
                    <a:pt x="6162" y="6162"/>
                  </a:lnTo>
                  <a:lnTo>
                    <a:pt x="3151" y="6162"/>
                  </a:lnTo>
                  <a:lnTo>
                    <a:pt x="3151" y="3151"/>
                  </a:lnTo>
                  <a:close/>
                  <a:moveTo>
                    <a:pt x="1576" y="0"/>
                  </a:moveTo>
                  <a:cubicBezTo>
                    <a:pt x="706" y="0"/>
                    <a:pt x="1" y="706"/>
                    <a:pt x="1" y="1575"/>
                  </a:cubicBezTo>
                  <a:lnTo>
                    <a:pt x="1" y="7737"/>
                  </a:lnTo>
                  <a:cubicBezTo>
                    <a:pt x="1" y="8607"/>
                    <a:pt x="706" y="9312"/>
                    <a:pt x="1576" y="9312"/>
                  </a:cubicBezTo>
                  <a:lnTo>
                    <a:pt x="7738" y="9312"/>
                  </a:lnTo>
                  <a:cubicBezTo>
                    <a:pt x="8607" y="9312"/>
                    <a:pt x="9313" y="8607"/>
                    <a:pt x="9313" y="7737"/>
                  </a:cubicBezTo>
                  <a:lnTo>
                    <a:pt x="9313" y="1575"/>
                  </a:lnTo>
                  <a:cubicBezTo>
                    <a:pt x="9313" y="706"/>
                    <a:pt x="8607" y="0"/>
                    <a:pt x="77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3"/>
            <p:cNvSpPr/>
            <p:nvPr/>
          </p:nvSpPr>
          <p:spPr>
            <a:xfrm>
              <a:off x="5166075" y="1822313"/>
              <a:ext cx="89900" cy="79000"/>
            </a:xfrm>
            <a:custGeom>
              <a:rect b="b" l="l" r="r" t="t"/>
              <a:pathLst>
                <a:path extrusionOk="0" h="3160" w="3596">
                  <a:moveTo>
                    <a:pt x="1856" y="0"/>
                  </a:moveTo>
                  <a:cubicBezTo>
                    <a:pt x="1223" y="0"/>
                    <a:pt x="591" y="370"/>
                    <a:pt x="357" y="1093"/>
                  </a:cubicBezTo>
                  <a:cubicBezTo>
                    <a:pt x="1" y="2181"/>
                    <a:pt x="863" y="3159"/>
                    <a:pt x="1853" y="3159"/>
                  </a:cubicBezTo>
                  <a:cubicBezTo>
                    <a:pt x="2125" y="3159"/>
                    <a:pt x="2407" y="3086"/>
                    <a:pt x="2675" y="2920"/>
                  </a:cubicBezTo>
                  <a:cubicBezTo>
                    <a:pt x="3330" y="2504"/>
                    <a:pt x="3595" y="1685"/>
                    <a:pt x="3305" y="980"/>
                  </a:cubicBezTo>
                  <a:cubicBezTo>
                    <a:pt x="3038" y="322"/>
                    <a:pt x="2447" y="0"/>
                    <a:pt x="18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43"/>
          <p:cNvGrpSpPr/>
          <p:nvPr/>
        </p:nvGrpSpPr>
        <p:grpSpPr>
          <a:xfrm>
            <a:off x="1642996" y="1325597"/>
            <a:ext cx="459507" cy="498265"/>
            <a:chOff x="7037075" y="398338"/>
            <a:chExt cx="1859600" cy="2016450"/>
          </a:xfrm>
        </p:grpSpPr>
        <p:sp>
          <p:nvSpPr>
            <p:cNvPr id="414" name="Google Shape;414;p43"/>
            <p:cNvSpPr/>
            <p:nvPr/>
          </p:nvSpPr>
          <p:spPr>
            <a:xfrm>
              <a:off x="7037075" y="398338"/>
              <a:ext cx="1859600" cy="2016450"/>
            </a:xfrm>
            <a:custGeom>
              <a:rect b="b" l="l" r="r" t="t"/>
              <a:pathLst>
                <a:path extrusionOk="0" h="80658" w="74384">
                  <a:moveTo>
                    <a:pt x="18335" y="4725"/>
                  </a:moveTo>
                  <a:lnTo>
                    <a:pt x="18335" y="14869"/>
                  </a:lnTo>
                  <a:lnTo>
                    <a:pt x="6351" y="14869"/>
                  </a:lnTo>
                  <a:lnTo>
                    <a:pt x="6351" y="4725"/>
                  </a:lnTo>
                  <a:close/>
                  <a:moveTo>
                    <a:pt x="46586" y="4725"/>
                  </a:moveTo>
                  <a:lnTo>
                    <a:pt x="46586" y="14869"/>
                  </a:lnTo>
                  <a:lnTo>
                    <a:pt x="44053" y="14869"/>
                  </a:lnTo>
                  <a:lnTo>
                    <a:pt x="44053" y="14264"/>
                  </a:lnTo>
                  <a:cubicBezTo>
                    <a:pt x="44040" y="10749"/>
                    <a:pt x="41193" y="7913"/>
                    <a:pt x="37690" y="7901"/>
                  </a:cubicBezTo>
                  <a:lnTo>
                    <a:pt x="36493" y="7901"/>
                  </a:lnTo>
                  <a:cubicBezTo>
                    <a:pt x="32990" y="7913"/>
                    <a:pt x="30142" y="10749"/>
                    <a:pt x="30142" y="14264"/>
                  </a:cubicBezTo>
                  <a:lnTo>
                    <a:pt x="30142" y="14869"/>
                  </a:lnTo>
                  <a:lnTo>
                    <a:pt x="27798" y="14869"/>
                  </a:lnTo>
                  <a:lnTo>
                    <a:pt x="27785" y="4725"/>
                  </a:lnTo>
                  <a:close/>
                  <a:moveTo>
                    <a:pt x="68020" y="4725"/>
                  </a:moveTo>
                  <a:lnTo>
                    <a:pt x="68020" y="14869"/>
                  </a:lnTo>
                  <a:lnTo>
                    <a:pt x="56037" y="14869"/>
                  </a:lnTo>
                  <a:lnTo>
                    <a:pt x="56037" y="4725"/>
                  </a:lnTo>
                  <a:close/>
                  <a:moveTo>
                    <a:pt x="37690" y="11051"/>
                  </a:moveTo>
                  <a:cubicBezTo>
                    <a:pt x="39466" y="11051"/>
                    <a:pt x="40903" y="12487"/>
                    <a:pt x="40903" y="14264"/>
                  </a:cubicBezTo>
                  <a:lnTo>
                    <a:pt x="40903" y="14869"/>
                  </a:lnTo>
                  <a:lnTo>
                    <a:pt x="33494" y="14869"/>
                  </a:lnTo>
                  <a:cubicBezTo>
                    <a:pt x="33462" y="14875"/>
                    <a:pt x="33434" y="14878"/>
                    <a:pt x="33405" y="14878"/>
                  </a:cubicBezTo>
                  <a:cubicBezTo>
                    <a:pt x="33377" y="14878"/>
                    <a:pt x="33349" y="14875"/>
                    <a:pt x="33317" y="14869"/>
                  </a:cubicBezTo>
                  <a:cubicBezTo>
                    <a:pt x="33267" y="14844"/>
                    <a:pt x="33279" y="14869"/>
                    <a:pt x="33279" y="14781"/>
                  </a:cubicBezTo>
                  <a:lnTo>
                    <a:pt x="33279" y="14264"/>
                  </a:lnTo>
                  <a:cubicBezTo>
                    <a:pt x="33279" y="12487"/>
                    <a:pt x="34728" y="11051"/>
                    <a:pt x="36493" y="11051"/>
                  </a:cubicBezTo>
                  <a:close/>
                  <a:moveTo>
                    <a:pt x="24635" y="3150"/>
                  </a:moveTo>
                  <a:lnTo>
                    <a:pt x="24635" y="33279"/>
                  </a:lnTo>
                  <a:lnTo>
                    <a:pt x="21485" y="33279"/>
                  </a:lnTo>
                  <a:lnTo>
                    <a:pt x="21485" y="3150"/>
                  </a:lnTo>
                  <a:close/>
                  <a:moveTo>
                    <a:pt x="52886" y="3150"/>
                  </a:moveTo>
                  <a:lnTo>
                    <a:pt x="52886" y="33279"/>
                  </a:lnTo>
                  <a:lnTo>
                    <a:pt x="49736" y="33279"/>
                  </a:lnTo>
                  <a:lnTo>
                    <a:pt x="49736" y="3150"/>
                  </a:lnTo>
                  <a:close/>
                  <a:moveTo>
                    <a:pt x="24635" y="36429"/>
                  </a:moveTo>
                  <a:lnTo>
                    <a:pt x="24635" y="39617"/>
                  </a:lnTo>
                  <a:lnTo>
                    <a:pt x="21485" y="39617"/>
                  </a:lnTo>
                  <a:lnTo>
                    <a:pt x="21485" y="36429"/>
                  </a:lnTo>
                  <a:close/>
                  <a:moveTo>
                    <a:pt x="52886" y="36429"/>
                  </a:moveTo>
                  <a:lnTo>
                    <a:pt x="52886" y="39617"/>
                  </a:lnTo>
                  <a:lnTo>
                    <a:pt x="49736" y="39617"/>
                  </a:lnTo>
                  <a:lnTo>
                    <a:pt x="49736" y="36429"/>
                  </a:lnTo>
                  <a:close/>
                  <a:moveTo>
                    <a:pt x="24635" y="42767"/>
                  </a:moveTo>
                  <a:lnTo>
                    <a:pt x="24635" y="45187"/>
                  </a:lnTo>
                  <a:lnTo>
                    <a:pt x="23060" y="46762"/>
                  </a:lnTo>
                  <a:lnTo>
                    <a:pt x="21485" y="45187"/>
                  </a:lnTo>
                  <a:lnTo>
                    <a:pt x="21485" y="42767"/>
                  </a:lnTo>
                  <a:close/>
                  <a:moveTo>
                    <a:pt x="52886" y="42767"/>
                  </a:moveTo>
                  <a:lnTo>
                    <a:pt x="52886" y="45187"/>
                  </a:lnTo>
                  <a:lnTo>
                    <a:pt x="51311" y="46762"/>
                  </a:lnTo>
                  <a:lnTo>
                    <a:pt x="49736" y="45187"/>
                  </a:lnTo>
                  <a:lnTo>
                    <a:pt x="49736" y="42767"/>
                  </a:lnTo>
                  <a:close/>
                  <a:moveTo>
                    <a:pt x="9426" y="48060"/>
                  </a:moveTo>
                  <a:lnTo>
                    <a:pt x="9426" y="51802"/>
                  </a:lnTo>
                  <a:lnTo>
                    <a:pt x="5016" y="51802"/>
                  </a:lnTo>
                  <a:lnTo>
                    <a:pt x="5016" y="48816"/>
                  </a:lnTo>
                  <a:cubicBezTo>
                    <a:pt x="5016" y="48400"/>
                    <a:pt x="5356" y="48060"/>
                    <a:pt x="5772" y="48060"/>
                  </a:cubicBezTo>
                  <a:close/>
                  <a:moveTo>
                    <a:pt x="68612" y="48060"/>
                  </a:moveTo>
                  <a:cubicBezTo>
                    <a:pt x="69028" y="48060"/>
                    <a:pt x="69368" y="48400"/>
                    <a:pt x="69368" y="48816"/>
                  </a:cubicBezTo>
                  <a:lnTo>
                    <a:pt x="69368" y="51815"/>
                  </a:lnTo>
                  <a:lnTo>
                    <a:pt x="64945" y="51815"/>
                  </a:lnTo>
                  <a:lnTo>
                    <a:pt x="64945" y="48060"/>
                  </a:lnTo>
                  <a:close/>
                  <a:moveTo>
                    <a:pt x="57864" y="18019"/>
                  </a:moveTo>
                  <a:cubicBezTo>
                    <a:pt x="60031" y="18019"/>
                    <a:pt x="61795" y="19783"/>
                    <a:pt x="61795" y="21951"/>
                  </a:cubicBezTo>
                  <a:lnTo>
                    <a:pt x="61795" y="64201"/>
                  </a:lnTo>
                  <a:lnTo>
                    <a:pt x="57498" y="64201"/>
                  </a:lnTo>
                  <a:lnTo>
                    <a:pt x="57498" y="56994"/>
                  </a:lnTo>
                  <a:cubicBezTo>
                    <a:pt x="57486" y="54738"/>
                    <a:pt x="55658" y="52898"/>
                    <a:pt x="53403" y="52898"/>
                  </a:cubicBezTo>
                  <a:lnTo>
                    <a:pt x="20981" y="52898"/>
                  </a:lnTo>
                  <a:cubicBezTo>
                    <a:pt x="18725" y="52898"/>
                    <a:pt x="16898" y="54738"/>
                    <a:pt x="16886" y="56994"/>
                  </a:cubicBezTo>
                  <a:lnTo>
                    <a:pt x="16886" y="64201"/>
                  </a:lnTo>
                  <a:lnTo>
                    <a:pt x="12589" y="64201"/>
                  </a:lnTo>
                  <a:lnTo>
                    <a:pt x="12589" y="21963"/>
                  </a:lnTo>
                  <a:cubicBezTo>
                    <a:pt x="12589" y="19783"/>
                    <a:pt x="14353" y="18019"/>
                    <a:pt x="16520" y="18019"/>
                  </a:cubicBezTo>
                  <a:lnTo>
                    <a:pt x="18335" y="18019"/>
                  </a:lnTo>
                  <a:lnTo>
                    <a:pt x="18335" y="45842"/>
                  </a:lnTo>
                  <a:cubicBezTo>
                    <a:pt x="18335" y="46094"/>
                    <a:pt x="18398" y="46358"/>
                    <a:pt x="18524" y="46585"/>
                  </a:cubicBezTo>
                  <a:cubicBezTo>
                    <a:pt x="18599" y="46724"/>
                    <a:pt x="18688" y="46850"/>
                    <a:pt x="18801" y="46951"/>
                  </a:cubicBezTo>
                  <a:lnTo>
                    <a:pt x="21951" y="50101"/>
                  </a:lnTo>
                  <a:cubicBezTo>
                    <a:pt x="22260" y="50410"/>
                    <a:pt x="22663" y="50564"/>
                    <a:pt x="23066" y="50564"/>
                  </a:cubicBezTo>
                  <a:cubicBezTo>
                    <a:pt x="23470" y="50564"/>
                    <a:pt x="23873" y="50410"/>
                    <a:pt x="24182" y="50101"/>
                  </a:cubicBezTo>
                  <a:lnTo>
                    <a:pt x="27332" y="46951"/>
                  </a:lnTo>
                  <a:cubicBezTo>
                    <a:pt x="27622" y="46661"/>
                    <a:pt x="27785" y="46258"/>
                    <a:pt x="27785" y="45842"/>
                  </a:cubicBezTo>
                  <a:lnTo>
                    <a:pt x="27785" y="18019"/>
                  </a:lnTo>
                  <a:lnTo>
                    <a:pt x="46586" y="18019"/>
                  </a:lnTo>
                  <a:lnTo>
                    <a:pt x="46586" y="45842"/>
                  </a:lnTo>
                  <a:cubicBezTo>
                    <a:pt x="46586" y="46258"/>
                    <a:pt x="46750" y="46661"/>
                    <a:pt x="47052" y="46951"/>
                  </a:cubicBezTo>
                  <a:lnTo>
                    <a:pt x="50202" y="50101"/>
                  </a:lnTo>
                  <a:cubicBezTo>
                    <a:pt x="50354" y="50252"/>
                    <a:pt x="50530" y="50365"/>
                    <a:pt x="50719" y="50454"/>
                  </a:cubicBezTo>
                  <a:cubicBezTo>
                    <a:pt x="50912" y="50532"/>
                    <a:pt x="51113" y="50570"/>
                    <a:pt x="51311" y="50570"/>
                  </a:cubicBezTo>
                  <a:cubicBezTo>
                    <a:pt x="51723" y="50570"/>
                    <a:pt x="52127" y="50407"/>
                    <a:pt x="52433" y="50101"/>
                  </a:cubicBezTo>
                  <a:lnTo>
                    <a:pt x="55583" y="46951"/>
                  </a:lnTo>
                  <a:cubicBezTo>
                    <a:pt x="55873" y="46661"/>
                    <a:pt x="56037" y="46258"/>
                    <a:pt x="56037" y="45842"/>
                  </a:cubicBezTo>
                  <a:lnTo>
                    <a:pt x="56037" y="18019"/>
                  </a:lnTo>
                  <a:close/>
                  <a:moveTo>
                    <a:pt x="71233" y="54952"/>
                  </a:moveTo>
                  <a:lnTo>
                    <a:pt x="71233" y="69872"/>
                  </a:lnTo>
                  <a:cubicBezTo>
                    <a:pt x="71233" y="70413"/>
                    <a:pt x="70792" y="70842"/>
                    <a:pt x="70250" y="70842"/>
                  </a:cubicBezTo>
                  <a:lnTo>
                    <a:pt x="64945" y="70842"/>
                  </a:lnTo>
                  <a:lnTo>
                    <a:pt x="64945" y="54952"/>
                  </a:lnTo>
                  <a:close/>
                  <a:moveTo>
                    <a:pt x="9426" y="54952"/>
                  </a:moveTo>
                  <a:lnTo>
                    <a:pt x="9426" y="70854"/>
                  </a:lnTo>
                  <a:lnTo>
                    <a:pt x="4134" y="70854"/>
                  </a:lnTo>
                  <a:cubicBezTo>
                    <a:pt x="3592" y="70854"/>
                    <a:pt x="3151" y="70413"/>
                    <a:pt x="3151" y="69872"/>
                  </a:cubicBezTo>
                  <a:lnTo>
                    <a:pt x="3151" y="54952"/>
                  </a:lnTo>
                  <a:close/>
                  <a:moveTo>
                    <a:pt x="53390" y="56048"/>
                  </a:moveTo>
                  <a:cubicBezTo>
                    <a:pt x="53920" y="56048"/>
                    <a:pt x="54335" y="56464"/>
                    <a:pt x="54335" y="56994"/>
                  </a:cubicBezTo>
                  <a:lnTo>
                    <a:pt x="54335" y="69897"/>
                  </a:lnTo>
                  <a:cubicBezTo>
                    <a:pt x="54335" y="70426"/>
                    <a:pt x="53920" y="70842"/>
                    <a:pt x="53390" y="70842"/>
                  </a:cubicBezTo>
                  <a:lnTo>
                    <a:pt x="51714" y="70842"/>
                  </a:lnTo>
                  <a:cubicBezTo>
                    <a:pt x="50845" y="70842"/>
                    <a:pt x="50139" y="71547"/>
                    <a:pt x="50139" y="72417"/>
                  </a:cubicBezTo>
                  <a:cubicBezTo>
                    <a:pt x="50139" y="73286"/>
                    <a:pt x="50845" y="73992"/>
                    <a:pt x="51714" y="73992"/>
                  </a:cubicBezTo>
                  <a:lnTo>
                    <a:pt x="53390" y="73992"/>
                  </a:lnTo>
                  <a:cubicBezTo>
                    <a:pt x="55658" y="73992"/>
                    <a:pt x="57486" y="72165"/>
                    <a:pt x="57486" y="69897"/>
                  </a:cubicBezTo>
                  <a:lnTo>
                    <a:pt x="57486" y="67351"/>
                  </a:lnTo>
                  <a:lnTo>
                    <a:pt x="61795" y="67351"/>
                  </a:lnTo>
                  <a:lnTo>
                    <a:pt x="61795" y="73803"/>
                  </a:lnTo>
                  <a:cubicBezTo>
                    <a:pt x="61795" y="75832"/>
                    <a:pt x="60144" y="77495"/>
                    <a:pt x="58103" y="77495"/>
                  </a:cubicBezTo>
                  <a:lnTo>
                    <a:pt x="16281" y="77495"/>
                  </a:lnTo>
                  <a:cubicBezTo>
                    <a:pt x="14239" y="77495"/>
                    <a:pt x="12576" y="75844"/>
                    <a:pt x="12576" y="73790"/>
                  </a:cubicBezTo>
                  <a:lnTo>
                    <a:pt x="12576" y="67351"/>
                  </a:lnTo>
                  <a:lnTo>
                    <a:pt x="16886" y="67351"/>
                  </a:lnTo>
                  <a:lnTo>
                    <a:pt x="16886" y="69897"/>
                  </a:lnTo>
                  <a:cubicBezTo>
                    <a:pt x="16886" y="72165"/>
                    <a:pt x="18725" y="73992"/>
                    <a:pt x="20981" y="73992"/>
                  </a:cubicBezTo>
                  <a:lnTo>
                    <a:pt x="39643" y="73992"/>
                  </a:lnTo>
                  <a:cubicBezTo>
                    <a:pt x="40512" y="73992"/>
                    <a:pt x="41218" y="73286"/>
                    <a:pt x="41218" y="72417"/>
                  </a:cubicBezTo>
                  <a:cubicBezTo>
                    <a:pt x="41218" y="71547"/>
                    <a:pt x="40512" y="70842"/>
                    <a:pt x="39643" y="70842"/>
                  </a:cubicBezTo>
                  <a:lnTo>
                    <a:pt x="20981" y="70842"/>
                  </a:lnTo>
                  <a:cubicBezTo>
                    <a:pt x="20464" y="70842"/>
                    <a:pt x="20036" y="70426"/>
                    <a:pt x="20036" y="69897"/>
                  </a:cubicBezTo>
                  <a:lnTo>
                    <a:pt x="20036" y="56994"/>
                  </a:lnTo>
                  <a:cubicBezTo>
                    <a:pt x="20036" y="56464"/>
                    <a:pt x="20464" y="56048"/>
                    <a:pt x="20981" y="56048"/>
                  </a:cubicBezTo>
                  <a:close/>
                  <a:moveTo>
                    <a:pt x="19910" y="0"/>
                  </a:moveTo>
                  <a:cubicBezTo>
                    <a:pt x="19040" y="0"/>
                    <a:pt x="18335" y="706"/>
                    <a:pt x="18335" y="1575"/>
                  </a:cubicBezTo>
                  <a:lnTo>
                    <a:pt x="4776" y="1575"/>
                  </a:lnTo>
                  <a:cubicBezTo>
                    <a:pt x="3907" y="1575"/>
                    <a:pt x="3201" y="2281"/>
                    <a:pt x="3201" y="3150"/>
                  </a:cubicBezTo>
                  <a:lnTo>
                    <a:pt x="3201" y="16444"/>
                  </a:lnTo>
                  <a:cubicBezTo>
                    <a:pt x="3201" y="17314"/>
                    <a:pt x="3907" y="18019"/>
                    <a:pt x="4776" y="18019"/>
                  </a:cubicBezTo>
                  <a:lnTo>
                    <a:pt x="10623" y="18019"/>
                  </a:lnTo>
                  <a:cubicBezTo>
                    <a:pt x="9842" y="19178"/>
                    <a:pt x="9426" y="20552"/>
                    <a:pt x="9426" y="21951"/>
                  </a:cubicBezTo>
                  <a:lnTo>
                    <a:pt x="9426" y="44909"/>
                  </a:lnTo>
                  <a:lnTo>
                    <a:pt x="5772" y="44909"/>
                  </a:lnTo>
                  <a:cubicBezTo>
                    <a:pt x="3617" y="44909"/>
                    <a:pt x="1865" y="46661"/>
                    <a:pt x="1865" y="48816"/>
                  </a:cubicBezTo>
                  <a:lnTo>
                    <a:pt x="1865" y="51815"/>
                  </a:lnTo>
                  <a:lnTo>
                    <a:pt x="1576" y="51815"/>
                  </a:lnTo>
                  <a:cubicBezTo>
                    <a:pt x="706" y="51815"/>
                    <a:pt x="0" y="52520"/>
                    <a:pt x="0" y="53390"/>
                  </a:cubicBezTo>
                  <a:lnTo>
                    <a:pt x="0" y="69884"/>
                  </a:lnTo>
                  <a:cubicBezTo>
                    <a:pt x="0" y="72152"/>
                    <a:pt x="1853" y="74005"/>
                    <a:pt x="4134" y="74005"/>
                  </a:cubicBezTo>
                  <a:lnTo>
                    <a:pt x="9438" y="74005"/>
                  </a:lnTo>
                  <a:cubicBezTo>
                    <a:pt x="9552" y="77709"/>
                    <a:pt x="12576" y="80645"/>
                    <a:pt x="16281" y="80658"/>
                  </a:cubicBezTo>
                  <a:lnTo>
                    <a:pt x="58103" y="80658"/>
                  </a:lnTo>
                  <a:cubicBezTo>
                    <a:pt x="61808" y="80645"/>
                    <a:pt x="64832" y="77709"/>
                    <a:pt x="64945" y="74005"/>
                  </a:cubicBezTo>
                  <a:lnTo>
                    <a:pt x="70250" y="74005"/>
                  </a:lnTo>
                  <a:cubicBezTo>
                    <a:pt x="72531" y="74005"/>
                    <a:pt x="74371" y="72152"/>
                    <a:pt x="74383" y="69884"/>
                  </a:cubicBezTo>
                  <a:lnTo>
                    <a:pt x="74383" y="53377"/>
                  </a:lnTo>
                  <a:cubicBezTo>
                    <a:pt x="74383" y="52508"/>
                    <a:pt x="73678" y="51802"/>
                    <a:pt x="72808" y="51802"/>
                  </a:cubicBezTo>
                  <a:lnTo>
                    <a:pt x="72518" y="51802"/>
                  </a:lnTo>
                  <a:lnTo>
                    <a:pt x="72518" y="48816"/>
                  </a:lnTo>
                  <a:cubicBezTo>
                    <a:pt x="72518" y="46648"/>
                    <a:pt x="70767" y="44897"/>
                    <a:pt x="68612" y="44897"/>
                  </a:cubicBezTo>
                  <a:lnTo>
                    <a:pt x="64945" y="44897"/>
                  </a:lnTo>
                  <a:lnTo>
                    <a:pt x="64945" y="21963"/>
                  </a:lnTo>
                  <a:cubicBezTo>
                    <a:pt x="64945" y="20552"/>
                    <a:pt x="64530" y="19178"/>
                    <a:pt x="63748" y="18019"/>
                  </a:cubicBezTo>
                  <a:lnTo>
                    <a:pt x="69595" y="18019"/>
                  </a:lnTo>
                  <a:cubicBezTo>
                    <a:pt x="70465" y="18019"/>
                    <a:pt x="71170" y="17314"/>
                    <a:pt x="71170" y="16444"/>
                  </a:cubicBezTo>
                  <a:lnTo>
                    <a:pt x="71170" y="3150"/>
                  </a:lnTo>
                  <a:cubicBezTo>
                    <a:pt x="71170" y="2281"/>
                    <a:pt x="70465" y="1575"/>
                    <a:pt x="69595" y="1575"/>
                  </a:cubicBezTo>
                  <a:lnTo>
                    <a:pt x="56037" y="1575"/>
                  </a:lnTo>
                  <a:cubicBezTo>
                    <a:pt x="56037" y="706"/>
                    <a:pt x="55331" y="0"/>
                    <a:pt x="54461" y="0"/>
                  </a:cubicBezTo>
                  <a:lnTo>
                    <a:pt x="48161" y="0"/>
                  </a:lnTo>
                  <a:cubicBezTo>
                    <a:pt x="47292" y="0"/>
                    <a:pt x="46586" y="706"/>
                    <a:pt x="46586" y="1575"/>
                  </a:cubicBezTo>
                  <a:lnTo>
                    <a:pt x="27785" y="1575"/>
                  </a:lnTo>
                  <a:cubicBezTo>
                    <a:pt x="27785" y="706"/>
                    <a:pt x="27080" y="0"/>
                    <a:pt x="262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3"/>
            <p:cNvSpPr/>
            <p:nvPr/>
          </p:nvSpPr>
          <p:spPr>
            <a:xfrm>
              <a:off x="7632775" y="1874838"/>
              <a:ext cx="679225" cy="78775"/>
            </a:xfrm>
            <a:custGeom>
              <a:rect b="b" l="l" r="r" t="t"/>
              <a:pathLst>
                <a:path extrusionOk="0" h="3151" w="27169">
                  <a:moveTo>
                    <a:pt x="1576" y="0"/>
                  </a:moveTo>
                  <a:cubicBezTo>
                    <a:pt x="706" y="0"/>
                    <a:pt x="1" y="706"/>
                    <a:pt x="1" y="1575"/>
                  </a:cubicBezTo>
                  <a:cubicBezTo>
                    <a:pt x="1" y="2445"/>
                    <a:pt x="706" y="3150"/>
                    <a:pt x="1576" y="3150"/>
                  </a:cubicBezTo>
                  <a:lnTo>
                    <a:pt x="25593" y="3150"/>
                  </a:lnTo>
                  <a:cubicBezTo>
                    <a:pt x="26463" y="3150"/>
                    <a:pt x="27168" y="2445"/>
                    <a:pt x="27168" y="1575"/>
                  </a:cubicBezTo>
                  <a:cubicBezTo>
                    <a:pt x="27168" y="706"/>
                    <a:pt x="26463" y="0"/>
                    <a:pt x="25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3"/>
            <p:cNvSpPr/>
            <p:nvPr/>
          </p:nvSpPr>
          <p:spPr>
            <a:xfrm>
              <a:off x="7807625" y="990888"/>
              <a:ext cx="318200" cy="225250"/>
            </a:xfrm>
            <a:custGeom>
              <a:rect b="b" l="l" r="r" t="t"/>
              <a:pathLst>
                <a:path extrusionOk="0" h="9010" w="12728">
                  <a:moveTo>
                    <a:pt x="8944" y="3163"/>
                  </a:moveTo>
                  <a:cubicBezTo>
                    <a:pt x="9299" y="3163"/>
                    <a:pt x="9577" y="3460"/>
                    <a:pt x="9577" y="3818"/>
                  </a:cubicBezTo>
                  <a:lnTo>
                    <a:pt x="9577" y="5192"/>
                  </a:lnTo>
                  <a:cubicBezTo>
                    <a:pt x="9577" y="5557"/>
                    <a:pt x="9287" y="5860"/>
                    <a:pt x="8922" y="5860"/>
                  </a:cubicBezTo>
                  <a:lnTo>
                    <a:pt x="3818" y="5860"/>
                  </a:lnTo>
                  <a:cubicBezTo>
                    <a:pt x="3453" y="5847"/>
                    <a:pt x="3150" y="5557"/>
                    <a:pt x="3150" y="5192"/>
                  </a:cubicBezTo>
                  <a:lnTo>
                    <a:pt x="3150" y="3818"/>
                  </a:lnTo>
                  <a:cubicBezTo>
                    <a:pt x="3150" y="3460"/>
                    <a:pt x="3441" y="3163"/>
                    <a:pt x="3796" y="3163"/>
                  </a:cubicBezTo>
                  <a:cubicBezTo>
                    <a:pt x="3804" y="3163"/>
                    <a:pt x="3811" y="3163"/>
                    <a:pt x="3818" y="3163"/>
                  </a:cubicBezTo>
                  <a:lnTo>
                    <a:pt x="8922" y="3163"/>
                  </a:lnTo>
                  <a:cubicBezTo>
                    <a:pt x="8929" y="3163"/>
                    <a:pt x="8936" y="3163"/>
                    <a:pt x="8944" y="3163"/>
                  </a:cubicBezTo>
                  <a:close/>
                  <a:moveTo>
                    <a:pt x="3818" y="0"/>
                  </a:moveTo>
                  <a:cubicBezTo>
                    <a:pt x="1714" y="13"/>
                    <a:pt x="13" y="1714"/>
                    <a:pt x="0" y="3818"/>
                  </a:cubicBezTo>
                  <a:lnTo>
                    <a:pt x="0" y="5192"/>
                  </a:lnTo>
                  <a:cubicBezTo>
                    <a:pt x="0" y="7296"/>
                    <a:pt x="1714" y="9010"/>
                    <a:pt x="3818" y="9010"/>
                  </a:cubicBezTo>
                  <a:lnTo>
                    <a:pt x="8922" y="9010"/>
                  </a:lnTo>
                  <a:cubicBezTo>
                    <a:pt x="11026" y="9010"/>
                    <a:pt x="12727" y="7309"/>
                    <a:pt x="12727" y="5204"/>
                  </a:cubicBezTo>
                  <a:lnTo>
                    <a:pt x="12727" y="3818"/>
                  </a:lnTo>
                  <a:cubicBezTo>
                    <a:pt x="12727" y="1714"/>
                    <a:pt x="11026" y="13"/>
                    <a:pt x="89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3"/>
            <p:cNvSpPr/>
            <p:nvPr/>
          </p:nvSpPr>
          <p:spPr>
            <a:xfrm>
              <a:off x="8134525" y="2169463"/>
              <a:ext cx="89900" cy="79000"/>
            </a:xfrm>
            <a:custGeom>
              <a:rect b="b" l="l" r="r" t="t"/>
              <a:pathLst>
                <a:path extrusionOk="0" h="3160" w="3596">
                  <a:moveTo>
                    <a:pt x="1856" y="0"/>
                  </a:moveTo>
                  <a:cubicBezTo>
                    <a:pt x="1223" y="0"/>
                    <a:pt x="591" y="370"/>
                    <a:pt x="357" y="1093"/>
                  </a:cubicBezTo>
                  <a:cubicBezTo>
                    <a:pt x="1" y="2181"/>
                    <a:pt x="863" y="3160"/>
                    <a:pt x="1853" y="3160"/>
                  </a:cubicBezTo>
                  <a:cubicBezTo>
                    <a:pt x="2125" y="3160"/>
                    <a:pt x="2407" y="3086"/>
                    <a:pt x="2675" y="2920"/>
                  </a:cubicBezTo>
                  <a:cubicBezTo>
                    <a:pt x="3331" y="2504"/>
                    <a:pt x="3595" y="1685"/>
                    <a:pt x="3305" y="980"/>
                  </a:cubicBezTo>
                  <a:cubicBezTo>
                    <a:pt x="3038" y="323"/>
                    <a:pt x="2447" y="0"/>
                    <a:pt x="18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43"/>
          <p:cNvGrpSpPr/>
          <p:nvPr/>
        </p:nvGrpSpPr>
        <p:grpSpPr>
          <a:xfrm>
            <a:off x="4295702" y="1298162"/>
            <a:ext cx="552595" cy="525728"/>
            <a:chOff x="1772425" y="2812338"/>
            <a:chExt cx="2031600" cy="1932825"/>
          </a:xfrm>
        </p:grpSpPr>
        <p:sp>
          <p:nvSpPr>
            <p:cNvPr id="419" name="Google Shape;419;p43"/>
            <p:cNvSpPr/>
            <p:nvPr/>
          </p:nvSpPr>
          <p:spPr>
            <a:xfrm>
              <a:off x="3560800" y="3803688"/>
              <a:ext cx="243225" cy="155875"/>
            </a:xfrm>
            <a:custGeom>
              <a:rect b="b" l="l" r="r" t="t"/>
              <a:pathLst>
                <a:path extrusionOk="0" h="6235" w="9729">
                  <a:moveTo>
                    <a:pt x="4172" y="1"/>
                  </a:moveTo>
                  <a:cubicBezTo>
                    <a:pt x="3693" y="1"/>
                    <a:pt x="3227" y="228"/>
                    <a:pt x="2937" y="606"/>
                  </a:cubicBezTo>
                  <a:lnTo>
                    <a:pt x="543" y="3680"/>
                  </a:lnTo>
                  <a:cubicBezTo>
                    <a:pt x="1" y="4373"/>
                    <a:pt x="114" y="5369"/>
                    <a:pt x="807" y="5898"/>
                  </a:cubicBezTo>
                  <a:cubicBezTo>
                    <a:pt x="1092" y="6125"/>
                    <a:pt x="1433" y="6235"/>
                    <a:pt x="1772" y="6235"/>
                  </a:cubicBezTo>
                  <a:cubicBezTo>
                    <a:pt x="2242" y="6235"/>
                    <a:pt x="2710" y="6024"/>
                    <a:pt x="3025" y="5621"/>
                  </a:cubicBezTo>
                  <a:lnTo>
                    <a:pt x="4940" y="3151"/>
                  </a:lnTo>
                  <a:lnTo>
                    <a:pt x="8154" y="3151"/>
                  </a:lnTo>
                  <a:cubicBezTo>
                    <a:pt x="9023" y="3151"/>
                    <a:pt x="9729" y="2445"/>
                    <a:pt x="9729" y="1576"/>
                  </a:cubicBezTo>
                  <a:cubicBezTo>
                    <a:pt x="9729" y="707"/>
                    <a:pt x="9023" y="1"/>
                    <a:pt x="8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3"/>
            <p:cNvSpPr/>
            <p:nvPr/>
          </p:nvSpPr>
          <p:spPr>
            <a:xfrm>
              <a:off x="1782200" y="3034263"/>
              <a:ext cx="1681600" cy="1710900"/>
            </a:xfrm>
            <a:custGeom>
              <a:rect b="b" l="l" r="r" t="t"/>
              <a:pathLst>
                <a:path extrusionOk="0" h="68436" w="67264">
                  <a:moveTo>
                    <a:pt x="33204" y="3157"/>
                  </a:moveTo>
                  <a:cubicBezTo>
                    <a:pt x="33456" y="3157"/>
                    <a:pt x="33708" y="3182"/>
                    <a:pt x="33960" y="3220"/>
                  </a:cubicBezTo>
                  <a:cubicBezTo>
                    <a:pt x="35749" y="3535"/>
                    <a:pt x="37173" y="4883"/>
                    <a:pt x="37576" y="6647"/>
                  </a:cubicBezTo>
                  <a:cubicBezTo>
                    <a:pt x="37979" y="8424"/>
                    <a:pt x="37274" y="10264"/>
                    <a:pt x="35799" y="11310"/>
                  </a:cubicBezTo>
                  <a:cubicBezTo>
                    <a:pt x="35019" y="11859"/>
                    <a:pt x="34106" y="12137"/>
                    <a:pt x="33193" y="12137"/>
                  </a:cubicBezTo>
                  <a:cubicBezTo>
                    <a:pt x="32367" y="12137"/>
                    <a:pt x="31540" y="11909"/>
                    <a:pt x="30809" y="11448"/>
                  </a:cubicBezTo>
                  <a:cubicBezTo>
                    <a:pt x="29272" y="10478"/>
                    <a:pt x="28466" y="8676"/>
                    <a:pt x="28781" y="6887"/>
                  </a:cubicBezTo>
                  <a:cubicBezTo>
                    <a:pt x="29146" y="4745"/>
                    <a:pt x="31011" y="3170"/>
                    <a:pt x="33204" y="3157"/>
                  </a:cubicBezTo>
                  <a:close/>
                  <a:moveTo>
                    <a:pt x="21625" y="13733"/>
                  </a:moveTo>
                  <a:cubicBezTo>
                    <a:pt x="21754" y="13733"/>
                    <a:pt x="21884" y="13744"/>
                    <a:pt x="22014" y="13767"/>
                  </a:cubicBezTo>
                  <a:cubicBezTo>
                    <a:pt x="23261" y="13994"/>
                    <a:pt x="24093" y="15228"/>
                    <a:pt x="23879" y="16526"/>
                  </a:cubicBezTo>
                  <a:cubicBezTo>
                    <a:pt x="23778" y="17144"/>
                    <a:pt x="23438" y="17698"/>
                    <a:pt x="22921" y="18064"/>
                  </a:cubicBezTo>
                  <a:cubicBezTo>
                    <a:pt x="22545" y="18331"/>
                    <a:pt x="22099" y="18474"/>
                    <a:pt x="21643" y="18474"/>
                  </a:cubicBezTo>
                  <a:cubicBezTo>
                    <a:pt x="21519" y="18474"/>
                    <a:pt x="21395" y="18463"/>
                    <a:pt x="21271" y="18442"/>
                  </a:cubicBezTo>
                  <a:cubicBezTo>
                    <a:pt x="20023" y="18215"/>
                    <a:pt x="19191" y="16980"/>
                    <a:pt x="19406" y="15682"/>
                  </a:cubicBezTo>
                  <a:cubicBezTo>
                    <a:pt x="19506" y="15052"/>
                    <a:pt x="19847" y="14498"/>
                    <a:pt x="20363" y="14132"/>
                  </a:cubicBezTo>
                  <a:cubicBezTo>
                    <a:pt x="20735" y="13868"/>
                    <a:pt x="21175" y="13733"/>
                    <a:pt x="21625" y="13733"/>
                  </a:cubicBezTo>
                  <a:close/>
                  <a:moveTo>
                    <a:pt x="32328" y="15253"/>
                  </a:moveTo>
                  <a:cubicBezTo>
                    <a:pt x="33303" y="15253"/>
                    <a:pt x="34248" y="15628"/>
                    <a:pt x="34968" y="16300"/>
                  </a:cubicBezTo>
                  <a:lnTo>
                    <a:pt x="35018" y="16363"/>
                  </a:lnTo>
                  <a:lnTo>
                    <a:pt x="41382" y="22424"/>
                  </a:lnTo>
                  <a:cubicBezTo>
                    <a:pt x="41671" y="22701"/>
                    <a:pt x="42062" y="22865"/>
                    <a:pt x="42465" y="22865"/>
                  </a:cubicBezTo>
                  <a:lnTo>
                    <a:pt x="48110" y="22865"/>
                  </a:lnTo>
                  <a:cubicBezTo>
                    <a:pt x="48728" y="22865"/>
                    <a:pt x="49219" y="23356"/>
                    <a:pt x="49219" y="23973"/>
                  </a:cubicBezTo>
                  <a:cubicBezTo>
                    <a:pt x="49219" y="24591"/>
                    <a:pt x="48728" y="25082"/>
                    <a:pt x="48110" y="25082"/>
                  </a:cubicBezTo>
                  <a:lnTo>
                    <a:pt x="36883" y="25082"/>
                  </a:lnTo>
                  <a:lnTo>
                    <a:pt x="33708" y="22335"/>
                  </a:lnTo>
                  <a:cubicBezTo>
                    <a:pt x="33406" y="22080"/>
                    <a:pt x="33038" y="21955"/>
                    <a:pt x="32673" y="21955"/>
                  </a:cubicBezTo>
                  <a:cubicBezTo>
                    <a:pt x="32229" y="21955"/>
                    <a:pt x="31788" y="22140"/>
                    <a:pt x="31477" y="22499"/>
                  </a:cubicBezTo>
                  <a:cubicBezTo>
                    <a:pt x="30910" y="23167"/>
                    <a:pt x="30986" y="24162"/>
                    <a:pt x="31641" y="24730"/>
                  </a:cubicBezTo>
                  <a:lnTo>
                    <a:pt x="34136" y="26872"/>
                  </a:lnTo>
                  <a:cubicBezTo>
                    <a:pt x="32889" y="28170"/>
                    <a:pt x="30041" y="30299"/>
                    <a:pt x="24610" y="30702"/>
                  </a:cubicBezTo>
                  <a:lnTo>
                    <a:pt x="25189" y="27325"/>
                  </a:lnTo>
                  <a:lnTo>
                    <a:pt x="26286" y="20924"/>
                  </a:lnTo>
                  <a:cubicBezTo>
                    <a:pt x="26286" y="20924"/>
                    <a:pt x="26286" y="20911"/>
                    <a:pt x="26286" y="20911"/>
                  </a:cubicBezTo>
                  <a:lnTo>
                    <a:pt x="26613" y="19021"/>
                  </a:lnTo>
                  <a:cubicBezTo>
                    <a:pt x="26928" y="17182"/>
                    <a:pt x="28491" y="15254"/>
                    <a:pt x="31943" y="15254"/>
                  </a:cubicBezTo>
                  <a:lnTo>
                    <a:pt x="32233" y="15254"/>
                  </a:lnTo>
                  <a:cubicBezTo>
                    <a:pt x="32265" y="15253"/>
                    <a:pt x="32296" y="15253"/>
                    <a:pt x="32328" y="15253"/>
                  </a:cubicBezTo>
                  <a:close/>
                  <a:moveTo>
                    <a:pt x="18486" y="21138"/>
                  </a:moveTo>
                  <a:lnTo>
                    <a:pt x="22921" y="21932"/>
                  </a:lnTo>
                  <a:lnTo>
                    <a:pt x="22165" y="26305"/>
                  </a:lnTo>
                  <a:lnTo>
                    <a:pt x="20981" y="33273"/>
                  </a:lnTo>
                  <a:cubicBezTo>
                    <a:pt x="20833" y="33704"/>
                    <a:pt x="20461" y="34002"/>
                    <a:pt x="20066" y="34002"/>
                  </a:cubicBezTo>
                  <a:cubicBezTo>
                    <a:pt x="20023" y="34002"/>
                    <a:pt x="19979" y="33999"/>
                    <a:pt x="19935" y="33991"/>
                  </a:cubicBezTo>
                  <a:lnTo>
                    <a:pt x="17276" y="33512"/>
                  </a:lnTo>
                  <a:cubicBezTo>
                    <a:pt x="16772" y="33424"/>
                    <a:pt x="16444" y="32870"/>
                    <a:pt x="16545" y="32290"/>
                  </a:cubicBezTo>
                  <a:lnTo>
                    <a:pt x="18486" y="21138"/>
                  </a:lnTo>
                  <a:close/>
                  <a:moveTo>
                    <a:pt x="46422" y="28245"/>
                  </a:moveTo>
                  <a:lnTo>
                    <a:pt x="51853" y="46831"/>
                  </a:lnTo>
                  <a:lnTo>
                    <a:pt x="50215" y="46831"/>
                  </a:lnTo>
                  <a:cubicBezTo>
                    <a:pt x="50139" y="45735"/>
                    <a:pt x="49723" y="44702"/>
                    <a:pt x="49055" y="43845"/>
                  </a:cubicBezTo>
                  <a:lnTo>
                    <a:pt x="42314" y="35339"/>
                  </a:lnTo>
                  <a:cubicBezTo>
                    <a:pt x="42201" y="35201"/>
                    <a:pt x="42062" y="35075"/>
                    <a:pt x="41923" y="34987"/>
                  </a:cubicBezTo>
                  <a:cubicBezTo>
                    <a:pt x="41860" y="34949"/>
                    <a:pt x="41810" y="34924"/>
                    <a:pt x="41760" y="34898"/>
                  </a:cubicBezTo>
                  <a:lnTo>
                    <a:pt x="36883" y="32555"/>
                  </a:lnTo>
                  <a:lnTo>
                    <a:pt x="37626" y="28245"/>
                  </a:lnTo>
                  <a:close/>
                  <a:moveTo>
                    <a:pt x="33960" y="31030"/>
                  </a:moveTo>
                  <a:lnTo>
                    <a:pt x="33594" y="33185"/>
                  </a:lnTo>
                  <a:cubicBezTo>
                    <a:pt x="33468" y="33878"/>
                    <a:pt x="33834" y="34571"/>
                    <a:pt x="34464" y="34873"/>
                  </a:cubicBezTo>
                  <a:lnTo>
                    <a:pt x="40071" y="37570"/>
                  </a:lnTo>
                  <a:lnTo>
                    <a:pt x="46586" y="45798"/>
                  </a:lnTo>
                  <a:cubicBezTo>
                    <a:pt x="47380" y="46794"/>
                    <a:pt x="47203" y="48255"/>
                    <a:pt x="46208" y="49049"/>
                  </a:cubicBezTo>
                  <a:cubicBezTo>
                    <a:pt x="45787" y="49385"/>
                    <a:pt x="45282" y="49547"/>
                    <a:pt x="44780" y="49547"/>
                  </a:cubicBezTo>
                  <a:cubicBezTo>
                    <a:pt x="44095" y="49547"/>
                    <a:pt x="43415" y="49245"/>
                    <a:pt x="42957" y="48671"/>
                  </a:cubicBezTo>
                  <a:lnTo>
                    <a:pt x="37324" y="41564"/>
                  </a:lnTo>
                  <a:cubicBezTo>
                    <a:pt x="37185" y="41375"/>
                    <a:pt x="36996" y="41224"/>
                    <a:pt x="36782" y="41123"/>
                  </a:cubicBezTo>
                  <a:lnTo>
                    <a:pt x="32032" y="38830"/>
                  </a:lnTo>
                  <a:cubicBezTo>
                    <a:pt x="31906" y="38767"/>
                    <a:pt x="31754" y="38729"/>
                    <a:pt x="31616" y="38704"/>
                  </a:cubicBezTo>
                  <a:lnTo>
                    <a:pt x="27054" y="37923"/>
                  </a:lnTo>
                  <a:cubicBezTo>
                    <a:pt x="26437" y="37822"/>
                    <a:pt x="25769" y="37759"/>
                    <a:pt x="25215" y="37482"/>
                  </a:cubicBezTo>
                  <a:cubicBezTo>
                    <a:pt x="24244" y="36952"/>
                    <a:pt x="23715" y="35869"/>
                    <a:pt x="23917" y="34798"/>
                  </a:cubicBezTo>
                  <a:cubicBezTo>
                    <a:pt x="23967" y="34495"/>
                    <a:pt x="24018" y="34193"/>
                    <a:pt x="24068" y="33890"/>
                  </a:cubicBezTo>
                  <a:cubicBezTo>
                    <a:pt x="28642" y="33689"/>
                    <a:pt x="31830" y="32403"/>
                    <a:pt x="33960" y="31030"/>
                  </a:cubicBezTo>
                  <a:close/>
                  <a:moveTo>
                    <a:pt x="23564" y="40178"/>
                  </a:moveTo>
                  <a:cubicBezTo>
                    <a:pt x="24761" y="40859"/>
                    <a:pt x="26172" y="40959"/>
                    <a:pt x="27508" y="41199"/>
                  </a:cubicBezTo>
                  <a:lnTo>
                    <a:pt x="28251" y="41325"/>
                  </a:lnTo>
                  <a:lnTo>
                    <a:pt x="27899" y="46428"/>
                  </a:lnTo>
                  <a:lnTo>
                    <a:pt x="23299" y="55929"/>
                  </a:lnTo>
                  <a:cubicBezTo>
                    <a:pt x="22934" y="56660"/>
                    <a:pt x="22216" y="57151"/>
                    <a:pt x="21397" y="57214"/>
                  </a:cubicBezTo>
                  <a:lnTo>
                    <a:pt x="21031" y="57214"/>
                  </a:lnTo>
                  <a:cubicBezTo>
                    <a:pt x="20741" y="57202"/>
                    <a:pt x="20464" y="57126"/>
                    <a:pt x="20199" y="57000"/>
                  </a:cubicBezTo>
                  <a:cubicBezTo>
                    <a:pt x="19053" y="56433"/>
                    <a:pt x="18574" y="55060"/>
                    <a:pt x="19128" y="53913"/>
                  </a:cubicBezTo>
                  <a:lnTo>
                    <a:pt x="23085" y="45748"/>
                  </a:lnTo>
                  <a:cubicBezTo>
                    <a:pt x="23173" y="45559"/>
                    <a:pt x="23224" y="45370"/>
                    <a:pt x="23249" y="45168"/>
                  </a:cubicBezTo>
                  <a:lnTo>
                    <a:pt x="23564" y="40178"/>
                  </a:lnTo>
                  <a:close/>
                  <a:moveTo>
                    <a:pt x="31364" y="42005"/>
                  </a:moveTo>
                  <a:lnTo>
                    <a:pt x="35081" y="43807"/>
                  </a:lnTo>
                  <a:lnTo>
                    <a:pt x="40487" y="50624"/>
                  </a:lnTo>
                  <a:cubicBezTo>
                    <a:pt x="41092" y="51380"/>
                    <a:pt x="41886" y="51972"/>
                    <a:pt x="42780" y="52325"/>
                  </a:cubicBezTo>
                  <a:lnTo>
                    <a:pt x="37614" y="57227"/>
                  </a:lnTo>
                  <a:lnTo>
                    <a:pt x="26160" y="57227"/>
                  </a:lnTo>
                  <a:lnTo>
                    <a:pt x="30860" y="47537"/>
                  </a:lnTo>
                  <a:cubicBezTo>
                    <a:pt x="30948" y="47348"/>
                    <a:pt x="30998" y="47159"/>
                    <a:pt x="31011" y="46957"/>
                  </a:cubicBezTo>
                  <a:lnTo>
                    <a:pt x="31364" y="42005"/>
                  </a:lnTo>
                  <a:close/>
                  <a:moveTo>
                    <a:pt x="33199" y="0"/>
                  </a:moveTo>
                  <a:cubicBezTo>
                    <a:pt x="30263" y="0"/>
                    <a:pt x="27572" y="1680"/>
                    <a:pt x="26298" y="4367"/>
                  </a:cubicBezTo>
                  <a:cubicBezTo>
                    <a:pt x="24925" y="7265"/>
                    <a:pt x="25504" y="10705"/>
                    <a:pt x="27747" y="12986"/>
                  </a:cubicBezTo>
                  <a:cubicBezTo>
                    <a:pt x="27319" y="13187"/>
                    <a:pt x="26903" y="13427"/>
                    <a:pt x="26512" y="13704"/>
                  </a:cubicBezTo>
                  <a:cubicBezTo>
                    <a:pt x="25769" y="12116"/>
                    <a:pt x="24307" y="10982"/>
                    <a:pt x="22581" y="10667"/>
                  </a:cubicBezTo>
                  <a:cubicBezTo>
                    <a:pt x="22264" y="10610"/>
                    <a:pt x="21946" y="10582"/>
                    <a:pt x="21629" y="10582"/>
                  </a:cubicBezTo>
                  <a:cubicBezTo>
                    <a:pt x="20534" y="10582"/>
                    <a:pt x="19460" y="10917"/>
                    <a:pt x="18561" y="11562"/>
                  </a:cubicBezTo>
                  <a:cubicBezTo>
                    <a:pt x="17352" y="12406"/>
                    <a:pt x="16533" y="13704"/>
                    <a:pt x="16293" y="15165"/>
                  </a:cubicBezTo>
                  <a:cubicBezTo>
                    <a:pt x="16142" y="16085"/>
                    <a:pt x="16218" y="17018"/>
                    <a:pt x="16520" y="17887"/>
                  </a:cubicBezTo>
                  <a:cubicBezTo>
                    <a:pt x="16444" y="17925"/>
                    <a:pt x="16369" y="17975"/>
                    <a:pt x="16293" y="18026"/>
                  </a:cubicBezTo>
                  <a:cubicBezTo>
                    <a:pt x="15953" y="18265"/>
                    <a:pt x="15726" y="18631"/>
                    <a:pt x="15651" y="19047"/>
                  </a:cubicBezTo>
                  <a:lnTo>
                    <a:pt x="13445" y="31748"/>
                  </a:lnTo>
                  <a:cubicBezTo>
                    <a:pt x="13042" y="34029"/>
                    <a:pt x="14516" y="36221"/>
                    <a:pt x="16734" y="36612"/>
                  </a:cubicBezTo>
                  <a:lnTo>
                    <a:pt x="19380" y="37091"/>
                  </a:lnTo>
                  <a:cubicBezTo>
                    <a:pt x="19620" y="37129"/>
                    <a:pt x="19859" y="37154"/>
                    <a:pt x="20099" y="37154"/>
                  </a:cubicBezTo>
                  <a:cubicBezTo>
                    <a:pt x="20262" y="37154"/>
                    <a:pt x="20439" y="37141"/>
                    <a:pt x="20615" y="37116"/>
                  </a:cubicBezTo>
                  <a:lnTo>
                    <a:pt x="20615" y="37116"/>
                  </a:lnTo>
                  <a:lnTo>
                    <a:pt x="20124" y="44651"/>
                  </a:lnTo>
                  <a:lnTo>
                    <a:pt x="16306" y="52540"/>
                  </a:lnTo>
                  <a:cubicBezTo>
                    <a:pt x="15588" y="54014"/>
                    <a:pt x="15575" y="55740"/>
                    <a:pt x="16268" y="57214"/>
                  </a:cubicBezTo>
                  <a:lnTo>
                    <a:pt x="14441" y="57214"/>
                  </a:lnTo>
                  <a:cubicBezTo>
                    <a:pt x="14138" y="57214"/>
                    <a:pt x="13836" y="57303"/>
                    <a:pt x="13584" y="57466"/>
                  </a:cubicBezTo>
                  <a:lnTo>
                    <a:pt x="945" y="65531"/>
                  </a:lnTo>
                  <a:cubicBezTo>
                    <a:pt x="214" y="65997"/>
                    <a:pt x="0" y="66967"/>
                    <a:pt x="466" y="67698"/>
                  </a:cubicBezTo>
                  <a:cubicBezTo>
                    <a:pt x="766" y="68177"/>
                    <a:pt x="1275" y="68436"/>
                    <a:pt x="1794" y="68436"/>
                  </a:cubicBezTo>
                  <a:cubicBezTo>
                    <a:pt x="2082" y="68436"/>
                    <a:pt x="2373" y="68356"/>
                    <a:pt x="2634" y="68190"/>
                  </a:cubicBezTo>
                  <a:lnTo>
                    <a:pt x="14894" y="60377"/>
                  </a:lnTo>
                  <a:lnTo>
                    <a:pt x="38244" y="60377"/>
                  </a:lnTo>
                  <a:cubicBezTo>
                    <a:pt x="38647" y="60377"/>
                    <a:pt x="39038" y="60213"/>
                    <a:pt x="39328" y="59936"/>
                  </a:cubicBezTo>
                  <a:lnTo>
                    <a:pt x="49812" y="49982"/>
                  </a:lnTo>
                  <a:lnTo>
                    <a:pt x="62803" y="49982"/>
                  </a:lnTo>
                  <a:cubicBezTo>
                    <a:pt x="63282" y="49982"/>
                    <a:pt x="63735" y="49755"/>
                    <a:pt x="64038" y="49377"/>
                  </a:cubicBezTo>
                  <a:lnTo>
                    <a:pt x="66722" y="45924"/>
                  </a:lnTo>
                  <a:cubicBezTo>
                    <a:pt x="67264" y="45244"/>
                    <a:pt x="67138" y="44248"/>
                    <a:pt x="66457" y="43719"/>
                  </a:cubicBezTo>
                  <a:cubicBezTo>
                    <a:pt x="66166" y="43491"/>
                    <a:pt x="65823" y="43381"/>
                    <a:pt x="65484" y="43381"/>
                  </a:cubicBezTo>
                  <a:cubicBezTo>
                    <a:pt x="65018" y="43381"/>
                    <a:pt x="64559" y="43589"/>
                    <a:pt x="64252" y="43984"/>
                  </a:cubicBezTo>
                  <a:lnTo>
                    <a:pt x="62034" y="46819"/>
                  </a:lnTo>
                  <a:lnTo>
                    <a:pt x="55129" y="46819"/>
                  </a:lnTo>
                  <a:lnTo>
                    <a:pt x="49622" y="27955"/>
                  </a:lnTo>
                  <a:cubicBezTo>
                    <a:pt x="51563" y="27237"/>
                    <a:pt x="52710" y="25234"/>
                    <a:pt x="52332" y="23192"/>
                  </a:cubicBezTo>
                  <a:cubicBezTo>
                    <a:pt x="51968" y="21160"/>
                    <a:pt x="50192" y="19702"/>
                    <a:pt x="48137" y="19702"/>
                  </a:cubicBezTo>
                  <a:cubicBezTo>
                    <a:pt x="48128" y="19702"/>
                    <a:pt x="48119" y="19702"/>
                    <a:pt x="48110" y="19702"/>
                  </a:cubicBezTo>
                  <a:lnTo>
                    <a:pt x="47216" y="19702"/>
                  </a:lnTo>
                  <a:lnTo>
                    <a:pt x="46082" y="15796"/>
                  </a:lnTo>
                  <a:cubicBezTo>
                    <a:pt x="45874" y="15109"/>
                    <a:pt x="45245" y="14663"/>
                    <a:pt x="44564" y="14663"/>
                  </a:cubicBezTo>
                  <a:cubicBezTo>
                    <a:pt x="44420" y="14663"/>
                    <a:pt x="44274" y="14683"/>
                    <a:pt x="44129" y="14724"/>
                  </a:cubicBezTo>
                  <a:cubicBezTo>
                    <a:pt x="43284" y="14964"/>
                    <a:pt x="42805" y="15846"/>
                    <a:pt x="43057" y="16678"/>
                  </a:cubicBezTo>
                  <a:lnTo>
                    <a:pt x="43940" y="19714"/>
                  </a:lnTo>
                  <a:lnTo>
                    <a:pt x="43095" y="19714"/>
                  </a:lnTo>
                  <a:lnTo>
                    <a:pt x="37248" y="14120"/>
                  </a:lnTo>
                  <a:cubicBezTo>
                    <a:pt x="37374" y="14044"/>
                    <a:pt x="37488" y="13968"/>
                    <a:pt x="37614" y="13880"/>
                  </a:cubicBezTo>
                  <a:cubicBezTo>
                    <a:pt x="40235" y="12028"/>
                    <a:pt x="41419" y="8752"/>
                    <a:pt x="40588" y="5652"/>
                  </a:cubicBezTo>
                  <a:cubicBezTo>
                    <a:pt x="39756" y="2565"/>
                    <a:pt x="37085" y="322"/>
                    <a:pt x="33897" y="32"/>
                  </a:cubicBezTo>
                  <a:cubicBezTo>
                    <a:pt x="33663" y="11"/>
                    <a:pt x="33430" y="0"/>
                    <a:pt x="33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3"/>
            <p:cNvSpPr/>
            <p:nvPr/>
          </p:nvSpPr>
          <p:spPr>
            <a:xfrm>
              <a:off x="3095525" y="2961938"/>
              <a:ext cx="589750" cy="361375"/>
            </a:xfrm>
            <a:custGeom>
              <a:rect b="b" l="l" r="r" t="t"/>
              <a:pathLst>
                <a:path extrusionOk="0" h="14455" w="23590">
                  <a:moveTo>
                    <a:pt x="8777" y="3151"/>
                  </a:moveTo>
                  <a:cubicBezTo>
                    <a:pt x="8800" y="3151"/>
                    <a:pt x="8823" y="3151"/>
                    <a:pt x="8846" y="3152"/>
                  </a:cubicBezTo>
                  <a:cubicBezTo>
                    <a:pt x="10472" y="3152"/>
                    <a:pt x="11946" y="4122"/>
                    <a:pt x="12589" y="5609"/>
                  </a:cubicBezTo>
                  <a:cubicBezTo>
                    <a:pt x="12851" y="6213"/>
                    <a:pt x="13439" y="6551"/>
                    <a:pt x="14040" y="6551"/>
                  </a:cubicBezTo>
                  <a:cubicBezTo>
                    <a:pt x="14392" y="6551"/>
                    <a:pt x="14748" y="6435"/>
                    <a:pt x="15046" y="6189"/>
                  </a:cubicBezTo>
                  <a:cubicBezTo>
                    <a:pt x="15562" y="5747"/>
                    <a:pt x="16230" y="5508"/>
                    <a:pt x="16911" y="5508"/>
                  </a:cubicBezTo>
                  <a:cubicBezTo>
                    <a:pt x="18511" y="5508"/>
                    <a:pt x="19809" y="6806"/>
                    <a:pt x="19809" y="8406"/>
                  </a:cubicBezTo>
                  <a:cubicBezTo>
                    <a:pt x="19809" y="10007"/>
                    <a:pt x="18511" y="11304"/>
                    <a:pt x="16911" y="11304"/>
                  </a:cubicBezTo>
                  <a:lnTo>
                    <a:pt x="8846" y="11304"/>
                  </a:lnTo>
                  <a:cubicBezTo>
                    <a:pt x="8823" y="11305"/>
                    <a:pt x="8800" y="11305"/>
                    <a:pt x="8777" y="11305"/>
                  </a:cubicBezTo>
                  <a:cubicBezTo>
                    <a:pt x="6528" y="11305"/>
                    <a:pt x="4700" y="9492"/>
                    <a:pt x="4700" y="7222"/>
                  </a:cubicBezTo>
                  <a:cubicBezTo>
                    <a:pt x="4700" y="4964"/>
                    <a:pt x="6528" y="3151"/>
                    <a:pt x="8777" y="3151"/>
                  </a:cubicBezTo>
                  <a:close/>
                  <a:moveTo>
                    <a:pt x="8864" y="0"/>
                  </a:moveTo>
                  <a:cubicBezTo>
                    <a:pt x="6261" y="0"/>
                    <a:pt x="3675" y="1387"/>
                    <a:pt x="2369" y="4034"/>
                  </a:cubicBezTo>
                  <a:cubicBezTo>
                    <a:pt x="0" y="8835"/>
                    <a:pt x="3503" y="14455"/>
                    <a:pt x="8846" y="14455"/>
                  </a:cubicBezTo>
                  <a:lnTo>
                    <a:pt x="16911" y="14455"/>
                  </a:lnTo>
                  <a:cubicBezTo>
                    <a:pt x="20729" y="14455"/>
                    <a:pt x="23589" y="10964"/>
                    <a:pt x="22846" y="7209"/>
                  </a:cubicBezTo>
                  <a:cubicBezTo>
                    <a:pt x="22255" y="4284"/>
                    <a:pt x="19693" y="2352"/>
                    <a:pt x="16917" y="2352"/>
                  </a:cubicBezTo>
                  <a:cubicBezTo>
                    <a:pt x="16142" y="2352"/>
                    <a:pt x="15350" y="2502"/>
                    <a:pt x="14580" y="2824"/>
                  </a:cubicBezTo>
                  <a:cubicBezTo>
                    <a:pt x="13115" y="919"/>
                    <a:pt x="10984" y="0"/>
                    <a:pt x="88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3"/>
            <p:cNvSpPr/>
            <p:nvPr/>
          </p:nvSpPr>
          <p:spPr>
            <a:xfrm>
              <a:off x="1881750" y="2936338"/>
              <a:ext cx="298975" cy="287750"/>
            </a:xfrm>
            <a:custGeom>
              <a:rect b="b" l="l" r="r" t="t"/>
              <a:pathLst>
                <a:path extrusionOk="0" h="11510" w="11959">
                  <a:moveTo>
                    <a:pt x="5741" y="3144"/>
                  </a:moveTo>
                  <a:cubicBezTo>
                    <a:pt x="7081" y="3144"/>
                    <a:pt x="8367" y="4182"/>
                    <a:pt x="8367" y="5751"/>
                  </a:cubicBezTo>
                  <a:cubicBezTo>
                    <a:pt x="8367" y="7247"/>
                    <a:pt x="7134" y="8356"/>
                    <a:pt x="5757" y="8356"/>
                  </a:cubicBezTo>
                  <a:cubicBezTo>
                    <a:pt x="5429" y="8356"/>
                    <a:pt x="5093" y="8293"/>
                    <a:pt x="4763" y="8158"/>
                  </a:cubicBezTo>
                  <a:cubicBezTo>
                    <a:pt x="3050" y="7452"/>
                    <a:pt x="2609" y="5222"/>
                    <a:pt x="3919" y="3911"/>
                  </a:cubicBezTo>
                  <a:cubicBezTo>
                    <a:pt x="4449" y="3381"/>
                    <a:pt x="5101" y="3144"/>
                    <a:pt x="5741" y="3144"/>
                  </a:cubicBezTo>
                  <a:close/>
                  <a:moveTo>
                    <a:pt x="5750" y="1"/>
                  </a:moveTo>
                  <a:cubicBezTo>
                    <a:pt x="5010" y="1"/>
                    <a:pt x="4265" y="142"/>
                    <a:pt x="3554" y="433"/>
                  </a:cubicBezTo>
                  <a:cubicBezTo>
                    <a:pt x="1411" y="1328"/>
                    <a:pt x="0" y="3420"/>
                    <a:pt x="0" y="5751"/>
                  </a:cubicBezTo>
                  <a:cubicBezTo>
                    <a:pt x="13" y="8926"/>
                    <a:pt x="2583" y="11497"/>
                    <a:pt x="5759" y="11509"/>
                  </a:cubicBezTo>
                  <a:cubicBezTo>
                    <a:pt x="8090" y="11509"/>
                    <a:pt x="10182" y="10098"/>
                    <a:pt x="11076" y="7956"/>
                  </a:cubicBezTo>
                  <a:cubicBezTo>
                    <a:pt x="11958" y="5801"/>
                    <a:pt x="11467" y="3331"/>
                    <a:pt x="9829" y="1681"/>
                  </a:cubicBezTo>
                  <a:cubicBezTo>
                    <a:pt x="8723" y="583"/>
                    <a:pt x="7250" y="1"/>
                    <a:pt x="57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3"/>
            <p:cNvSpPr/>
            <p:nvPr/>
          </p:nvSpPr>
          <p:spPr>
            <a:xfrm>
              <a:off x="1781575" y="2926788"/>
              <a:ext cx="108700" cy="89475"/>
            </a:xfrm>
            <a:custGeom>
              <a:rect b="b" l="l" r="r" t="t"/>
              <a:pathLst>
                <a:path extrusionOk="0" h="3579" w="4348">
                  <a:moveTo>
                    <a:pt x="1809" y="0"/>
                  </a:moveTo>
                  <a:cubicBezTo>
                    <a:pt x="1264" y="0"/>
                    <a:pt x="735" y="286"/>
                    <a:pt x="441" y="790"/>
                  </a:cubicBezTo>
                  <a:cubicBezTo>
                    <a:pt x="0" y="1546"/>
                    <a:pt x="265" y="2516"/>
                    <a:pt x="1033" y="2945"/>
                  </a:cubicBezTo>
                  <a:lnTo>
                    <a:pt x="1764" y="3373"/>
                  </a:lnTo>
                  <a:cubicBezTo>
                    <a:pt x="2010" y="3513"/>
                    <a:pt x="2278" y="3579"/>
                    <a:pt x="2541" y="3579"/>
                  </a:cubicBezTo>
                  <a:cubicBezTo>
                    <a:pt x="3088" y="3579"/>
                    <a:pt x="3617" y="3295"/>
                    <a:pt x="3906" y="2794"/>
                  </a:cubicBezTo>
                  <a:cubicBezTo>
                    <a:pt x="4347" y="2038"/>
                    <a:pt x="4095" y="1080"/>
                    <a:pt x="3339" y="639"/>
                  </a:cubicBezTo>
                  <a:lnTo>
                    <a:pt x="2608" y="223"/>
                  </a:lnTo>
                  <a:cubicBezTo>
                    <a:pt x="2356" y="72"/>
                    <a:pt x="2081" y="0"/>
                    <a:pt x="18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3"/>
            <p:cNvSpPr/>
            <p:nvPr/>
          </p:nvSpPr>
          <p:spPr>
            <a:xfrm>
              <a:off x="2160525" y="3145538"/>
              <a:ext cx="108725" cy="89425"/>
            </a:xfrm>
            <a:custGeom>
              <a:rect b="b" l="l" r="r" t="t"/>
              <a:pathLst>
                <a:path extrusionOk="0" h="3577" w="4349">
                  <a:moveTo>
                    <a:pt x="1809" y="1"/>
                  </a:moveTo>
                  <a:cubicBezTo>
                    <a:pt x="1265" y="1"/>
                    <a:pt x="736" y="281"/>
                    <a:pt x="442" y="785"/>
                  </a:cubicBezTo>
                  <a:cubicBezTo>
                    <a:pt x="1" y="1541"/>
                    <a:pt x="266" y="2511"/>
                    <a:pt x="1034" y="2940"/>
                  </a:cubicBezTo>
                  <a:lnTo>
                    <a:pt x="1765" y="3368"/>
                  </a:lnTo>
                  <a:cubicBezTo>
                    <a:pt x="2014" y="3509"/>
                    <a:pt x="2284" y="3576"/>
                    <a:pt x="2550" y="3576"/>
                  </a:cubicBezTo>
                  <a:cubicBezTo>
                    <a:pt x="3094" y="3576"/>
                    <a:pt x="3620" y="3296"/>
                    <a:pt x="3907" y="2789"/>
                  </a:cubicBezTo>
                  <a:cubicBezTo>
                    <a:pt x="4348" y="2045"/>
                    <a:pt x="4084" y="1087"/>
                    <a:pt x="3340" y="646"/>
                  </a:cubicBezTo>
                  <a:lnTo>
                    <a:pt x="2609" y="218"/>
                  </a:lnTo>
                  <a:cubicBezTo>
                    <a:pt x="2357" y="71"/>
                    <a:pt x="2081" y="1"/>
                    <a:pt x="18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3"/>
            <p:cNvSpPr/>
            <p:nvPr/>
          </p:nvSpPr>
          <p:spPr>
            <a:xfrm>
              <a:off x="1772425" y="3145838"/>
              <a:ext cx="117850" cy="89275"/>
            </a:xfrm>
            <a:custGeom>
              <a:rect b="b" l="l" r="r" t="t"/>
              <a:pathLst>
                <a:path extrusionOk="0" h="3571" w="4714">
                  <a:moveTo>
                    <a:pt x="2907" y="1"/>
                  </a:moveTo>
                  <a:cubicBezTo>
                    <a:pt x="2644" y="1"/>
                    <a:pt x="2376" y="67"/>
                    <a:pt x="2130" y="206"/>
                  </a:cubicBezTo>
                  <a:lnTo>
                    <a:pt x="1399" y="634"/>
                  </a:lnTo>
                  <a:cubicBezTo>
                    <a:pt x="1" y="1441"/>
                    <a:pt x="568" y="3570"/>
                    <a:pt x="2181" y="3570"/>
                  </a:cubicBezTo>
                  <a:cubicBezTo>
                    <a:pt x="2458" y="3570"/>
                    <a:pt x="2735" y="3495"/>
                    <a:pt x="2974" y="3356"/>
                  </a:cubicBezTo>
                  <a:lnTo>
                    <a:pt x="3705" y="2928"/>
                  </a:lnTo>
                  <a:cubicBezTo>
                    <a:pt x="4461" y="2499"/>
                    <a:pt x="4713" y="1542"/>
                    <a:pt x="4272" y="786"/>
                  </a:cubicBezTo>
                  <a:cubicBezTo>
                    <a:pt x="3983" y="284"/>
                    <a:pt x="3454" y="1"/>
                    <a:pt x="29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3"/>
            <p:cNvSpPr/>
            <p:nvPr/>
          </p:nvSpPr>
          <p:spPr>
            <a:xfrm>
              <a:off x="2151400" y="2927038"/>
              <a:ext cx="117850" cy="89450"/>
            </a:xfrm>
            <a:custGeom>
              <a:rect b="b" l="l" r="r" t="t"/>
              <a:pathLst>
                <a:path extrusionOk="0" h="3578" w="4714">
                  <a:moveTo>
                    <a:pt x="2904" y="1"/>
                  </a:moveTo>
                  <a:cubicBezTo>
                    <a:pt x="2641" y="1"/>
                    <a:pt x="2375" y="66"/>
                    <a:pt x="2130" y="200"/>
                  </a:cubicBezTo>
                  <a:lnTo>
                    <a:pt x="1399" y="629"/>
                  </a:lnTo>
                  <a:cubicBezTo>
                    <a:pt x="0" y="1435"/>
                    <a:pt x="568" y="3577"/>
                    <a:pt x="2180" y="3577"/>
                  </a:cubicBezTo>
                  <a:cubicBezTo>
                    <a:pt x="2458" y="3577"/>
                    <a:pt x="2735" y="3502"/>
                    <a:pt x="2974" y="3363"/>
                  </a:cubicBezTo>
                  <a:lnTo>
                    <a:pt x="3705" y="2935"/>
                  </a:lnTo>
                  <a:cubicBezTo>
                    <a:pt x="4461" y="2494"/>
                    <a:pt x="4713" y="1536"/>
                    <a:pt x="4272" y="793"/>
                  </a:cubicBezTo>
                  <a:cubicBezTo>
                    <a:pt x="3983" y="282"/>
                    <a:pt x="3451" y="1"/>
                    <a:pt x="2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3"/>
            <p:cNvSpPr/>
            <p:nvPr/>
          </p:nvSpPr>
          <p:spPr>
            <a:xfrm>
              <a:off x="1986325" y="2812338"/>
              <a:ext cx="78775" cy="101125"/>
            </a:xfrm>
            <a:custGeom>
              <a:rect b="b" l="l" r="r" t="t"/>
              <a:pathLst>
                <a:path extrusionOk="0" h="4045" w="3151">
                  <a:moveTo>
                    <a:pt x="1576" y="0"/>
                  </a:moveTo>
                  <a:cubicBezTo>
                    <a:pt x="706" y="0"/>
                    <a:pt x="1" y="693"/>
                    <a:pt x="1" y="1575"/>
                  </a:cubicBezTo>
                  <a:lnTo>
                    <a:pt x="1" y="2470"/>
                  </a:lnTo>
                  <a:cubicBezTo>
                    <a:pt x="1" y="3339"/>
                    <a:pt x="706" y="4045"/>
                    <a:pt x="1576" y="4045"/>
                  </a:cubicBezTo>
                  <a:cubicBezTo>
                    <a:pt x="2445" y="4045"/>
                    <a:pt x="3151" y="3339"/>
                    <a:pt x="3151" y="2470"/>
                  </a:cubicBezTo>
                  <a:lnTo>
                    <a:pt x="3151" y="1575"/>
                  </a:lnTo>
                  <a:cubicBezTo>
                    <a:pt x="3151" y="693"/>
                    <a:pt x="2445"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3"/>
            <p:cNvSpPr/>
            <p:nvPr/>
          </p:nvSpPr>
          <p:spPr>
            <a:xfrm>
              <a:off x="1986325" y="3250513"/>
              <a:ext cx="78775" cy="101150"/>
            </a:xfrm>
            <a:custGeom>
              <a:rect b="b" l="l" r="r" t="t"/>
              <a:pathLst>
                <a:path extrusionOk="0" h="4046" w="3151">
                  <a:moveTo>
                    <a:pt x="1576" y="1"/>
                  </a:moveTo>
                  <a:cubicBezTo>
                    <a:pt x="706" y="1"/>
                    <a:pt x="1" y="707"/>
                    <a:pt x="1" y="1576"/>
                  </a:cubicBezTo>
                  <a:lnTo>
                    <a:pt x="1" y="2471"/>
                  </a:lnTo>
                  <a:cubicBezTo>
                    <a:pt x="1" y="3340"/>
                    <a:pt x="706" y="4046"/>
                    <a:pt x="1576" y="4046"/>
                  </a:cubicBezTo>
                  <a:cubicBezTo>
                    <a:pt x="2445" y="4046"/>
                    <a:pt x="3151" y="3340"/>
                    <a:pt x="3151" y="2471"/>
                  </a:cubicBezTo>
                  <a:lnTo>
                    <a:pt x="3151" y="1576"/>
                  </a:lnTo>
                  <a:cubicBezTo>
                    <a:pt x="3151" y="707"/>
                    <a:pt x="2445"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3"/>
            <p:cNvSpPr/>
            <p:nvPr/>
          </p:nvSpPr>
          <p:spPr>
            <a:xfrm>
              <a:off x="3462450" y="3996163"/>
              <a:ext cx="89550" cy="78950"/>
            </a:xfrm>
            <a:custGeom>
              <a:rect b="b" l="l" r="r" t="t"/>
              <a:pathLst>
                <a:path extrusionOk="0" h="3158" w="3582">
                  <a:moveTo>
                    <a:pt x="1839" y="1"/>
                  </a:moveTo>
                  <a:cubicBezTo>
                    <a:pt x="1196" y="1"/>
                    <a:pt x="554" y="380"/>
                    <a:pt x="331" y="1122"/>
                  </a:cubicBezTo>
                  <a:cubicBezTo>
                    <a:pt x="0" y="2211"/>
                    <a:pt x="862" y="3157"/>
                    <a:pt x="1840" y="3157"/>
                  </a:cubicBezTo>
                  <a:cubicBezTo>
                    <a:pt x="2130" y="3157"/>
                    <a:pt x="2430" y="3074"/>
                    <a:pt x="2713" y="2887"/>
                  </a:cubicBezTo>
                  <a:cubicBezTo>
                    <a:pt x="3330" y="2471"/>
                    <a:pt x="3582" y="1664"/>
                    <a:pt x="3292" y="971"/>
                  </a:cubicBezTo>
                  <a:cubicBezTo>
                    <a:pt x="3021" y="320"/>
                    <a:pt x="2429" y="1"/>
                    <a:pt x="1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43"/>
          <p:cNvGrpSpPr/>
          <p:nvPr/>
        </p:nvGrpSpPr>
        <p:grpSpPr>
          <a:xfrm>
            <a:off x="1619243" y="3104750"/>
            <a:ext cx="507015" cy="547556"/>
            <a:chOff x="4511850" y="2601788"/>
            <a:chExt cx="1864025" cy="2013075"/>
          </a:xfrm>
        </p:grpSpPr>
        <p:sp>
          <p:nvSpPr>
            <p:cNvPr id="431" name="Google Shape;431;p43"/>
            <p:cNvSpPr/>
            <p:nvPr/>
          </p:nvSpPr>
          <p:spPr>
            <a:xfrm>
              <a:off x="4511850" y="2601788"/>
              <a:ext cx="1864025" cy="2013075"/>
            </a:xfrm>
            <a:custGeom>
              <a:rect b="b" l="l" r="r" t="t"/>
              <a:pathLst>
                <a:path extrusionOk="0" h="80523" w="74561">
                  <a:moveTo>
                    <a:pt x="56440" y="3168"/>
                  </a:moveTo>
                  <a:lnTo>
                    <a:pt x="56440" y="3180"/>
                  </a:lnTo>
                  <a:cubicBezTo>
                    <a:pt x="62539" y="3180"/>
                    <a:pt x="66748" y="9292"/>
                    <a:pt x="64555" y="14987"/>
                  </a:cubicBezTo>
                  <a:cubicBezTo>
                    <a:pt x="64366" y="15403"/>
                    <a:pt x="63068" y="17835"/>
                    <a:pt x="61380" y="20973"/>
                  </a:cubicBezTo>
                  <a:lnTo>
                    <a:pt x="61380" y="20985"/>
                  </a:lnTo>
                  <a:cubicBezTo>
                    <a:pt x="59704" y="24098"/>
                    <a:pt x="57725" y="27739"/>
                    <a:pt x="56440" y="30121"/>
                  </a:cubicBezTo>
                  <a:cubicBezTo>
                    <a:pt x="55558" y="28495"/>
                    <a:pt x="54361" y="26277"/>
                    <a:pt x="53151" y="24047"/>
                  </a:cubicBezTo>
                  <a:lnTo>
                    <a:pt x="52735" y="23266"/>
                  </a:lnTo>
                  <a:cubicBezTo>
                    <a:pt x="49195" y="16726"/>
                    <a:pt x="48439" y="15264"/>
                    <a:pt x="48325" y="14987"/>
                  </a:cubicBezTo>
                  <a:cubicBezTo>
                    <a:pt x="47985" y="14118"/>
                    <a:pt x="47796" y="13198"/>
                    <a:pt x="47758" y="12278"/>
                  </a:cubicBezTo>
                  <a:cubicBezTo>
                    <a:pt x="47758" y="12139"/>
                    <a:pt x="47746" y="12001"/>
                    <a:pt x="47746" y="11875"/>
                  </a:cubicBezTo>
                  <a:lnTo>
                    <a:pt x="47746" y="11799"/>
                  </a:lnTo>
                  <a:lnTo>
                    <a:pt x="47746" y="11774"/>
                  </a:lnTo>
                  <a:lnTo>
                    <a:pt x="47746" y="11749"/>
                  </a:lnTo>
                  <a:cubicBezTo>
                    <a:pt x="47821" y="11497"/>
                    <a:pt x="47834" y="11232"/>
                    <a:pt x="47783" y="10967"/>
                  </a:cubicBezTo>
                  <a:cubicBezTo>
                    <a:pt x="48250" y="6532"/>
                    <a:pt x="51992" y="3168"/>
                    <a:pt x="56440" y="3168"/>
                  </a:cubicBezTo>
                  <a:close/>
                  <a:moveTo>
                    <a:pt x="15941" y="19057"/>
                  </a:moveTo>
                  <a:cubicBezTo>
                    <a:pt x="15954" y="20242"/>
                    <a:pt x="16432" y="21363"/>
                    <a:pt x="17264" y="22195"/>
                  </a:cubicBezTo>
                  <a:lnTo>
                    <a:pt x="18726" y="23657"/>
                  </a:lnTo>
                  <a:cubicBezTo>
                    <a:pt x="18978" y="23921"/>
                    <a:pt x="19116" y="24261"/>
                    <a:pt x="19116" y="24639"/>
                  </a:cubicBezTo>
                  <a:lnTo>
                    <a:pt x="19116" y="26882"/>
                  </a:lnTo>
                  <a:cubicBezTo>
                    <a:pt x="19129" y="27248"/>
                    <a:pt x="18978" y="27601"/>
                    <a:pt x="18713" y="27853"/>
                  </a:cubicBezTo>
                  <a:lnTo>
                    <a:pt x="15828" y="30751"/>
                  </a:lnTo>
                  <a:cubicBezTo>
                    <a:pt x="15563" y="31003"/>
                    <a:pt x="15210" y="31154"/>
                    <a:pt x="14845" y="31154"/>
                  </a:cubicBezTo>
                  <a:cubicBezTo>
                    <a:pt x="12350" y="31154"/>
                    <a:pt x="10321" y="33183"/>
                    <a:pt x="10321" y="35678"/>
                  </a:cubicBezTo>
                  <a:lnTo>
                    <a:pt x="10321" y="38387"/>
                  </a:lnTo>
                  <a:cubicBezTo>
                    <a:pt x="10321" y="39584"/>
                    <a:pt x="10800" y="40731"/>
                    <a:pt x="11644" y="41587"/>
                  </a:cubicBezTo>
                  <a:lnTo>
                    <a:pt x="14089" y="44032"/>
                  </a:lnTo>
                  <a:cubicBezTo>
                    <a:pt x="14971" y="44914"/>
                    <a:pt x="16130" y="45355"/>
                    <a:pt x="17289" y="45355"/>
                  </a:cubicBezTo>
                  <a:cubicBezTo>
                    <a:pt x="18449" y="45355"/>
                    <a:pt x="19608" y="44914"/>
                    <a:pt x="20490" y="44032"/>
                  </a:cubicBezTo>
                  <a:lnTo>
                    <a:pt x="20679" y="43843"/>
                  </a:lnTo>
                  <a:cubicBezTo>
                    <a:pt x="20943" y="43578"/>
                    <a:pt x="21296" y="43440"/>
                    <a:pt x="21662" y="43440"/>
                  </a:cubicBezTo>
                  <a:lnTo>
                    <a:pt x="25140" y="43440"/>
                  </a:lnTo>
                  <a:cubicBezTo>
                    <a:pt x="25505" y="43440"/>
                    <a:pt x="25858" y="43578"/>
                    <a:pt x="26110" y="43843"/>
                  </a:cubicBezTo>
                  <a:lnTo>
                    <a:pt x="30218" y="47951"/>
                  </a:lnTo>
                  <a:cubicBezTo>
                    <a:pt x="30482" y="48203"/>
                    <a:pt x="30621" y="48556"/>
                    <a:pt x="30621" y="48921"/>
                  </a:cubicBezTo>
                  <a:lnTo>
                    <a:pt x="30621" y="50899"/>
                  </a:lnTo>
                  <a:cubicBezTo>
                    <a:pt x="30621" y="51265"/>
                    <a:pt x="30482" y="51618"/>
                    <a:pt x="30218" y="51870"/>
                  </a:cubicBezTo>
                  <a:lnTo>
                    <a:pt x="26173" y="55940"/>
                  </a:lnTo>
                  <a:cubicBezTo>
                    <a:pt x="25316" y="56784"/>
                    <a:pt x="24837" y="57943"/>
                    <a:pt x="24837" y="59140"/>
                  </a:cubicBezTo>
                  <a:lnTo>
                    <a:pt x="24837" y="60980"/>
                  </a:lnTo>
                  <a:cubicBezTo>
                    <a:pt x="24837" y="61346"/>
                    <a:pt x="24686" y="61698"/>
                    <a:pt x="24434" y="61950"/>
                  </a:cubicBezTo>
                  <a:lnTo>
                    <a:pt x="22304" y="64080"/>
                  </a:lnTo>
                  <a:cubicBezTo>
                    <a:pt x="21737" y="64647"/>
                    <a:pt x="21410" y="65416"/>
                    <a:pt x="21397" y="66222"/>
                  </a:cubicBezTo>
                  <a:lnTo>
                    <a:pt x="21132" y="65932"/>
                  </a:lnTo>
                  <a:lnTo>
                    <a:pt x="21132" y="54944"/>
                  </a:lnTo>
                  <a:cubicBezTo>
                    <a:pt x="21132" y="53747"/>
                    <a:pt x="20654" y="52601"/>
                    <a:pt x="19809" y="51744"/>
                  </a:cubicBezTo>
                  <a:lnTo>
                    <a:pt x="4852" y="36787"/>
                  </a:lnTo>
                  <a:cubicBezTo>
                    <a:pt x="6163" y="31293"/>
                    <a:pt x="8872" y="26240"/>
                    <a:pt x="12703" y="22094"/>
                  </a:cubicBezTo>
                  <a:cubicBezTo>
                    <a:pt x="12967" y="21817"/>
                    <a:pt x="13232" y="21552"/>
                    <a:pt x="13496" y="21288"/>
                  </a:cubicBezTo>
                  <a:cubicBezTo>
                    <a:pt x="14265" y="20506"/>
                    <a:pt x="15084" y="19763"/>
                    <a:pt x="15941" y="19057"/>
                  </a:cubicBezTo>
                  <a:close/>
                  <a:moveTo>
                    <a:pt x="47443" y="70998"/>
                  </a:moveTo>
                  <a:cubicBezTo>
                    <a:pt x="47884" y="70998"/>
                    <a:pt x="48300" y="71174"/>
                    <a:pt x="48615" y="71489"/>
                  </a:cubicBezTo>
                  <a:lnTo>
                    <a:pt x="51223" y="74085"/>
                  </a:lnTo>
                  <a:cubicBezTo>
                    <a:pt x="47594" y="75849"/>
                    <a:pt x="43663" y="76920"/>
                    <a:pt x="39643" y="77260"/>
                  </a:cubicBezTo>
                  <a:cubicBezTo>
                    <a:pt x="38720" y="77333"/>
                    <a:pt x="37794" y="77369"/>
                    <a:pt x="36869" y="77369"/>
                  </a:cubicBezTo>
                  <a:cubicBezTo>
                    <a:pt x="35547" y="77369"/>
                    <a:pt x="34226" y="77295"/>
                    <a:pt x="32914" y="77147"/>
                  </a:cubicBezTo>
                  <a:cubicBezTo>
                    <a:pt x="31620" y="76996"/>
                    <a:pt x="30338" y="76758"/>
                    <a:pt x="29069" y="76444"/>
                  </a:cubicBezTo>
                  <a:lnTo>
                    <a:pt x="29069" y="76444"/>
                  </a:lnTo>
                  <a:lnTo>
                    <a:pt x="29814" y="75698"/>
                  </a:lnTo>
                  <a:cubicBezTo>
                    <a:pt x="30130" y="75383"/>
                    <a:pt x="30545" y="75219"/>
                    <a:pt x="30986" y="75206"/>
                  </a:cubicBezTo>
                  <a:lnTo>
                    <a:pt x="38459" y="75206"/>
                  </a:lnTo>
                  <a:cubicBezTo>
                    <a:pt x="38474" y="75207"/>
                    <a:pt x="38489" y="75207"/>
                    <a:pt x="38504" y="75207"/>
                  </a:cubicBezTo>
                  <a:cubicBezTo>
                    <a:pt x="39760" y="75207"/>
                    <a:pt x="40964" y="74692"/>
                    <a:pt x="41848" y="73808"/>
                  </a:cubicBezTo>
                  <a:lnTo>
                    <a:pt x="44179" y="71489"/>
                  </a:lnTo>
                  <a:cubicBezTo>
                    <a:pt x="44482" y="71174"/>
                    <a:pt x="44910" y="70998"/>
                    <a:pt x="45351" y="70998"/>
                  </a:cubicBezTo>
                  <a:close/>
                  <a:moveTo>
                    <a:pt x="56452" y="0"/>
                  </a:moveTo>
                  <a:cubicBezTo>
                    <a:pt x="51048" y="0"/>
                    <a:pt x="46115" y="3732"/>
                    <a:pt x="44885" y="9317"/>
                  </a:cubicBezTo>
                  <a:cubicBezTo>
                    <a:pt x="44520" y="9229"/>
                    <a:pt x="44129" y="9153"/>
                    <a:pt x="43738" y="9077"/>
                  </a:cubicBezTo>
                  <a:cubicBezTo>
                    <a:pt x="41506" y="8660"/>
                    <a:pt x="39249" y="8434"/>
                    <a:pt x="36991" y="8434"/>
                  </a:cubicBezTo>
                  <a:cubicBezTo>
                    <a:pt x="36930" y="8434"/>
                    <a:pt x="36869" y="8434"/>
                    <a:pt x="36808" y="8435"/>
                  </a:cubicBezTo>
                  <a:cubicBezTo>
                    <a:pt x="35397" y="8435"/>
                    <a:pt x="33998" y="8510"/>
                    <a:pt x="32599" y="8662"/>
                  </a:cubicBezTo>
                  <a:cubicBezTo>
                    <a:pt x="24573" y="9607"/>
                    <a:pt x="17088" y="13236"/>
                    <a:pt x="11379" y="18956"/>
                  </a:cubicBezTo>
                  <a:cubicBezTo>
                    <a:pt x="11216" y="19120"/>
                    <a:pt x="11064" y="19284"/>
                    <a:pt x="10901" y="19448"/>
                  </a:cubicBezTo>
                  <a:cubicBezTo>
                    <a:pt x="6226" y="24287"/>
                    <a:pt x="3000" y="30360"/>
                    <a:pt x="1614" y="36950"/>
                  </a:cubicBezTo>
                  <a:lnTo>
                    <a:pt x="1614" y="36963"/>
                  </a:lnTo>
                  <a:cubicBezTo>
                    <a:pt x="1" y="44599"/>
                    <a:pt x="895" y="52550"/>
                    <a:pt x="4159" y="59632"/>
                  </a:cubicBezTo>
                  <a:cubicBezTo>
                    <a:pt x="4402" y="60257"/>
                    <a:pt x="5003" y="60633"/>
                    <a:pt x="5632" y="60633"/>
                  </a:cubicBezTo>
                  <a:cubicBezTo>
                    <a:pt x="5852" y="60633"/>
                    <a:pt x="6076" y="60587"/>
                    <a:pt x="6289" y="60489"/>
                  </a:cubicBezTo>
                  <a:cubicBezTo>
                    <a:pt x="7120" y="60098"/>
                    <a:pt x="7448" y="59103"/>
                    <a:pt x="7020" y="58296"/>
                  </a:cubicBezTo>
                  <a:cubicBezTo>
                    <a:pt x="4991" y="53974"/>
                    <a:pt x="3932" y="49249"/>
                    <a:pt x="3932" y="44473"/>
                  </a:cubicBezTo>
                  <a:cubicBezTo>
                    <a:pt x="3932" y="43163"/>
                    <a:pt x="4021" y="41852"/>
                    <a:pt x="4172" y="40554"/>
                  </a:cubicBezTo>
                  <a:lnTo>
                    <a:pt x="17579" y="53974"/>
                  </a:lnTo>
                  <a:cubicBezTo>
                    <a:pt x="17844" y="54226"/>
                    <a:pt x="17982" y="54579"/>
                    <a:pt x="17982" y="54944"/>
                  </a:cubicBezTo>
                  <a:lnTo>
                    <a:pt x="17982" y="65945"/>
                  </a:lnTo>
                  <a:cubicBezTo>
                    <a:pt x="17982" y="66714"/>
                    <a:pt x="18272" y="67444"/>
                    <a:pt x="18776" y="68011"/>
                  </a:cubicBezTo>
                  <a:lnTo>
                    <a:pt x="19079" y="68364"/>
                  </a:lnTo>
                  <a:cubicBezTo>
                    <a:pt x="19658" y="69032"/>
                    <a:pt x="20502" y="69410"/>
                    <a:pt x="21397" y="69410"/>
                  </a:cubicBezTo>
                  <a:cubicBezTo>
                    <a:pt x="23123" y="69410"/>
                    <a:pt x="24522" y="68024"/>
                    <a:pt x="24535" y="66298"/>
                  </a:cubicBezTo>
                  <a:lnTo>
                    <a:pt x="26652" y="64181"/>
                  </a:lnTo>
                  <a:cubicBezTo>
                    <a:pt x="27496" y="63324"/>
                    <a:pt x="27975" y="62177"/>
                    <a:pt x="27975" y="60980"/>
                  </a:cubicBezTo>
                  <a:lnTo>
                    <a:pt x="27975" y="59140"/>
                  </a:lnTo>
                  <a:cubicBezTo>
                    <a:pt x="27975" y="58762"/>
                    <a:pt x="28126" y="58410"/>
                    <a:pt x="28378" y="58158"/>
                  </a:cubicBezTo>
                  <a:lnTo>
                    <a:pt x="32448" y="54100"/>
                  </a:lnTo>
                  <a:cubicBezTo>
                    <a:pt x="33292" y="53256"/>
                    <a:pt x="33771" y="52097"/>
                    <a:pt x="33771" y="50899"/>
                  </a:cubicBezTo>
                  <a:lnTo>
                    <a:pt x="33771" y="48921"/>
                  </a:lnTo>
                  <a:cubicBezTo>
                    <a:pt x="33759" y="47724"/>
                    <a:pt x="33292" y="46577"/>
                    <a:pt x="32448" y="45733"/>
                  </a:cubicBezTo>
                  <a:lnTo>
                    <a:pt x="28340" y="41638"/>
                  </a:lnTo>
                  <a:cubicBezTo>
                    <a:pt x="27496" y="40781"/>
                    <a:pt x="26337" y="40302"/>
                    <a:pt x="25140" y="40302"/>
                  </a:cubicBezTo>
                  <a:lnTo>
                    <a:pt x="21662" y="40302"/>
                  </a:lnTo>
                  <a:cubicBezTo>
                    <a:pt x="20465" y="40302"/>
                    <a:pt x="19318" y="40781"/>
                    <a:pt x="18461" y="41625"/>
                  </a:cubicBezTo>
                  <a:lnTo>
                    <a:pt x="18272" y="41814"/>
                  </a:lnTo>
                  <a:cubicBezTo>
                    <a:pt x="18001" y="42085"/>
                    <a:pt x="17645" y="42221"/>
                    <a:pt x="17289" y="42221"/>
                  </a:cubicBezTo>
                  <a:cubicBezTo>
                    <a:pt x="16933" y="42221"/>
                    <a:pt x="16577" y="42085"/>
                    <a:pt x="16306" y="41814"/>
                  </a:cubicBezTo>
                  <a:lnTo>
                    <a:pt x="13862" y="39357"/>
                  </a:lnTo>
                  <a:cubicBezTo>
                    <a:pt x="13597" y="39105"/>
                    <a:pt x="13459" y="38752"/>
                    <a:pt x="13459" y="38387"/>
                  </a:cubicBezTo>
                  <a:lnTo>
                    <a:pt x="13459" y="35678"/>
                  </a:lnTo>
                  <a:cubicBezTo>
                    <a:pt x="13459" y="34922"/>
                    <a:pt x="14076" y="34292"/>
                    <a:pt x="14845" y="34292"/>
                  </a:cubicBezTo>
                  <a:cubicBezTo>
                    <a:pt x="16042" y="34292"/>
                    <a:pt x="17188" y="33813"/>
                    <a:pt x="18045" y="32969"/>
                  </a:cubicBezTo>
                  <a:lnTo>
                    <a:pt x="20931" y="30083"/>
                  </a:lnTo>
                  <a:cubicBezTo>
                    <a:pt x="21788" y="29239"/>
                    <a:pt x="22267" y="28079"/>
                    <a:pt x="22254" y="26882"/>
                  </a:cubicBezTo>
                  <a:lnTo>
                    <a:pt x="22254" y="24639"/>
                  </a:lnTo>
                  <a:cubicBezTo>
                    <a:pt x="22254" y="23442"/>
                    <a:pt x="21788" y="22296"/>
                    <a:pt x="20943" y="21439"/>
                  </a:cubicBezTo>
                  <a:lnTo>
                    <a:pt x="19482" y="19977"/>
                  </a:lnTo>
                  <a:cubicBezTo>
                    <a:pt x="19217" y="19712"/>
                    <a:pt x="19079" y="19360"/>
                    <a:pt x="19079" y="18994"/>
                  </a:cubicBezTo>
                  <a:lnTo>
                    <a:pt x="19079" y="16764"/>
                  </a:lnTo>
                  <a:cubicBezTo>
                    <a:pt x="23073" y="14193"/>
                    <a:pt x="27584" y="12530"/>
                    <a:pt x="32297" y="11875"/>
                  </a:cubicBezTo>
                  <a:lnTo>
                    <a:pt x="37917" y="16600"/>
                  </a:lnTo>
                  <a:cubicBezTo>
                    <a:pt x="38534" y="17142"/>
                    <a:pt x="38723" y="18024"/>
                    <a:pt x="38383" y="18767"/>
                  </a:cubicBezTo>
                  <a:cubicBezTo>
                    <a:pt x="38156" y="19259"/>
                    <a:pt x="37715" y="19536"/>
                    <a:pt x="37287" y="19826"/>
                  </a:cubicBezTo>
                  <a:cubicBezTo>
                    <a:pt x="36833" y="20141"/>
                    <a:pt x="36430" y="20532"/>
                    <a:pt x="36102" y="20985"/>
                  </a:cubicBezTo>
                  <a:cubicBezTo>
                    <a:pt x="35535" y="21678"/>
                    <a:pt x="35661" y="22724"/>
                    <a:pt x="36392" y="23253"/>
                  </a:cubicBezTo>
                  <a:cubicBezTo>
                    <a:pt x="36673" y="23456"/>
                    <a:pt x="36998" y="23554"/>
                    <a:pt x="37320" y="23554"/>
                  </a:cubicBezTo>
                  <a:cubicBezTo>
                    <a:pt x="37837" y="23554"/>
                    <a:pt x="38345" y="23303"/>
                    <a:pt x="38648" y="22837"/>
                  </a:cubicBezTo>
                  <a:cubicBezTo>
                    <a:pt x="38887" y="22510"/>
                    <a:pt x="39240" y="22296"/>
                    <a:pt x="39568" y="22069"/>
                  </a:cubicBezTo>
                  <a:cubicBezTo>
                    <a:pt x="42252" y="20204"/>
                    <a:pt x="42428" y="16298"/>
                    <a:pt x="39933" y="14193"/>
                  </a:cubicBezTo>
                  <a:lnTo>
                    <a:pt x="36795" y="11560"/>
                  </a:lnTo>
                  <a:cubicBezTo>
                    <a:pt x="38383" y="11560"/>
                    <a:pt x="39971" y="11673"/>
                    <a:pt x="41533" y="11900"/>
                  </a:cubicBezTo>
                  <a:cubicBezTo>
                    <a:pt x="42289" y="12001"/>
                    <a:pt x="43033" y="12127"/>
                    <a:pt x="43776" y="12291"/>
                  </a:cubicBezTo>
                  <a:cubicBezTo>
                    <a:pt x="43953" y="12328"/>
                    <a:pt x="44142" y="12366"/>
                    <a:pt x="44318" y="12404"/>
                  </a:cubicBezTo>
                  <a:cubicBezTo>
                    <a:pt x="44419" y="12417"/>
                    <a:pt x="44520" y="12442"/>
                    <a:pt x="44608" y="12467"/>
                  </a:cubicBezTo>
                  <a:cubicBezTo>
                    <a:pt x="44633" y="12580"/>
                    <a:pt x="44646" y="12681"/>
                    <a:pt x="44633" y="12782"/>
                  </a:cubicBezTo>
                  <a:cubicBezTo>
                    <a:pt x="44658" y="13147"/>
                    <a:pt x="44696" y="13513"/>
                    <a:pt x="44759" y="13878"/>
                  </a:cubicBezTo>
                  <a:cubicBezTo>
                    <a:pt x="44885" y="14660"/>
                    <a:pt x="45099" y="15428"/>
                    <a:pt x="45389" y="16159"/>
                  </a:cubicBezTo>
                  <a:cubicBezTo>
                    <a:pt x="45452" y="16323"/>
                    <a:pt x="45603" y="16663"/>
                    <a:pt x="47443" y="20103"/>
                  </a:cubicBezTo>
                  <a:cubicBezTo>
                    <a:pt x="49686" y="24299"/>
                    <a:pt x="53189" y="30751"/>
                    <a:pt x="55041" y="34166"/>
                  </a:cubicBezTo>
                  <a:cubicBezTo>
                    <a:pt x="55344" y="34707"/>
                    <a:pt x="55886" y="34978"/>
                    <a:pt x="56428" y="34978"/>
                  </a:cubicBezTo>
                  <a:cubicBezTo>
                    <a:pt x="56969" y="34978"/>
                    <a:pt x="57511" y="34707"/>
                    <a:pt x="57814" y="34166"/>
                  </a:cubicBezTo>
                  <a:lnTo>
                    <a:pt x="58670" y="32590"/>
                  </a:lnTo>
                  <a:cubicBezTo>
                    <a:pt x="59905" y="30310"/>
                    <a:pt x="61518" y="27349"/>
                    <a:pt x="63018" y="24551"/>
                  </a:cubicBezTo>
                  <a:cubicBezTo>
                    <a:pt x="64064" y="25925"/>
                    <a:pt x="64996" y="27361"/>
                    <a:pt x="65815" y="28873"/>
                  </a:cubicBezTo>
                  <a:cubicBezTo>
                    <a:pt x="65903" y="29050"/>
                    <a:pt x="65992" y="29213"/>
                    <a:pt x="66080" y="29377"/>
                  </a:cubicBezTo>
                  <a:lnTo>
                    <a:pt x="66155" y="29541"/>
                  </a:lnTo>
                  <a:cubicBezTo>
                    <a:pt x="66218" y="29667"/>
                    <a:pt x="66281" y="29781"/>
                    <a:pt x="66344" y="29907"/>
                  </a:cubicBezTo>
                  <a:lnTo>
                    <a:pt x="66382" y="29995"/>
                  </a:lnTo>
                  <a:cubicBezTo>
                    <a:pt x="66042" y="30688"/>
                    <a:pt x="65866" y="31444"/>
                    <a:pt x="65866" y="32212"/>
                  </a:cubicBezTo>
                  <a:lnTo>
                    <a:pt x="65866" y="36749"/>
                  </a:lnTo>
                  <a:cubicBezTo>
                    <a:pt x="65866" y="37228"/>
                    <a:pt x="65677" y="37694"/>
                    <a:pt x="65336" y="38034"/>
                  </a:cubicBezTo>
                  <a:lnTo>
                    <a:pt x="62879" y="40479"/>
                  </a:lnTo>
                  <a:cubicBezTo>
                    <a:pt x="61947" y="41411"/>
                    <a:pt x="61430" y="42671"/>
                    <a:pt x="61430" y="43994"/>
                  </a:cubicBezTo>
                  <a:lnTo>
                    <a:pt x="61430" y="51202"/>
                  </a:lnTo>
                  <a:cubicBezTo>
                    <a:pt x="61430" y="51681"/>
                    <a:pt x="61241" y="52147"/>
                    <a:pt x="60901" y="52487"/>
                  </a:cubicBezTo>
                  <a:lnTo>
                    <a:pt x="57650" y="55738"/>
                  </a:lnTo>
                  <a:cubicBezTo>
                    <a:pt x="57310" y="56078"/>
                    <a:pt x="56843" y="56267"/>
                    <a:pt x="56365" y="56267"/>
                  </a:cubicBezTo>
                  <a:lnTo>
                    <a:pt x="56289" y="56267"/>
                  </a:lnTo>
                  <a:cubicBezTo>
                    <a:pt x="55810" y="56267"/>
                    <a:pt x="55356" y="56078"/>
                    <a:pt x="55004" y="55738"/>
                  </a:cubicBezTo>
                  <a:lnTo>
                    <a:pt x="54222" y="54944"/>
                  </a:lnTo>
                  <a:cubicBezTo>
                    <a:pt x="53882" y="54604"/>
                    <a:pt x="53693" y="54138"/>
                    <a:pt x="53693" y="53659"/>
                  </a:cubicBezTo>
                  <a:lnTo>
                    <a:pt x="53693" y="43465"/>
                  </a:lnTo>
                  <a:cubicBezTo>
                    <a:pt x="53693" y="42155"/>
                    <a:pt x="53177" y="40882"/>
                    <a:pt x="52231" y="39962"/>
                  </a:cubicBezTo>
                  <a:lnTo>
                    <a:pt x="49711" y="37442"/>
                  </a:lnTo>
                  <a:cubicBezTo>
                    <a:pt x="48802" y="36520"/>
                    <a:pt x="47548" y="35993"/>
                    <a:pt x="46254" y="35993"/>
                  </a:cubicBezTo>
                  <a:cubicBezTo>
                    <a:pt x="46239" y="35993"/>
                    <a:pt x="46223" y="35993"/>
                    <a:pt x="46208" y="35993"/>
                  </a:cubicBezTo>
                  <a:lnTo>
                    <a:pt x="42453" y="35993"/>
                  </a:lnTo>
                  <a:cubicBezTo>
                    <a:pt x="41974" y="35993"/>
                    <a:pt x="41508" y="35791"/>
                    <a:pt x="41168" y="35451"/>
                  </a:cubicBezTo>
                  <a:lnTo>
                    <a:pt x="38812" y="33107"/>
                  </a:lnTo>
                  <a:cubicBezTo>
                    <a:pt x="38774" y="33069"/>
                    <a:pt x="38736" y="33019"/>
                    <a:pt x="38698" y="32969"/>
                  </a:cubicBezTo>
                  <a:cubicBezTo>
                    <a:pt x="38391" y="32544"/>
                    <a:pt x="37909" y="32319"/>
                    <a:pt x="37420" y="32319"/>
                  </a:cubicBezTo>
                  <a:cubicBezTo>
                    <a:pt x="37068" y="32319"/>
                    <a:pt x="36713" y="32436"/>
                    <a:pt x="36417" y="32679"/>
                  </a:cubicBezTo>
                  <a:cubicBezTo>
                    <a:pt x="35712" y="33246"/>
                    <a:pt x="35649" y="34304"/>
                    <a:pt x="36266" y="34972"/>
                  </a:cubicBezTo>
                  <a:cubicBezTo>
                    <a:pt x="36367" y="35098"/>
                    <a:pt x="36480" y="35211"/>
                    <a:pt x="36594" y="35325"/>
                  </a:cubicBezTo>
                  <a:lnTo>
                    <a:pt x="38938" y="37681"/>
                  </a:lnTo>
                  <a:cubicBezTo>
                    <a:pt x="39870" y="38614"/>
                    <a:pt x="41130" y="39130"/>
                    <a:pt x="42453" y="39130"/>
                  </a:cubicBezTo>
                  <a:lnTo>
                    <a:pt x="46208" y="39130"/>
                  </a:lnTo>
                  <a:cubicBezTo>
                    <a:pt x="46687" y="39130"/>
                    <a:pt x="47153" y="39319"/>
                    <a:pt x="47494" y="39660"/>
                  </a:cubicBezTo>
                  <a:lnTo>
                    <a:pt x="50014" y="42180"/>
                  </a:lnTo>
                  <a:cubicBezTo>
                    <a:pt x="50354" y="42520"/>
                    <a:pt x="50543" y="42986"/>
                    <a:pt x="50543" y="43465"/>
                  </a:cubicBezTo>
                  <a:lnTo>
                    <a:pt x="50543" y="53659"/>
                  </a:lnTo>
                  <a:cubicBezTo>
                    <a:pt x="50543" y="54970"/>
                    <a:pt x="51060" y="56230"/>
                    <a:pt x="51992" y="57162"/>
                  </a:cubicBezTo>
                  <a:lnTo>
                    <a:pt x="52786" y="57956"/>
                  </a:lnTo>
                  <a:cubicBezTo>
                    <a:pt x="53718" y="58876"/>
                    <a:pt x="54978" y="59405"/>
                    <a:pt x="56289" y="59405"/>
                  </a:cubicBezTo>
                  <a:lnTo>
                    <a:pt x="56365" y="59405"/>
                  </a:lnTo>
                  <a:cubicBezTo>
                    <a:pt x="57675" y="59405"/>
                    <a:pt x="58935" y="58876"/>
                    <a:pt x="59868" y="57956"/>
                  </a:cubicBezTo>
                  <a:lnTo>
                    <a:pt x="63119" y="54705"/>
                  </a:lnTo>
                  <a:cubicBezTo>
                    <a:pt x="64051" y="53772"/>
                    <a:pt x="64580" y="52512"/>
                    <a:pt x="64568" y="51189"/>
                  </a:cubicBezTo>
                  <a:lnTo>
                    <a:pt x="64568" y="43982"/>
                  </a:lnTo>
                  <a:cubicBezTo>
                    <a:pt x="64568" y="43503"/>
                    <a:pt x="64757" y="43037"/>
                    <a:pt x="65110" y="42709"/>
                  </a:cubicBezTo>
                  <a:lnTo>
                    <a:pt x="67567" y="40252"/>
                  </a:lnTo>
                  <a:cubicBezTo>
                    <a:pt x="68361" y="39471"/>
                    <a:pt x="68852" y="38450"/>
                    <a:pt x="68991" y="37354"/>
                  </a:cubicBezTo>
                  <a:cubicBezTo>
                    <a:pt x="69507" y="39697"/>
                    <a:pt x="69759" y="42079"/>
                    <a:pt x="69759" y="44473"/>
                  </a:cubicBezTo>
                  <a:cubicBezTo>
                    <a:pt x="69784" y="53205"/>
                    <a:pt x="66307" y="61585"/>
                    <a:pt x="60120" y="67734"/>
                  </a:cubicBezTo>
                  <a:cubicBezTo>
                    <a:pt x="58305" y="69549"/>
                    <a:pt x="56276" y="71162"/>
                    <a:pt x="54096" y="72510"/>
                  </a:cubicBezTo>
                  <a:lnTo>
                    <a:pt x="50845" y="69246"/>
                  </a:lnTo>
                  <a:cubicBezTo>
                    <a:pt x="49938" y="68352"/>
                    <a:pt x="48716" y="67848"/>
                    <a:pt x="47443" y="67848"/>
                  </a:cubicBezTo>
                  <a:lnTo>
                    <a:pt x="45351" y="67848"/>
                  </a:lnTo>
                  <a:cubicBezTo>
                    <a:pt x="44066" y="67848"/>
                    <a:pt x="42844" y="68352"/>
                    <a:pt x="41949" y="69246"/>
                  </a:cubicBezTo>
                  <a:lnTo>
                    <a:pt x="39631" y="71577"/>
                  </a:lnTo>
                  <a:cubicBezTo>
                    <a:pt x="39316" y="71880"/>
                    <a:pt x="38900" y="72056"/>
                    <a:pt x="38459" y="72056"/>
                  </a:cubicBezTo>
                  <a:lnTo>
                    <a:pt x="30986" y="72056"/>
                  </a:lnTo>
                  <a:cubicBezTo>
                    <a:pt x="29714" y="72069"/>
                    <a:pt x="28491" y="72573"/>
                    <a:pt x="27597" y="73468"/>
                  </a:cubicBezTo>
                  <a:lnTo>
                    <a:pt x="25631" y="75421"/>
                  </a:lnTo>
                  <a:cubicBezTo>
                    <a:pt x="21107" y="73783"/>
                    <a:pt x="16987" y="71162"/>
                    <a:pt x="13597" y="67747"/>
                  </a:cubicBezTo>
                  <a:cubicBezTo>
                    <a:pt x="13285" y="67395"/>
                    <a:pt x="12851" y="67219"/>
                    <a:pt x="12416" y="67219"/>
                  </a:cubicBezTo>
                  <a:cubicBezTo>
                    <a:pt x="12010" y="67219"/>
                    <a:pt x="11602" y="67373"/>
                    <a:pt x="11291" y="67684"/>
                  </a:cubicBezTo>
                  <a:cubicBezTo>
                    <a:pt x="10649" y="68326"/>
                    <a:pt x="10686" y="69372"/>
                    <a:pt x="11367" y="69977"/>
                  </a:cubicBezTo>
                  <a:cubicBezTo>
                    <a:pt x="16899" y="75522"/>
                    <a:pt x="24094" y="79113"/>
                    <a:pt x="31856" y="80171"/>
                  </a:cubicBezTo>
                  <a:cubicBezTo>
                    <a:pt x="33525" y="80401"/>
                    <a:pt x="35209" y="80522"/>
                    <a:pt x="36896" y="80522"/>
                  </a:cubicBezTo>
                  <a:cubicBezTo>
                    <a:pt x="37425" y="80522"/>
                    <a:pt x="37955" y="80510"/>
                    <a:pt x="38484" y="80486"/>
                  </a:cubicBezTo>
                  <a:cubicBezTo>
                    <a:pt x="38736" y="80474"/>
                    <a:pt x="39001" y="80448"/>
                    <a:pt x="39265" y="80436"/>
                  </a:cubicBezTo>
                  <a:cubicBezTo>
                    <a:pt x="51097" y="79629"/>
                    <a:pt x="61770" y="73077"/>
                    <a:pt x="67831" y="62895"/>
                  </a:cubicBezTo>
                  <a:cubicBezTo>
                    <a:pt x="73880" y="52714"/>
                    <a:pt x="74560" y="40201"/>
                    <a:pt x="69621" y="29428"/>
                  </a:cubicBezTo>
                  <a:cubicBezTo>
                    <a:pt x="69532" y="29239"/>
                    <a:pt x="69444" y="29062"/>
                    <a:pt x="69369" y="28886"/>
                  </a:cubicBezTo>
                  <a:cubicBezTo>
                    <a:pt x="69117" y="28357"/>
                    <a:pt x="68852" y="27865"/>
                    <a:pt x="68600" y="27374"/>
                  </a:cubicBezTo>
                  <a:cubicBezTo>
                    <a:pt x="67668" y="25647"/>
                    <a:pt x="66596" y="24009"/>
                    <a:pt x="65399" y="22459"/>
                  </a:cubicBezTo>
                  <a:cubicBezTo>
                    <a:pt x="65160" y="22144"/>
                    <a:pt x="64908" y="21842"/>
                    <a:pt x="64656" y="21540"/>
                  </a:cubicBezTo>
                  <a:cubicBezTo>
                    <a:pt x="66193" y="18679"/>
                    <a:pt x="67365" y="16474"/>
                    <a:pt x="67491" y="16146"/>
                  </a:cubicBezTo>
                  <a:cubicBezTo>
                    <a:pt x="69999" y="9720"/>
                    <a:pt x="66496" y="2512"/>
                    <a:pt x="59880" y="509"/>
                  </a:cubicBezTo>
                  <a:cubicBezTo>
                    <a:pt x="58737" y="164"/>
                    <a:pt x="57584" y="0"/>
                    <a:pt x="564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3"/>
            <p:cNvSpPr/>
            <p:nvPr/>
          </p:nvSpPr>
          <p:spPr>
            <a:xfrm>
              <a:off x="5782350" y="2757838"/>
              <a:ext cx="292350" cy="281650"/>
            </a:xfrm>
            <a:custGeom>
              <a:rect b="b" l="l" r="r" t="t"/>
              <a:pathLst>
                <a:path extrusionOk="0" h="11266" w="11694">
                  <a:moveTo>
                    <a:pt x="5620" y="3150"/>
                  </a:moveTo>
                  <a:cubicBezTo>
                    <a:pt x="7838" y="3150"/>
                    <a:pt x="8947" y="5822"/>
                    <a:pt x="7384" y="7384"/>
                  </a:cubicBezTo>
                  <a:cubicBezTo>
                    <a:pt x="6873" y="7895"/>
                    <a:pt x="6247" y="8124"/>
                    <a:pt x="5635" y="8124"/>
                  </a:cubicBezTo>
                  <a:cubicBezTo>
                    <a:pt x="4357" y="8124"/>
                    <a:pt x="3138" y="7131"/>
                    <a:pt x="3138" y="5633"/>
                  </a:cubicBezTo>
                  <a:cubicBezTo>
                    <a:pt x="3138" y="4259"/>
                    <a:pt x="4247" y="3150"/>
                    <a:pt x="5620" y="3150"/>
                  </a:cubicBezTo>
                  <a:close/>
                  <a:moveTo>
                    <a:pt x="5622" y="1"/>
                  </a:moveTo>
                  <a:cubicBezTo>
                    <a:pt x="4895" y="1"/>
                    <a:pt x="4162" y="141"/>
                    <a:pt x="3465" y="429"/>
                  </a:cubicBezTo>
                  <a:cubicBezTo>
                    <a:pt x="1361" y="1298"/>
                    <a:pt x="0" y="3352"/>
                    <a:pt x="0" y="5633"/>
                  </a:cubicBezTo>
                  <a:cubicBezTo>
                    <a:pt x="0" y="8733"/>
                    <a:pt x="2520" y="11253"/>
                    <a:pt x="5620" y="11265"/>
                  </a:cubicBezTo>
                  <a:cubicBezTo>
                    <a:pt x="7901" y="11265"/>
                    <a:pt x="9955" y="9892"/>
                    <a:pt x="10824" y="7787"/>
                  </a:cubicBezTo>
                  <a:cubicBezTo>
                    <a:pt x="11694" y="5683"/>
                    <a:pt x="11215" y="3264"/>
                    <a:pt x="9602" y="1651"/>
                  </a:cubicBezTo>
                  <a:cubicBezTo>
                    <a:pt x="8532" y="572"/>
                    <a:pt x="7089" y="1"/>
                    <a:pt x="56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3"/>
            <p:cNvSpPr/>
            <p:nvPr/>
          </p:nvSpPr>
          <p:spPr>
            <a:xfrm>
              <a:off x="5387300" y="3257413"/>
              <a:ext cx="84650" cy="78825"/>
            </a:xfrm>
            <a:custGeom>
              <a:rect b="b" l="l" r="r" t="t"/>
              <a:pathLst>
                <a:path extrusionOk="0" h="3153" w="3386">
                  <a:moveTo>
                    <a:pt x="1711" y="0"/>
                  </a:moveTo>
                  <a:cubicBezTo>
                    <a:pt x="1325" y="0"/>
                    <a:pt x="930" y="144"/>
                    <a:pt x="605" y="468"/>
                  </a:cubicBezTo>
                  <a:cubicBezTo>
                    <a:pt x="76" y="998"/>
                    <a:pt x="1" y="1829"/>
                    <a:pt x="404" y="2447"/>
                  </a:cubicBezTo>
                  <a:cubicBezTo>
                    <a:pt x="725" y="2931"/>
                    <a:pt x="1216" y="3152"/>
                    <a:pt x="1702" y="3152"/>
                  </a:cubicBezTo>
                  <a:cubicBezTo>
                    <a:pt x="2455" y="3152"/>
                    <a:pt x="3198" y="2624"/>
                    <a:pt x="3289" y="1728"/>
                  </a:cubicBezTo>
                  <a:cubicBezTo>
                    <a:pt x="3385" y="711"/>
                    <a:pt x="2569" y="0"/>
                    <a:pt x="17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3"/>
            <p:cNvSpPr/>
            <p:nvPr/>
          </p:nvSpPr>
          <p:spPr>
            <a:xfrm>
              <a:off x="4681000" y="4168663"/>
              <a:ext cx="89525" cy="78975"/>
            </a:xfrm>
            <a:custGeom>
              <a:rect b="b" l="l" r="r" t="t"/>
              <a:pathLst>
                <a:path extrusionOk="0" h="3159" w="3581">
                  <a:moveTo>
                    <a:pt x="1841" y="1"/>
                  </a:moveTo>
                  <a:cubicBezTo>
                    <a:pt x="1197" y="1"/>
                    <a:pt x="553" y="384"/>
                    <a:pt x="329" y="1128"/>
                  </a:cubicBezTo>
                  <a:cubicBezTo>
                    <a:pt x="0" y="2221"/>
                    <a:pt x="867" y="3158"/>
                    <a:pt x="1841" y="3158"/>
                  </a:cubicBezTo>
                  <a:cubicBezTo>
                    <a:pt x="2135" y="3158"/>
                    <a:pt x="2439" y="3072"/>
                    <a:pt x="2723" y="2879"/>
                  </a:cubicBezTo>
                  <a:cubicBezTo>
                    <a:pt x="3341" y="2463"/>
                    <a:pt x="3580" y="1670"/>
                    <a:pt x="3290" y="977"/>
                  </a:cubicBezTo>
                  <a:cubicBezTo>
                    <a:pt x="3020" y="321"/>
                    <a:pt x="2430" y="1"/>
                    <a:pt x="18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43"/>
          <p:cNvGrpSpPr/>
          <p:nvPr/>
        </p:nvGrpSpPr>
        <p:grpSpPr>
          <a:xfrm>
            <a:off x="7039084" y="3103897"/>
            <a:ext cx="464426" cy="548413"/>
            <a:chOff x="7182925" y="2715238"/>
            <a:chExt cx="1707450" cy="2016225"/>
          </a:xfrm>
        </p:grpSpPr>
        <p:sp>
          <p:nvSpPr>
            <p:cNvPr id="436" name="Google Shape;436;p43"/>
            <p:cNvSpPr/>
            <p:nvPr/>
          </p:nvSpPr>
          <p:spPr>
            <a:xfrm>
              <a:off x="7401875" y="3242963"/>
              <a:ext cx="1315550" cy="1315225"/>
            </a:xfrm>
            <a:custGeom>
              <a:rect b="b" l="l" r="r" t="t"/>
              <a:pathLst>
                <a:path extrusionOk="0" h="52609" w="52622">
                  <a:moveTo>
                    <a:pt x="27886" y="3214"/>
                  </a:moveTo>
                  <a:cubicBezTo>
                    <a:pt x="39428" y="4008"/>
                    <a:pt x="48614" y="13194"/>
                    <a:pt x="49408" y="24736"/>
                  </a:cubicBezTo>
                  <a:lnTo>
                    <a:pt x="47140" y="24736"/>
                  </a:lnTo>
                  <a:cubicBezTo>
                    <a:pt x="46258" y="24736"/>
                    <a:pt x="45565" y="25442"/>
                    <a:pt x="45565" y="26311"/>
                  </a:cubicBezTo>
                  <a:cubicBezTo>
                    <a:pt x="45565" y="27180"/>
                    <a:pt x="46258" y="27886"/>
                    <a:pt x="47140" y="27886"/>
                  </a:cubicBezTo>
                  <a:lnTo>
                    <a:pt x="49408" y="27886"/>
                  </a:lnTo>
                  <a:cubicBezTo>
                    <a:pt x="48640" y="39403"/>
                    <a:pt x="39403" y="48640"/>
                    <a:pt x="27886" y="49421"/>
                  </a:cubicBezTo>
                  <a:lnTo>
                    <a:pt x="27886" y="47140"/>
                  </a:lnTo>
                  <a:cubicBezTo>
                    <a:pt x="27886" y="46271"/>
                    <a:pt x="27180" y="45565"/>
                    <a:pt x="26311" y="45565"/>
                  </a:cubicBezTo>
                  <a:cubicBezTo>
                    <a:pt x="25429" y="45565"/>
                    <a:pt x="24736" y="46271"/>
                    <a:pt x="24736" y="47140"/>
                  </a:cubicBezTo>
                  <a:lnTo>
                    <a:pt x="24736" y="49421"/>
                  </a:lnTo>
                  <a:cubicBezTo>
                    <a:pt x="13219" y="48640"/>
                    <a:pt x="3982" y="39403"/>
                    <a:pt x="3201" y="27886"/>
                  </a:cubicBezTo>
                  <a:lnTo>
                    <a:pt x="5482" y="27886"/>
                  </a:lnTo>
                  <a:cubicBezTo>
                    <a:pt x="6351" y="27886"/>
                    <a:pt x="7057" y="27180"/>
                    <a:pt x="7057" y="26311"/>
                  </a:cubicBezTo>
                  <a:cubicBezTo>
                    <a:pt x="7057" y="25442"/>
                    <a:pt x="6351" y="24736"/>
                    <a:pt x="5482" y="24736"/>
                  </a:cubicBezTo>
                  <a:lnTo>
                    <a:pt x="3201" y="24736"/>
                  </a:lnTo>
                  <a:cubicBezTo>
                    <a:pt x="3982" y="13219"/>
                    <a:pt x="13219" y="3982"/>
                    <a:pt x="24736" y="3214"/>
                  </a:cubicBezTo>
                  <a:lnTo>
                    <a:pt x="24736" y="5482"/>
                  </a:lnTo>
                  <a:cubicBezTo>
                    <a:pt x="24736" y="6351"/>
                    <a:pt x="25429" y="7057"/>
                    <a:pt x="26311" y="7057"/>
                  </a:cubicBezTo>
                  <a:cubicBezTo>
                    <a:pt x="27180" y="7057"/>
                    <a:pt x="27886" y="6351"/>
                    <a:pt x="27886" y="5482"/>
                  </a:cubicBezTo>
                  <a:lnTo>
                    <a:pt x="27886" y="3214"/>
                  </a:lnTo>
                  <a:close/>
                  <a:moveTo>
                    <a:pt x="26311" y="0"/>
                  </a:moveTo>
                  <a:cubicBezTo>
                    <a:pt x="11795" y="0"/>
                    <a:pt x="0" y="11807"/>
                    <a:pt x="0" y="26311"/>
                  </a:cubicBezTo>
                  <a:cubicBezTo>
                    <a:pt x="0" y="40815"/>
                    <a:pt x="11807" y="52609"/>
                    <a:pt x="26311" y="52609"/>
                  </a:cubicBezTo>
                  <a:cubicBezTo>
                    <a:pt x="40802" y="52609"/>
                    <a:pt x="52609" y="40815"/>
                    <a:pt x="52609" y="26311"/>
                  </a:cubicBezTo>
                  <a:cubicBezTo>
                    <a:pt x="52621" y="11807"/>
                    <a:pt x="40802" y="0"/>
                    <a:pt x="263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3"/>
            <p:cNvSpPr/>
            <p:nvPr/>
          </p:nvSpPr>
          <p:spPr>
            <a:xfrm>
              <a:off x="7910000" y="3500638"/>
              <a:ext cx="295525" cy="811850"/>
            </a:xfrm>
            <a:custGeom>
              <a:rect b="b" l="l" r="r" t="t"/>
              <a:pathLst>
                <a:path extrusionOk="0" h="32474" w="11821">
                  <a:moveTo>
                    <a:pt x="5923" y="7158"/>
                  </a:moveTo>
                  <a:lnTo>
                    <a:pt x="8582" y="16243"/>
                  </a:lnTo>
                  <a:lnTo>
                    <a:pt x="5898" y="25329"/>
                  </a:lnTo>
                  <a:lnTo>
                    <a:pt x="3239" y="16231"/>
                  </a:lnTo>
                  <a:lnTo>
                    <a:pt x="5923" y="7158"/>
                  </a:lnTo>
                  <a:close/>
                  <a:moveTo>
                    <a:pt x="5935" y="1"/>
                  </a:moveTo>
                  <a:cubicBezTo>
                    <a:pt x="5230" y="1"/>
                    <a:pt x="4625" y="467"/>
                    <a:pt x="4423" y="1135"/>
                  </a:cubicBezTo>
                  <a:lnTo>
                    <a:pt x="89" y="15777"/>
                  </a:lnTo>
                  <a:cubicBezTo>
                    <a:pt x="0" y="16067"/>
                    <a:pt x="0" y="16382"/>
                    <a:pt x="89" y="16672"/>
                  </a:cubicBezTo>
                  <a:lnTo>
                    <a:pt x="4386" y="31339"/>
                  </a:lnTo>
                  <a:cubicBezTo>
                    <a:pt x="4575" y="32007"/>
                    <a:pt x="5192" y="32473"/>
                    <a:pt x="5885" y="32473"/>
                  </a:cubicBezTo>
                  <a:cubicBezTo>
                    <a:pt x="6591" y="32473"/>
                    <a:pt x="7196" y="32007"/>
                    <a:pt x="7397" y="31339"/>
                  </a:cubicBezTo>
                  <a:lnTo>
                    <a:pt x="11732" y="16684"/>
                  </a:lnTo>
                  <a:cubicBezTo>
                    <a:pt x="11820" y="16395"/>
                    <a:pt x="11820" y="16092"/>
                    <a:pt x="11732" y="15790"/>
                  </a:cubicBezTo>
                  <a:lnTo>
                    <a:pt x="7448" y="1135"/>
                  </a:lnTo>
                  <a:cubicBezTo>
                    <a:pt x="7246" y="467"/>
                    <a:pt x="6629" y="1"/>
                    <a:pt x="59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3"/>
            <p:cNvSpPr/>
            <p:nvPr/>
          </p:nvSpPr>
          <p:spPr>
            <a:xfrm>
              <a:off x="7668000" y="3525538"/>
              <a:ext cx="89550" cy="78925"/>
            </a:xfrm>
            <a:custGeom>
              <a:rect b="b" l="l" r="r" t="t"/>
              <a:pathLst>
                <a:path extrusionOk="0" h="3157" w="3582">
                  <a:moveTo>
                    <a:pt x="1839" y="0"/>
                  </a:moveTo>
                  <a:cubicBezTo>
                    <a:pt x="1195" y="0"/>
                    <a:pt x="554" y="379"/>
                    <a:pt x="331" y="1122"/>
                  </a:cubicBezTo>
                  <a:cubicBezTo>
                    <a:pt x="0" y="2210"/>
                    <a:pt x="862" y="3156"/>
                    <a:pt x="1840" y="3156"/>
                  </a:cubicBezTo>
                  <a:cubicBezTo>
                    <a:pt x="2130" y="3156"/>
                    <a:pt x="2430" y="3073"/>
                    <a:pt x="2712" y="2886"/>
                  </a:cubicBezTo>
                  <a:cubicBezTo>
                    <a:pt x="3330" y="2470"/>
                    <a:pt x="3582" y="1664"/>
                    <a:pt x="3292" y="971"/>
                  </a:cubicBezTo>
                  <a:cubicBezTo>
                    <a:pt x="3020" y="319"/>
                    <a:pt x="2429" y="0"/>
                    <a:pt x="1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3"/>
            <p:cNvSpPr/>
            <p:nvPr/>
          </p:nvSpPr>
          <p:spPr>
            <a:xfrm>
              <a:off x="8347500" y="4203613"/>
              <a:ext cx="89550" cy="79075"/>
            </a:xfrm>
            <a:custGeom>
              <a:rect b="b" l="l" r="r" t="t"/>
              <a:pathLst>
                <a:path extrusionOk="0" h="3163" w="3582">
                  <a:moveTo>
                    <a:pt x="1839" y="0"/>
                  </a:moveTo>
                  <a:cubicBezTo>
                    <a:pt x="1196" y="0"/>
                    <a:pt x="554" y="380"/>
                    <a:pt x="331" y="1116"/>
                  </a:cubicBezTo>
                  <a:cubicBezTo>
                    <a:pt x="0" y="2214"/>
                    <a:pt x="870" y="3163"/>
                    <a:pt x="1846" y="3163"/>
                  </a:cubicBezTo>
                  <a:cubicBezTo>
                    <a:pt x="2135" y="3163"/>
                    <a:pt x="2433" y="3080"/>
                    <a:pt x="2712" y="2893"/>
                  </a:cubicBezTo>
                  <a:cubicBezTo>
                    <a:pt x="3342" y="2464"/>
                    <a:pt x="3582" y="1670"/>
                    <a:pt x="3292" y="977"/>
                  </a:cubicBezTo>
                  <a:cubicBezTo>
                    <a:pt x="3021" y="320"/>
                    <a:pt x="2429" y="0"/>
                    <a:pt x="1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3"/>
            <p:cNvSpPr/>
            <p:nvPr/>
          </p:nvSpPr>
          <p:spPr>
            <a:xfrm>
              <a:off x="8347500" y="3525538"/>
              <a:ext cx="89550" cy="78925"/>
            </a:xfrm>
            <a:custGeom>
              <a:rect b="b" l="l" r="r" t="t"/>
              <a:pathLst>
                <a:path extrusionOk="0" h="3157" w="3582">
                  <a:moveTo>
                    <a:pt x="1844" y="0"/>
                  </a:moveTo>
                  <a:cubicBezTo>
                    <a:pt x="1199" y="0"/>
                    <a:pt x="554" y="379"/>
                    <a:pt x="331" y="1122"/>
                  </a:cubicBezTo>
                  <a:cubicBezTo>
                    <a:pt x="0" y="2210"/>
                    <a:pt x="869" y="3156"/>
                    <a:pt x="1845" y="3156"/>
                  </a:cubicBezTo>
                  <a:cubicBezTo>
                    <a:pt x="2134" y="3156"/>
                    <a:pt x="2433" y="3073"/>
                    <a:pt x="2712" y="2886"/>
                  </a:cubicBezTo>
                  <a:cubicBezTo>
                    <a:pt x="3342" y="2470"/>
                    <a:pt x="3582" y="1664"/>
                    <a:pt x="3292" y="971"/>
                  </a:cubicBezTo>
                  <a:cubicBezTo>
                    <a:pt x="3027" y="319"/>
                    <a:pt x="2435" y="0"/>
                    <a:pt x="18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3"/>
            <p:cNvSpPr/>
            <p:nvPr/>
          </p:nvSpPr>
          <p:spPr>
            <a:xfrm>
              <a:off x="7668000" y="4203613"/>
              <a:ext cx="89250" cy="79075"/>
            </a:xfrm>
            <a:custGeom>
              <a:rect b="b" l="l" r="r" t="t"/>
              <a:pathLst>
                <a:path extrusionOk="0" h="3163" w="3570">
                  <a:moveTo>
                    <a:pt x="1839" y="0"/>
                  </a:moveTo>
                  <a:cubicBezTo>
                    <a:pt x="1195" y="0"/>
                    <a:pt x="554" y="380"/>
                    <a:pt x="331" y="1116"/>
                  </a:cubicBezTo>
                  <a:cubicBezTo>
                    <a:pt x="0" y="2214"/>
                    <a:pt x="862" y="3163"/>
                    <a:pt x="1840" y="3163"/>
                  </a:cubicBezTo>
                  <a:cubicBezTo>
                    <a:pt x="2130" y="3163"/>
                    <a:pt x="2430" y="3080"/>
                    <a:pt x="2712" y="2893"/>
                  </a:cubicBezTo>
                  <a:cubicBezTo>
                    <a:pt x="3330" y="2464"/>
                    <a:pt x="3569" y="1670"/>
                    <a:pt x="3292" y="977"/>
                  </a:cubicBezTo>
                  <a:cubicBezTo>
                    <a:pt x="3020" y="320"/>
                    <a:pt x="2429" y="0"/>
                    <a:pt x="1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3"/>
            <p:cNvSpPr/>
            <p:nvPr/>
          </p:nvSpPr>
          <p:spPr>
            <a:xfrm>
              <a:off x="7182925" y="2715238"/>
              <a:ext cx="1707450" cy="2016225"/>
            </a:xfrm>
            <a:custGeom>
              <a:rect b="b" l="l" r="r" t="t"/>
              <a:pathLst>
                <a:path extrusionOk="0" h="80649" w="68298">
                  <a:moveTo>
                    <a:pt x="34943" y="3153"/>
                  </a:moveTo>
                  <a:cubicBezTo>
                    <a:pt x="36543" y="3153"/>
                    <a:pt x="38055" y="3846"/>
                    <a:pt x="39101" y="5056"/>
                  </a:cubicBezTo>
                  <a:cubicBezTo>
                    <a:pt x="37715" y="5232"/>
                    <a:pt x="36316" y="5333"/>
                    <a:pt x="34918" y="5333"/>
                  </a:cubicBezTo>
                  <a:cubicBezTo>
                    <a:pt x="33532" y="5333"/>
                    <a:pt x="32145" y="5245"/>
                    <a:pt x="30772" y="5069"/>
                  </a:cubicBezTo>
                  <a:cubicBezTo>
                    <a:pt x="31818" y="3846"/>
                    <a:pt x="33330" y="3153"/>
                    <a:pt x="34943" y="3153"/>
                  </a:cubicBezTo>
                  <a:close/>
                  <a:moveTo>
                    <a:pt x="40424" y="8068"/>
                  </a:moveTo>
                  <a:cubicBezTo>
                    <a:pt x="40449" y="8269"/>
                    <a:pt x="40462" y="8471"/>
                    <a:pt x="40462" y="8685"/>
                  </a:cubicBezTo>
                  <a:cubicBezTo>
                    <a:pt x="40462" y="11130"/>
                    <a:pt x="38849" y="13284"/>
                    <a:pt x="36505" y="13977"/>
                  </a:cubicBezTo>
                  <a:lnTo>
                    <a:pt x="36505" y="11709"/>
                  </a:lnTo>
                  <a:cubicBezTo>
                    <a:pt x="36505" y="10840"/>
                    <a:pt x="35800" y="10134"/>
                    <a:pt x="34930" y="10134"/>
                  </a:cubicBezTo>
                  <a:cubicBezTo>
                    <a:pt x="34061" y="10134"/>
                    <a:pt x="33355" y="10840"/>
                    <a:pt x="33355" y="11709"/>
                  </a:cubicBezTo>
                  <a:lnTo>
                    <a:pt x="33355" y="13977"/>
                  </a:lnTo>
                  <a:cubicBezTo>
                    <a:pt x="31011" y="13284"/>
                    <a:pt x="29411" y="11130"/>
                    <a:pt x="29411" y="8685"/>
                  </a:cubicBezTo>
                  <a:cubicBezTo>
                    <a:pt x="29411" y="8471"/>
                    <a:pt x="29424" y="8269"/>
                    <a:pt x="29436" y="8068"/>
                  </a:cubicBezTo>
                  <a:cubicBezTo>
                    <a:pt x="31251" y="8332"/>
                    <a:pt x="33078" y="8471"/>
                    <a:pt x="34918" y="8483"/>
                  </a:cubicBezTo>
                  <a:cubicBezTo>
                    <a:pt x="36757" y="8471"/>
                    <a:pt x="38597" y="8332"/>
                    <a:pt x="40424" y="8068"/>
                  </a:cubicBezTo>
                  <a:close/>
                  <a:moveTo>
                    <a:pt x="9615" y="21979"/>
                  </a:moveTo>
                  <a:lnTo>
                    <a:pt x="13181" y="22420"/>
                  </a:lnTo>
                  <a:cubicBezTo>
                    <a:pt x="12627" y="22899"/>
                    <a:pt x="12085" y="23403"/>
                    <a:pt x="11568" y="23932"/>
                  </a:cubicBezTo>
                  <a:cubicBezTo>
                    <a:pt x="11039" y="24449"/>
                    <a:pt x="10535" y="24990"/>
                    <a:pt x="10056" y="25545"/>
                  </a:cubicBezTo>
                  <a:lnTo>
                    <a:pt x="9615" y="21979"/>
                  </a:lnTo>
                  <a:close/>
                  <a:moveTo>
                    <a:pt x="60510" y="21979"/>
                  </a:moveTo>
                  <a:lnTo>
                    <a:pt x="60069" y="25545"/>
                  </a:lnTo>
                  <a:cubicBezTo>
                    <a:pt x="59111" y="24436"/>
                    <a:pt x="58065" y="23403"/>
                    <a:pt x="56969" y="22433"/>
                  </a:cubicBezTo>
                  <a:lnTo>
                    <a:pt x="56944" y="22420"/>
                  </a:lnTo>
                  <a:lnTo>
                    <a:pt x="60510" y="21979"/>
                  </a:lnTo>
                  <a:close/>
                  <a:moveTo>
                    <a:pt x="10056" y="69308"/>
                  </a:moveTo>
                  <a:cubicBezTo>
                    <a:pt x="10535" y="69862"/>
                    <a:pt x="11039" y="70391"/>
                    <a:pt x="11568" y="70921"/>
                  </a:cubicBezTo>
                  <a:cubicBezTo>
                    <a:pt x="12085" y="71437"/>
                    <a:pt x="12627" y="71941"/>
                    <a:pt x="13181" y="72433"/>
                  </a:cubicBezTo>
                  <a:lnTo>
                    <a:pt x="9615" y="72861"/>
                  </a:lnTo>
                  <a:lnTo>
                    <a:pt x="10056" y="69308"/>
                  </a:lnTo>
                  <a:close/>
                  <a:moveTo>
                    <a:pt x="60069" y="69308"/>
                  </a:moveTo>
                  <a:lnTo>
                    <a:pt x="60497" y="72861"/>
                  </a:lnTo>
                  <a:lnTo>
                    <a:pt x="56944" y="72433"/>
                  </a:lnTo>
                  <a:cubicBezTo>
                    <a:pt x="57498" y="71941"/>
                    <a:pt x="58028" y="71437"/>
                    <a:pt x="58557" y="70921"/>
                  </a:cubicBezTo>
                  <a:cubicBezTo>
                    <a:pt x="59074" y="70391"/>
                    <a:pt x="59578" y="69862"/>
                    <a:pt x="60069" y="69308"/>
                  </a:cubicBezTo>
                  <a:close/>
                  <a:moveTo>
                    <a:pt x="57976" y="1"/>
                  </a:moveTo>
                  <a:cubicBezTo>
                    <a:pt x="57779" y="1"/>
                    <a:pt x="57579" y="38"/>
                    <a:pt x="57385" y="116"/>
                  </a:cubicBezTo>
                  <a:cubicBezTo>
                    <a:pt x="57297" y="154"/>
                    <a:pt x="50140" y="3052"/>
                    <a:pt x="42516" y="4514"/>
                  </a:cubicBezTo>
                  <a:cubicBezTo>
                    <a:pt x="41004" y="1729"/>
                    <a:pt x="38093" y="3"/>
                    <a:pt x="34918" y="3"/>
                  </a:cubicBezTo>
                  <a:cubicBezTo>
                    <a:pt x="34906" y="3"/>
                    <a:pt x="34895" y="3"/>
                    <a:pt x="34883" y="3"/>
                  </a:cubicBezTo>
                  <a:cubicBezTo>
                    <a:pt x="31734" y="3"/>
                    <a:pt x="28826" y="1727"/>
                    <a:pt x="27307" y="4502"/>
                  </a:cubicBezTo>
                  <a:cubicBezTo>
                    <a:pt x="19910" y="3040"/>
                    <a:pt x="13156" y="167"/>
                    <a:pt x="13055" y="129"/>
                  </a:cubicBezTo>
                  <a:cubicBezTo>
                    <a:pt x="12854" y="43"/>
                    <a:pt x="12644" y="2"/>
                    <a:pt x="12438" y="2"/>
                  </a:cubicBezTo>
                  <a:cubicBezTo>
                    <a:pt x="11831" y="2"/>
                    <a:pt x="11252" y="356"/>
                    <a:pt x="10989" y="948"/>
                  </a:cubicBezTo>
                  <a:cubicBezTo>
                    <a:pt x="10648" y="1755"/>
                    <a:pt x="11014" y="2674"/>
                    <a:pt x="11820" y="3027"/>
                  </a:cubicBezTo>
                  <a:cubicBezTo>
                    <a:pt x="12198" y="3178"/>
                    <a:pt x="18801" y="5988"/>
                    <a:pt x="26311" y="7513"/>
                  </a:cubicBezTo>
                  <a:cubicBezTo>
                    <a:pt x="26261" y="7904"/>
                    <a:pt x="26236" y="8294"/>
                    <a:pt x="26236" y="8672"/>
                  </a:cubicBezTo>
                  <a:cubicBezTo>
                    <a:pt x="26223" y="10966"/>
                    <a:pt x="27130" y="13171"/>
                    <a:pt x="28756" y="14784"/>
                  </a:cubicBezTo>
                  <a:cubicBezTo>
                    <a:pt x="24472" y="15615"/>
                    <a:pt x="20401" y="17266"/>
                    <a:pt x="16772" y="19673"/>
                  </a:cubicBezTo>
                  <a:lnTo>
                    <a:pt x="7977" y="18602"/>
                  </a:lnTo>
                  <a:cubicBezTo>
                    <a:pt x="7917" y="18595"/>
                    <a:pt x="7858" y="18592"/>
                    <a:pt x="7800" y="18592"/>
                  </a:cubicBezTo>
                  <a:cubicBezTo>
                    <a:pt x="6872" y="18592"/>
                    <a:pt x="6132" y="19418"/>
                    <a:pt x="6251" y="20366"/>
                  </a:cubicBezTo>
                  <a:lnTo>
                    <a:pt x="7322" y="29161"/>
                  </a:lnTo>
                  <a:cubicBezTo>
                    <a:pt x="1" y="40237"/>
                    <a:pt x="1" y="54615"/>
                    <a:pt x="7322" y="65691"/>
                  </a:cubicBezTo>
                  <a:lnTo>
                    <a:pt x="6251" y="74487"/>
                  </a:lnTo>
                  <a:cubicBezTo>
                    <a:pt x="6133" y="75440"/>
                    <a:pt x="6873" y="76250"/>
                    <a:pt x="7803" y="76250"/>
                  </a:cubicBezTo>
                  <a:cubicBezTo>
                    <a:pt x="7868" y="76250"/>
                    <a:pt x="7935" y="76246"/>
                    <a:pt x="8002" y="76238"/>
                  </a:cubicBezTo>
                  <a:lnTo>
                    <a:pt x="16798" y="75167"/>
                  </a:lnTo>
                  <a:cubicBezTo>
                    <a:pt x="22336" y="78821"/>
                    <a:pt x="28699" y="80648"/>
                    <a:pt x="35063" y="80648"/>
                  </a:cubicBezTo>
                  <a:cubicBezTo>
                    <a:pt x="41426" y="80648"/>
                    <a:pt x="47789" y="78821"/>
                    <a:pt x="53328" y="75167"/>
                  </a:cubicBezTo>
                  <a:lnTo>
                    <a:pt x="62123" y="76238"/>
                  </a:lnTo>
                  <a:cubicBezTo>
                    <a:pt x="62186" y="76251"/>
                    <a:pt x="62249" y="76251"/>
                    <a:pt x="62312" y="76251"/>
                  </a:cubicBezTo>
                  <a:cubicBezTo>
                    <a:pt x="63257" y="76251"/>
                    <a:pt x="63988" y="75419"/>
                    <a:pt x="63874" y="74487"/>
                  </a:cubicBezTo>
                  <a:lnTo>
                    <a:pt x="62803" y="65691"/>
                  </a:lnTo>
                  <a:cubicBezTo>
                    <a:pt x="66395" y="60273"/>
                    <a:pt x="68297" y="53922"/>
                    <a:pt x="68285" y="47420"/>
                  </a:cubicBezTo>
                  <a:lnTo>
                    <a:pt x="68285" y="47332"/>
                  </a:lnTo>
                  <a:cubicBezTo>
                    <a:pt x="68285" y="46462"/>
                    <a:pt x="67579" y="45757"/>
                    <a:pt x="66710" y="45757"/>
                  </a:cubicBezTo>
                  <a:cubicBezTo>
                    <a:pt x="65840" y="45757"/>
                    <a:pt x="65135" y="46462"/>
                    <a:pt x="65135" y="47332"/>
                  </a:cubicBezTo>
                  <a:lnTo>
                    <a:pt x="65135" y="47420"/>
                  </a:lnTo>
                  <a:cubicBezTo>
                    <a:pt x="65135" y="64003"/>
                    <a:pt x="51652" y="77498"/>
                    <a:pt x="35056" y="77498"/>
                  </a:cubicBezTo>
                  <a:cubicBezTo>
                    <a:pt x="18461" y="77498"/>
                    <a:pt x="4965" y="64015"/>
                    <a:pt x="4965" y="47420"/>
                  </a:cubicBezTo>
                  <a:cubicBezTo>
                    <a:pt x="4965" y="31001"/>
                    <a:pt x="18196" y="17619"/>
                    <a:pt x="34540" y="17354"/>
                  </a:cubicBezTo>
                  <a:cubicBezTo>
                    <a:pt x="34666" y="17359"/>
                    <a:pt x="34790" y="17360"/>
                    <a:pt x="34914" y="17360"/>
                  </a:cubicBezTo>
                  <a:cubicBezTo>
                    <a:pt x="35163" y="17360"/>
                    <a:pt x="35409" y="17354"/>
                    <a:pt x="35661" y="17354"/>
                  </a:cubicBezTo>
                  <a:cubicBezTo>
                    <a:pt x="36039" y="17354"/>
                    <a:pt x="36367" y="17367"/>
                    <a:pt x="36720" y="17392"/>
                  </a:cubicBezTo>
                  <a:cubicBezTo>
                    <a:pt x="37438" y="17430"/>
                    <a:pt x="38156" y="17493"/>
                    <a:pt x="38862" y="17581"/>
                  </a:cubicBezTo>
                  <a:cubicBezTo>
                    <a:pt x="43070" y="18110"/>
                    <a:pt x="47128" y="19534"/>
                    <a:pt x="50744" y="21765"/>
                  </a:cubicBezTo>
                  <a:cubicBezTo>
                    <a:pt x="52181" y="22647"/>
                    <a:pt x="53542" y="23642"/>
                    <a:pt x="54814" y="24751"/>
                  </a:cubicBezTo>
                  <a:cubicBezTo>
                    <a:pt x="55331" y="25205"/>
                    <a:pt x="55823" y="25671"/>
                    <a:pt x="56314" y="26162"/>
                  </a:cubicBezTo>
                  <a:cubicBezTo>
                    <a:pt x="57624" y="27460"/>
                    <a:pt x="58809" y="28884"/>
                    <a:pt x="59855" y="30409"/>
                  </a:cubicBezTo>
                  <a:cubicBezTo>
                    <a:pt x="61102" y="32236"/>
                    <a:pt x="62148" y="34189"/>
                    <a:pt x="62967" y="36243"/>
                  </a:cubicBezTo>
                  <a:cubicBezTo>
                    <a:pt x="63226" y="36837"/>
                    <a:pt x="63813" y="37198"/>
                    <a:pt x="64429" y="37198"/>
                  </a:cubicBezTo>
                  <a:cubicBezTo>
                    <a:pt x="64622" y="37198"/>
                    <a:pt x="64819" y="37163"/>
                    <a:pt x="65009" y="37087"/>
                  </a:cubicBezTo>
                  <a:cubicBezTo>
                    <a:pt x="65802" y="36760"/>
                    <a:pt x="66193" y="35865"/>
                    <a:pt x="65891" y="35071"/>
                  </a:cubicBezTo>
                  <a:cubicBezTo>
                    <a:pt x="65059" y="32979"/>
                    <a:pt x="64013" y="30988"/>
                    <a:pt x="62778" y="29124"/>
                  </a:cubicBezTo>
                  <a:lnTo>
                    <a:pt x="63849" y="20353"/>
                  </a:lnTo>
                  <a:cubicBezTo>
                    <a:pt x="63967" y="19411"/>
                    <a:pt x="63226" y="18590"/>
                    <a:pt x="62295" y="18590"/>
                  </a:cubicBezTo>
                  <a:cubicBezTo>
                    <a:pt x="62230" y="18590"/>
                    <a:pt x="62164" y="18594"/>
                    <a:pt x="62098" y="18602"/>
                  </a:cubicBezTo>
                  <a:lnTo>
                    <a:pt x="53328" y="19673"/>
                  </a:lnTo>
                  <a:cubicBezTo>
                    <a:pt x="49635" y="17228"/>
                    <a:pt x="45477" y="15552"/>
                    <a:pt x="41117" y="14746"/>
                  </a:cubicBezTo>
                  <a:cubicBezTo>
                    <a:pt x="42982" y="12843"/>
                    <a:pt x="43877" y="10172"/>
                    <a:pt x="43511" y="7526"/>
                  </a:cubicBezTo>
                  <a:cubicBezTo>
                    <a:pt x="51211" y="6014"/>
                    <a:pt x="58179" y="3191"/>
                    <a:pt x="58582" y="3040"/>
                  </a:cubicBezTo>
                  <a:cubicBezTo>
                    <a:pt x="59389" y="2700"/>
                    <a:pt x="59779" y="1780"/>
                    <a:pt x="59439" y="986"/>
                  </a:cubicBezTo>
                  <a:cubicBezTo>
                    <a:pt x="59190" y="373"/>
                    <a:pt x="58599" y="1"/>
                    <a:pt x="579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3"/>
            <p:cNvSpPr/>
            <p:nvPr/>
          </p:nvSpPr>
          <p:spPr>
            <a:xfrm>
              <a:off x="8789225" y="3706913"/>
              <a:ext cx="99100" cy="79000"/>
            </a:xfrm>
            <a:custGeom>
              <a:rect b="b" l="l" r="r" t="t"/>
              <a:pathLst>
                <a:path extrusionOk="0" h="3160" w="3964">
                  <a:moveTo>
                    <a:pt x="1948" y="0"/>
                  </a:moveTo>
                  <a:cubicBezTo>
                    <a:pt x="1747" y="0"/>
                    <a:pt x="1544" y="38"/>
                    <a:pt x="1349" y="117"/>
                  </a:cubicBezTo>
                  <a:cubicBezTo>
                    <a:pt x="0" y="671"/>
                    <a:pt x="76" y="2624"/>
                    <a:pt x="1462" y="3078"/>
                  </a:cubicBezTo>
                  <a:cubicBezTo>
                    <a:pt x="1634" y="3134"/>
                    <a:pt x="1802" y="3159"/>
                    <a:pt x="1964" y="3159"/>
                  </a:cubicBezTo>
                  <a:cubicBezTo>
                    <a:pt x="3125" y="3159"/>
                    <a:pt x="3964" y="1842"/>
                    <a:pt x="3289" y="747"/>
                  </a:cubicBezTo>
                  <a:cubicBezTo>
                    <a:pt x="2996" y="270"/>
                    <a:pt x="2482" y="0"/>
                    <a:pt x="19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 name="Google Shape;444;p43"/>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8" name="Shape 448"/>
        <p:cNvGrpSpPr/>
        <p:nvPr/>
      </p:nvGrpSpPr>
      <p:grpSpPr>
        <a:xfrm>
          <a:off x="0" y="0"/>
          <a:ext cx="0" cy="0"/>
          <a:chOff x="0" y="0"/>
          <a:chExt cx="0" cy="0"/>
        </a:xfrm>
      </p:grpSpPr>
      <p:sp>
        <p:nvSpPr>
          <p:cNvPr id="449" name="Google Shape;449;p44"/>
          <p:cNvSpPr txBox="1"/>
          <p:nvPr>
            <p:ph type="title"/>
          </p:nvPr>
        </p:nvSpPr>
        <p:spPr>
          <a:xfrm>
            <a:off x="1333500" y="841675"/>
            <a:ext cx="6477000" cy="346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adventure awaits!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53" name="Shape 453"/>
        <p:cNvGrpSpPr/>
        <p:nvPr/>
      </p:nvGrpSpPr>
      <p:grpSpPr>
        <a:xfrm>
          <a:off x="0" y="0"/>
          <a:ext cx="0" cy="0"/>
          <a:chOff x="0" y="0"/>
          <a:chExt cx="0" cy="0"/>
        </a:xfrm>
      </p:grpSpPr>
      <p:sp>
        <p:nvSpPr>
          <p:cNvPr id="454" name="Google Shape;454;p45"/>
          <p:cNvSpPr txBox="1"/>
          <p:nvPr>
            <p:ph type="title"/>
          </p:nvPr>
        </p:nvSpPr>
        <p:spPr>
          <a:xfrm>
            <a:off x="1458125" y="3132600"/>
            <a:ext cx="6227700" cy="531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455" name="Google Shape;455;p45"/>
          <p:cNvSpPr txBox="1"/>
          <p:nvPr>
            <p:ph idx="1" type="subTitle"/>
          </p:nvPr>
        </p:nvSpPr>
        <p:spPr>
          <a:xfrm>
            <a:off x="1458125" y="1479000"/>
            <a:ext cx="6227700" cy="165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59" name="Shape 459"/>
        <p:cNvGrpSpPr/>
        <p:nvPr/>
      </p:nvGrpSpPr>
      <p:grpSpPr>
        <a:xfrm>
          <a:off x="0" y="0"/>
          <a:ext cx="0" cy="0"/>
          <a:chOff x="0" y="0"/>
          <a:chExt cx="0" cy="0"/>
        </a:xfrm>
      </p:grpSpPr>
      <p:sp>
        <p:nvSpPr>
          <p:cNvPr id="460" name="Google Shape;460;p46"/>
          <p:cNvSpPr txBox="1"/>
          <p:nvPr>
            <p:ph type="title"/>
          </p:nvPr>
        </p:nvSpPr>
        <p:spPr>
          <a:xfrm>
            <a:off x="1000125" y="1962150"/>
            <a:ext cx="7143900" cy="121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pic>
        <p:nvPicPr>
          <p:cNvPr id="465" name="Google Shape;465;p47"/>
          <p:cNvPicPr preferRelativeResize="0"/>
          <p:nvPr/>
        </p:nvPicPr>
        <p:blipFill>
          <a:blip r:embed="rId3">
            <a:alphaModFix/>
          </a:blip>
          <a:stretch>
            <a:fillRect/>
          </a:stretch>
        </p:blipFill>
        <p:spPr>
          <a:xfrm>
            <a:off x="4146925" y="914400"/>
            <a:ext cx="2550325" cy="3906876"/>
          </a:xfrm>
          <a:prstGeom prst="rect">
            <a:avLst/>
          </a:prstGeom>
          <a:noFill/>
          <a:ln>
            <a:noFill/>
          </a:ln>
        </p:spPr>
      </p:pic>
      <p:sp>
        <p:nvSpPr>
          <p:cNvPr id="466" name="Google Shape;466;p47"/>
          <p:cNvSpPr txBox="1"/>
          <p:nvPr>
            <p:ph type="title"/>
          </p:nvPr>
        </p:nvSpPr>
        <p:spPr>
          <a:xfrm>
            <a:off x="720000" y="409150"/>
            <a:ext cx="32979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a photo next to some text</a:t>
            </a:r>
            <a:endParaRPr/>
          </a:p>
        </p:txBody>
      </p:sp>
      <p:sp>
        <p:nvSpPr>
          <p:cNvPr id="467" name="Google Shape;467;p47"/>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8" name="Google Shape;468;p47"/>
          <p:cNvPicPr preferRelativeResize="0"/>
          <p:nvPr/>
        </p:nvPicPr>
        <p:blipFill rotWithShape="1">
          <a:blip r:embed="rId4">
            <a:alphaModFix/>
          </a:blip>
          <a:srcRect b="0" l="26096" r="19466" t="18347"/>
          <a:stretch/>
        </p:blipFill>
        <p:spPr>
          <a:xfrm>
            <a:off x="4375350" y="539600"/>
            <a:ext cx="4055424" cy="4055424"/>
          </a:xfrm>
          <a:prstGeom prst="rect">
            <a:avLst/>
          </a:prstGeom>
          <a:noFill/>
          <a:ln>
            <a:noFill/>
          </a:ln>
          <a:effectLst>
            <a:outerShdw blurRad="142875" rotWithShape="0" algn="bl" dir="2760000" dist="85725">
              <a:srgbClr val="1D1D1D">
                <a:alpha val="26000"/>
              </a:srgbClr>
            </a:outerShdw>
          </a:effectLst>
        </p:spPr>
      </p:pic>
      <p:sp>
        <p:nvSpPr>
          <p:cNvPr id="469" name="Google Shape;469;p47"/>
          <p:cNvSpPr txBox="1"/>
          <p:nvPr>
            <p:ph idx="1" type="subTitle"/>
          </p:nvPr>
        </p:nvSpPr>
        <p:spPr>
          <a:xfrm>
            <a:off x="720000" y="1809750"/>
            <a:ext cx="3297900" cy="278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rPr>
              <a:t>Mercury is the closest planet to the Sun and the smallest one in the Solar System. This planet's name has nothing to do with the liquid metal, since Mercury was named after the Roman messenger god</a:t>
            </a:r>
            <a:endParaRPr>
              <a:solidFill>
                <a:schemeClr val="dk2"/>
              </a:solidFill>
            </a:endParaRPr>
          </a:p>
          <a:p>
            <a:pPr indent="0" lvl="0" marL="0" rtl="0" algn="l">
              <a:spcBef>
                <a:spcPts val="1600"/>
              </a:spcBef>
              <a:spcAft>
                <a:spcPts val="1600"/>
              </a:spcAft>
              <a:buNone/>
            </a:pPr>
            <a:r>
              <a:rPr lang="en">
                <a:solidFill>
                  <a:schemeClr val="dk2"/>
                </a:solidFill>
              </a:rPr>
              <a:t>Earth is the third planet from the Sun and the only one that harbors life in the Solar System. This is where we all live on</a:t>
            </a:r>
            <a:endParaRPr>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3" name="Shape 473"/>
        <p:cNvGrpSpPr/>
        <p:nvPr/>
      </p:nvGrpSpPr>
      <p:grpSpPr>
        <a:xfrm>
          <a:off x="0" y="0"/>
          <a:ext cx="0" cy="0"/>
          <a:chOff x="0" y="0"/>
          <a:chExt cx="0" cy="0"/>
        </a:xfrm>
      </p:grpSpPr>
      <p:sp>
        <p:nvSpPr>
          <p:cNvPr id="474" name="Google Shape;474;p48"/>
          <p:cNvSpPr txBox="1"/>
          <p:nvPr>
            <p:ph type="title"/>
          </p:nvPr>
        </p:nvSpPr>
        <p:spPr>
          <a:xfrm>
            <a:off x="1284000" y="1558475"/>
            <a:ext cx="65760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1,234,567</a:t>
            </a:r>
            <a:endParaRPr/>
          </a:p>
        </p:txBody>
      </p:sp>
      <p:sp>
        <p:nvSpPr>
          <p:cNvPr id="475" name="Google Shape;475;p48"/>
          <p:cNvSpPr txBox="1"/>
          <p:nvPr>
            <p:ph idx="1" type="subTitle"/>
          </p:nvPr>
        </p:nvSpPr>
        <p:spPr>
          <a:xfrm>
            <a:off x="1284000" y="3069625"/>
            <a:ext cx="6576000" cy="43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Anaheim"/>
                <a:ea typeface="Anaheim"/>
                <a:cs typeface="Anaheim"/>
                <a:sym typeface="Anaheim"/>
              </a:rPr>
              <a:t>Big numbers catch you audience’s attention</a:t>
            </a:r>
            <a:endParaRPr sz="1800">
              <a:latin typeface="Anaheim"/>
              <a:ea typeface="Anaheim"/>
              <a:cs typeface="Anaheim"/>
              <a:sym typeface="Anahei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9" name="Shape 479"/>
        <p:cNvGrpSpPr/>
        <p:nvPr/>
      </p:nvGrpSpPr>
      <p:grpSpPr>
        <a:xfrm>
          <a:off x="0" y="0"/>
          <a:ext cx="0" cy="0"/>
          <a:chOff x="0" y="0"/>
          <a:chExt cx="0" cy="0"/>
        </a:xfrm>
      </p:grpSpPr>
      <p:sp>
        <p:nvSpPr>
          <p:cNvPr id="480" name="Google Shape;480;p49"/>
          <p:cNvSpPr txBox="1"/>
          <p:nvPr>
            <p:ph type="title"/>
          </p:nvPr>
        </p:nvSpPr>
        <p:spPr>
          <a:xfrm>
            <a:off x="2254925" y="762000"/>
            <a:ext cx="4634100" cy="80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chemeClr val="lt2"/>
                </a:solidFill>
              </a:rPr>
              <a:t>14</a:t>
            </a:r>
            <a:r>
              <a:rPr lang="en" sz="6000"/>
              <a:t>,</a:t>
            </a:r>
            <a:r>
              <a:rPr lang="en" sz="6000">
                <a:solidFill>
                  <a:schemeClr val="lt2"/>
                </a:solidFill>
              </a:rPr>
              <a:t>685</a:t>
            </a:r>
            <a:r>
              <a:rPr lang="en" sz="4000">
                <a:solidFill>
                  <a:schemeClr val="lt2"/>
                </a:solidFill>
              </a:rPr>
              <a:t>km</a:t>
            </a:r>
            <a:endParaRPr sz="4000">
              <a:solidFill>
                <a:schemeClr val="lt2"/>
              </a:solidFill>
            </a:endParaRPr>
          </a:p>
        </p:txBody>
      </p:sp>
      <p:sp>
        <p:nvSpPr>
          <p:cNvPr id="481" name="Google Shape;481;p49"/>
          <p:cNvSpPr txBox="1"/>
          <p:nvPr>
            <p:ph idx="1" type="subTitle"/>
          </p:nvPr>
        </p:nvSpPr>
        <p:spPr>
          <a:xfrm>
            <a:off x="2254925" y="1553709"/>
            <a:ext cx="46341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of hiking around the world</a:t>
            </a:r>
            <a:endParaRPr/>
          </a:p>
        </p:txBody>
      </p:sp>
      <p:sp>
        <p:nvSpPr>
          <p:cNvPr id="482" name="Google Shape;482;p49"/>
          <p:cNvSpPr txBox="1"/>
          <p:nvPr>
            <p:ph idx="2" type="title"/>
          </p:nvPr>
        </p:nvSpPr>
        <p:spPr>
          <a:xfrm>
            <a:off x="2254925" y="1959928"/>
            <a:ext cx="4634100" cy="80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chemeClr val="lt2"/>
                </a:solidFill>
              </a:rPr>
              <a:t>240</a:t>
            </a:r>
            <a:r>
              <a:rPr lang="en" sz="4000">
                <a:solidFill>
                  <a:schemeClr val="lt2"/>
                </a:solidFill>
              </a:rPr>
              <a:t>h</a:t>
            </a:r>
            <a:endParaRPr sz="4000">
              <a:solidFill>
                <a:schemeClr val="lt2"/>
              </a:solidFill>
            </a:endParaRPr>
          </a:p>
        </p:txBody>
      </p:sp>
      <p:sp>
        <p:nvSpPr>
          <p:cNvPr id="483" name="Google Shape;483;p49"/>
          <p:cNvSpPr txBox="1"/>
          <p:nvPr>
            <p:ph idx="3" type="subTitle"/>
          </p:nvPr>
        </p:nvSpPr>
        <p:spPr>
          <a:xfrm>
            <a:off x="2254925" y="2751637"/>
            <a:ext cx="46341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spent in the mountains this year</a:t>
            </a:r>
            <a:endParaRPr/>
          </a:p>
        </p:txBody>
      </p:sp>
      <p:sp>
        <p:nvSpPr>
          <p:cNvPr id="484" name="Google Shape;484;p49"/>
          <p:cNvSpPr txBox="1"/>
          <p:nvPr>
            <p:ph idx="4" type="title"/>
          </p:nvPr>
        </p:nvSpPr>
        <p:spPr>
          <a:xfrm>
            <a:off x="2254925" y="3157856"/>
            <a:ext cx="4634100" cy="80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chemeClr val="lt2"/>
                </a:solidFill>
              </a:rPr>
              <a:t>37</a:t>
            </a:r>
            <a:r>
              <a:rPr lang="en" sz="6000"/>
              <a:t>,</a:t>
            </a:r>
            <a:r>
              <a:rPr lang="en" sz="6000">
                <a:solidFill>
                  <a:schemeClr val="lt2"/>
                </a:solidFill>
              </a:rPr>
              <a:t>695</a:t>
            </a:r>
            <a:r>
              <a:rPr lang="en" sz="4000">
                <a:solidFill>
                  <a:schemeClr val="lt2"/>
                </a:solidFill>
              </a:rPr>
              <a:t>m</a:t>
            </a:r>
            <a:endParaRPr sz="4000">
              <a:solidFill>
                <a:schemeClr val="lt2"/>
              </a:solidFill>
            </a:endParaRPr>
          </a:p>
        </p:txBody>
      </p:sp>
      <p:sp>
        <p:nvSpPr>
          <p:cNvPr id="485" name="Google Shape;485;p49"/>
          <p:cNvSpPr txBox="1"/>
          <p:nvPr>
            <p:ph idx="5" type="subTitle"/>
          </p:nvPr>
        </p:nvSpPr>
        <p:spPr>
          <a:xfrm>
            <a:off x="2254925" y="3949565"/>
            <a:ext cx="46341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climbed in the last 12 months</a:t>
            </a:r>
            <a:endParaRPr/>
          </a:p>
        </p:txBody>
      </p:sp>
      <p:cxnSp>
        <p:nvCxnSpPr>
          <p:cNvPr id="486" name="Google Shape;486;p49"/>
          <p:cNvCxnSpPr/>
          <p:nvPr/>
        </p:nvCxnSpPr>
        <p:spPr>
          <a:xfrm>
            <a:off x="2152475" y="1971619"/>
            <a:ext cx="4839300" cy="0"/>
          </a:xfrm>
          <a:prstGeom prst="straightConnector1">
            <a:avLst/>
          </a:prstGeom>
          <a:noFill/>
          <a:ln cap="flat" cmpd="sng" w="9525">
            <a:solidFill>
              <a:schemeClr val="accent1"/>
            </a:solidFill>
            <a:prstDash val="dot"/>
            <a:round/>
            <a:headEnd len="med" w="med" type="none"/>
            <a:tailEnd len="med" w="med" type="none"/>
          </a:ln>
        </p:spPr>
      </p:cxnSp>
      <p:cxnSp>
        <p:nvCxnSpPr>
          <p:cNvPr id="487" name="Google Shape;487;p49"/>
          <p:cNvCxnSpPr/>
          <p:nvPr/>
        </p:nvCxnSpPr>
        <p:spPr>
          <a:xfrm>
            <a:off x="2152475" y="3169546"/>
            <a:ext cx="4839300" cy="0"/>
          </a:xfrm>
          <a:prstGeom prst="straightConnector1">
            <a:avLst/>
          </a:prstGeom>
          <a:noFill/>
          <a:ln cap="flat" cmpd="sng" w="9525">
            <a:solidFill>
              <a:schemeClr val="accent1"/>
            </a:solidFill>
            <a:prstDash val="dot"/>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0"/>
          <p:cNvSpPr txBox="1"/>
          <p:nvPr>
            <p:ph type="title"/>
          </p:nvPr>
        </p:nvSpPr>
        <p:spPr>
          <a:xfrm>
            <a:off x="720000" y="409150"/>
            <a:ext cx="59751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Desktop screenshot</a:t>
            </a:r>
            <a:endParaRPr/>
          </a:p>
        </p:txBody>
      </p:sp>
      <p:sp>
        <p:nvSpPr>
          <p:cNvPr id="493" name="Google Shape;493;p50"/>
          <p:cNvSpPr txBox="1"/>
          <p:nvPr>
            <p:ph idx="1" type="subTitle"/>
          </p:nvPr>
        </p:nvSpPr>
        <p:spPr>
          <a:xfrm>
            <a:off x="713225" y="1212525"/>
            <a:ext cx="3164700" cy="308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delete this one, add yours and center it properly</a:t>
            </a:r>
            <a:endParaRPr/>
          </a:p>
        </p:txBody>
      </p:sp>
      <p:sp>
        <p:nvSpPr>
          <p:cNvPr id="494" name="Google Shape;494;p50"/>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0"/>
          <p:cNvSpPr/>
          <p:nvPr/>
        </p:nvSpPr>
        <p:spPr>
          <a:xfrm>
            <a:off x="5801232" y="4026000"/>
            <a:ext cx="1226207" cy="509414"/>
          </a:xfrm>
          <a:custGeom>
            <a:rect b="b" l="l" r="r" t="t"/>
            <a:pathLst>
              <a:path extrusionOk="0" h="7814" w="19155">
                <a:moveTo>
                  <a:pt x="3114" y="0"/>
                </a:moveTo>
                <a:lnTo>
                  <a:pt x="2847" y="3662"/>
                </a:lnTo>
                <a:cubicBezTo>
                  <a:pt x="2847" y="3662"/>
                  <a:pt x="2995" y="4329"/>
                  <a:pt x="1958" y="5248"/>
                </a:cubicBezTo>
                <a:cubicBezTo>
                  <a:pt x="935" y="6168"/>
                  <a:pt x="119" y="7013"/>
                  <a:pt x="119" y="7013"/>
                </a:cubicBezTo>
                <a:cubicBezTo>
                  <a:pt x="119" y="7013"/>
                  <a:pt x="1" y="7220"/>
                  <a:pt x="1" y="7502"/>
                </a:cubicBezTo>
                <a:cubicBezTo>
                  <a:pt x="1" y="7798"/>
                  <a:pt x="179" y="7813"/>
                  <a:pt x="890" y="7813"/>
                </a:cubicBezTo>
                <a:lnTo>
                  <a:pt x="18280" y="7813"/>
                </a:lnTo>
                <a:cubicBezTo>
                  <a:pt x="18991" y="7813"/>
                  <a:pt x="19155" y="7798"/>
                  <a:pt x="19155" y="7502"/>
                </a:cubicBezTo>
                <a:cubicBezTo>
                  <a:pt x="19155" y="7220"/>
                  <a:pt x="19036" y="7013"/>
                  <a:pt x="19036" y="7013"/>
                </a:cubicBezTo>
                <a:cubicBezTo>
                  <a:pt x="19036" y="7013"/>
                  <a:pt x="18221" y="6168"/>
                  <a:pt x="17198" y="5248"/>
                </a:cubicBezTo>
                <a:cubicBezTo>
                  <a:pt x="16175" y="4329"/>
                  <a:pt x="16323" y="3662"/>
                  <a:pt x="16323" y="3662"/>
                </a:cubicBezTo>
                <a:lnTo>
                  <a:pt x="16041" y="0"/>
                </a:lnTo>
                <a:close/>
              </a:path>
            </a:pathLst>
          </a:custGeom>
          <a:solidFill>
            <a:srgbClr val="D1D3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 name="Google Shape;496;p50"/>
          <p:cNvGrpSpPr/>
          <p:nvPr/>
        </p:nvGrpSpPr>
        <p:grpSpPr>
          <a:xfrm>
            <a:off x="4397638" y="1370078"/>
            <a:ext cx="4033395" cy="3165345"/>
            <a:chOff x="4397638" y="989078"/>
            <a:chExt cx="4033395" cy="3165345"/>
          </a:xfrm>
        </p:grpSpPr>
        <p:sp>
          <p:nvSpPr>
            <p:cNvPr id="497" name="Google Shape;497;p50"/>
            <p:cNvSpPr/>
            <p:nvPr/>
          </p:nvSpPr>
          <p:spPr>
            <a:xfrm>
              <a:off x="5801232" y="3645000"/>
              <a:ext cx="1226208" cy="509423"/>
            </a:xfrm>
            <a:custGeom>
              <a:rect b="b" l="l" r="r" t="t"/>
              <a:pathLst>
                <a:path extrusionOk="0" h="7814" w="19155">
                  <a:moveTo>
                    <a:pt x="19036" y="7013"/>
                  </a:moveTo>
                  <a:cubicBezTo>
                    <a:pt x="19036" y="7013"/>
                    <a:pt x="18221" y="6168"/>
                    <a:pt x="17198" y="5248"/>
                  </a:cubicBezTo>
                  <a:cubicBezTo>
                    <a:pt x="16175" y="4329"/>
                    <a:pt x="16323" y="3662"/>
                    <a:pt x="16323" y="3662"/>
                  </a:cubicBezTo>
                  <a:lnTo>
                    <a:pt x="16041" y="0"/>
                  </a:lnTo>
                  <a:lnTo>
                    <a:pt x="9741" y="0"/>
                  </a:lnTo>
                  <a:lnTo>
                    <a:pt x="9429" y="0"/>
                  </a:lnTo>
                  <a:lnTo>
                    <a:pt x="3114" y="0"/>
                  </a:lnTo>
                  <a:lnTo>
                    <a:pt x="2847" y="3662"/>
                  </a:lnTo>
                  <a:cubicBezTo>
                    <a:pt x="2847" y="3662"/>
                    <a:pt x="2995" y="4329"/>
                    <a:pt x="1958" y="5248"/>
                  </a:cubicBezTo>
                  <a:cubicBezTo>
                    <a:pt x="935" y="6168"/>
                    <a:pt x="119" y="7013"/>
                    <a:pt x="119" y="7013"/>
                  </a:cubicBezTo>
                  <a:cubicBezTo>
                    <a:pt x="119" y="7013"/>
                    <a:pt x="1" y="7220"/>
                    <a:pt x="1" y="7502"/>
                  </a:cubicBezTo>
                  <a:cubicBezTo>
                    <a:pt x="1" y="7798"/>
                    <a:pt x="179" y="7813"/>
                    <a:pt x="890" y="7813"/>
                  </a:cubicBezTo>
                  <a:lnTo>
                    <a:pt x="9429" y="7813"/>
                  </a:lnTo>
                  <a:lnTo>
                    <a:pt x="9741" y="7813"/>
                  </a:lnTo>
                  <a:lnTo>
                    <a:pt x="18280" y="7813"/>
                  </a:lnTo>
                  <a:cubicBezTo>
                    <a:pt x="18991" y="7813"/>
                    <a:pt x="19155" y="7798"/>
                    <a:pt x="19155" y="7502"/>
                  </a:cubicBezTo>
                  <a:cubicBezTo>
                    <a:pt x="19155" y="7220"/>
                    <a:pt x="19036" y="7013"/>
                    <a:pt x="19036" y="7013"/>
                  </a:cubicBezTo>
                  <a:close/>
                </a:path>
              </a:pathLst>
            </a:custGeom>
            <a:solidFill>
              <a:srgbClr val="ABACAD"/>
            </a:solidFill>
            <a:ln>
              <a:noFill/>
            </a:ln>
            <a:effectLst>
              <a:outerShdw blurRad="142875" rotWithShape="0" algn="bl" dir="3480000" dist="76200">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0"/>
            <p:cNvSpPr/>
            <p:nvPr/>
          </p:nvSpPr>
          <p:spPr>
            <a:xfrm>
              <a:off x="4397638" y="989078"/>
              <a:ext cx="4033395" cy="2701427"/>
            </a:xfrm>
            <a:custGeom>
              <a:rect b="b" l="l" r="r" t="t"/>
              <a:pathLst>
                <a:path extrusionOk="0" h="41437" w="63007">
                  <a:moveTo>
                    <a:pt x="3188" y="1"/>
                  </a:moveTo>
                  <a:cubicBezTo>
                    <a:pt x="1439" y="1"/>
                    <a:pt x="1" y="1424"/>
                    <a:pt x="1" y="3188"/>
                  </a:cubicBezTo>
                  <a:lnTo>
                    <a:pt x="1" y="38249"/>
                  </a:lnTo>
                  <a:cubicBezTo>
                    <a:pt x="1" y="39998"/>
                    <a:pt x="1439" y="41436"/>
                    <a:pt x="3188" y="41436"/>
                  </a:cubicBezTo>
                  <a:lnTo>
                    <a:pt x="59819" y="41436"/>
                  </a:lnTo>
                  <a:cubicBezTo>
                    <a:pt x="61583" y="41436"/>
                    <a:pt x="63007" y="39998"/>
                    <a:pt x="63007" y="38249"/>
                  </a:cubicBezTo>
                  <a:lnTo>
                    <a:pt x="63007" y="3188"/>
                  </a:lnTo>
                  <a:cubicBezTo>
                    <a:pt x="63007" y="1424"/>
                    <a:pt x="61583" y="1"/>
                    <a:pt x="59819" y="1"/>
                  </a:cubicBezTo>
                  <a:close/>
                </a:path>
              </a:pathLst>
            </a:custGeom>
            <a:solidFill>
              <a:srgbClr val="D1D3D4"/>
            </a:solidFill>
            <a:ln>
              <a:noFill/>
            </a:ln>
            <a:effectLst>
              <a:outerShdw blurRad="142875" rotWithShape="0" algn="bl" dir="3480000" dist="76200">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0"/>
            <p:cNvSpPr/>
            <p:nvPr/>
          </p:nvSpPr>
          <p:spPr>
            <a:xfrm>
              <a:off x="4397638" y="989078"/>
              <a:ext cx="4033395" cy="2430809"/>
            </a:xfrm>
            <a:custGeom>
              <a:rect b="b" l="l" r="r" t="t"/>
              <a:pathLst>
                <a:path extrusionOk="0" h="37286" w="63007">
                  <a:moveTo>
                    <a:pt x="3188" y="1"/>
                  </a:moveTo>
                  <a:cubicBezTo>
                    <a:pt x="1439" y="1"/>
                    <a:pt x="1" y="1424"/>
                    <a:pt x="1" y="3188"/>
                  </a:cubicBezTo>
                  <a:lnTo>
                    <a:pt x="1" y="37285"/>
                  </a:lnTo>
                  <a:lnTo>
                    <a:pt x="63007" y="37285"/>
                  </a:lnTo>
                  <a:lnTo>
                    <a:pt x="63007" y="3188"/>
                  </a:lnTo>
                  <a:cubicBezTo>
                    <a:pt x="63007" y="1424"/>
                    <a:pt x="61583" y="1"/>
                    <a:pt x="59819" y="1"/>
                  </a:cubicBezTo>
                  <a:close/>
                </a:path>
              </a:pathLst>
            </a:custGeom>
            <a:solidFill>
              <a:srgbClr val="1D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0"/>
            <p:cNvSpPr/>
            <p:nvPr/>
          </p:nvSpPr>
          <p:spPr>
            <a:xfrm>
              <a:off x="6346960" y="3484558"/>
              <a:ext cx="135776" cy="138276"/>
            </a:xfrm>
            <a:custGeom>
              <a:rect b="b" l="l" r="r" t="t"/>
              <a:pathLst>
                <a:path extrusionOk="0" h="2121" w="2121">
                  <a:moveTo>
                    <a:pt x="1053" y="1"/>
                  </a:moveTo>
                  <a:cubicBezTo>
                    <a:pt x="474" y="1"/>
                    <a:pt x="0" y="475"/>
                    <a:pt x="0" y="1068"/>
                  </a:cubicBezTo>
                  <a:cubicBezTo>
                    <a:pt x="0" y="1646"/>
                    <a:pt x="474" y="2121"/>
                    <a:pt x="1053" y="2121"/>
                  </a:cubicBezTo>
                  <a:cubicBezTo>
                    <a:pt x="1646" y="2121"/>
                    <a:pt x="2120" y="1646"/>
                    <a:pt x="2120" y="1068"/>
                  </a:cubicBezTo>
                  <a:cubicBezTo>
                    <a:pt x="2120" y="475"/>
                    <a:pt x="1646" y="1"/>
                    <a:pt x="1053" y="1"/>
                  </a:cubicBezTo>
                  <a:close/>
                </a:path>
              </a:pathLst>
            </a:custGeom>
            <a:solidFill>
              <a:srgbClr val="1D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01" name="Google Shape;501;p50"/>
          <p:cNvPicPr preferRelativeResize="0"/>
          <p:nvPr/>
        </p:nvPicPr>
        <p:blipFill rotWithShape="1">
          <a:blip r:embed="rId3">
            <a:alphaModFix/>
          </a:blip>
          <a:srcRect b="0" l="524" r="534" t="0"/>
          <a:stretch/>
        </p:blipFill>
        <p:spPr>
          <a:xfrm>
            <a:off x="4570500" y="1542200"/>
            <a:ext cx="3687600" cy="2096400"/>
          </a:xfrm>
          <a:prstGeom prst="roundRect">
            <a:avLst>
              <a:gd fmla="val 4615" name="adj"/>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51"/>
          <p:cNvSpPr txBox="1"/>
          <p:nvPr>
            <p:ph type="title"/>
          </p:nvPr>
        </p:nvSpPr>
        <p:spPr>
          <a:xfrm>
            <a:off x="2405575" y="409150"/>
            <a:ext cx="6018300" cy="531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Mobile </a:t>
            </a:r>
            <a:r>
              <a:rPr lang="en"/>
              <a:t>screenshot</a:t>
            </a:r>
            <a:endParaRPr/>
          </a:p>
        </p:txBody>
      </p:sp>
      <p:sp>
        <p:nvSpPr>
          <p:cNvPr id="507" name="Google Shape;507;p51"/>
          <p:cNvSpPr txBox="1"/>
          <p:nvPr>
            <p:ph idx="1" type="subTitle"/>
          </p:nvPr>
        </p:nvSpPr>
        <p:spPr>
          <a:xfrm>
            <a:off x="5232175" y="1212525"/>
            <a:ext cx="3198600" cy="3089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delete this one, add yours and center it properly</a:t>
            </a:r>
            <a:endParaRPr/>
          </a:p>
        </p:txBody>
      </p:sp>
      <p:sp>
        <p:nvSpPr>
          <p:cNvPr id="508" name="Google Shape;508;p51"/>
          <p:cNvSpPr/>
          <p:nvPr/>
        </p:nvSpPr>
        <p:spPr>
          <a:xfrm>
            <a:off x="8750975"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 name="Google Shape;509;p51"/>
          <p:cNvGrpSpPr/>
          <p:nvPr/>
        </p:nvGrpSpPr>
        <p:grpSpPr>
          <a:xfrm>
            <a:off x="1828189" y="1027076"/>
            <a:ext cx="1828775" cy="3459981"/>
            <a:chOff x="1828189" y="1027076"/>
            <a:chExt cx="1828775" cy="3459981"/>
          </a:xfrm>
        </p:grpSpPr>
        <p:sp>
          <p:nvSpPr>
            <p:cNvPr id="510" name="Google Shape;510;p51"/>
            <p:cNvSpPr/>
            <p:nvPr/>
          </p:nvSpPr>
          <p:spPr>
            <a:xfrm>
              <a:off x="1828189" y="1027076"/>
              <a:ext cx="1828775" cy="3459981"/>
            </a:xfrm>
            <a:custGeom>
              <a:rect b="b" l="l" r="r" t="t"/>
              <a:pathLst>
                <a:path extrusionOk="0" h="15849" w="8377">
                  <a:moveTo>
                    <a:pt x="653" y="0"/>
                  </a:moveTo>
                  <a:cubicBezTo>
                    <a:pt x="297" y="0"/>
                    <a:pt x="0" y="356"/>
                    <a:pt x="0" y="801"/>
                  </a:cubicBezTo>
                  <a:lnTo>
                    <a:pt x="0" y="15033"/>
                  </a:lnTo>
                  <a:cubicBezTo>
                    <a:pt x="0" y="15478"/>
                    <a:pt x="297" y="15848"/>
                    <a:pt x="653" y="15848"/>
                  </a:cubicBezTo>
                  <a:lnTo>
                    <a:pt x="7739" y="15848"/>
                  </a:lnTo>
                  <a:cubicBezTo>
                    <a:pt x="8095" y="15848"/>
                    <a:pt x="8377" y="15478"/>
                    <a:pt x="8377" y="15033"/>
                  </a:cubicBezTo>
                  <a:lnTo>
                    <a:pt x="8377" y="801"/>
                  </a:lnTo>
                  <a:cubicBezTo>
                    <a:pt x="8377" y="356"/>
                    <a:pt x="8095" y="0"/>
                    <a:pt x="7739" y="0"/>
                  </a:cubicBezTo>
                  <a:close/>
                </a:path>
              </a:pathLst>
            </a:custGeom>
            <a:solidFill>
              <a:srgbClr val="D1D3D4"/>
            </a:solidFill>
            <a:ln>
              <a:noFill/>
            </a:ln>
            <a:effectLst>
              <a:outerShdw blurRad="142875" rotWithShape="0" algn="bl" dir="5400000" dist="9525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1"/>
            <p:cNvSpPr/>
            <p:nvPr/>
          </p:nvSpPr>
          <p:spPr>
            <a:xfrm>
              <a:off x="1828189" y="1027076"/>
              <a:ext cx="1828775" cy="3039081"/>
            </a:xfrm>
            <a:custGeom>
              <a:rect b="b" l="l" r="r" t="t"/>
              <a:pathLst>
                <a:path extrusionOk="0" h="13921" w="8377">
                  <a:moveTo>
                    <a:pt x="653" y="0"/>
                  </a:moveTo>
                  <a:cubicBezTo>
                    <a:pt x="297" y="0"/>
                    <a:pt x="0" y="356"/>
                    <a:pt x="0" y="801"/>
                  </a:cubicBezTo>
                  <a:lnTo>
                    <a:pt x="0" y="13921"/>
                  </a:lnTo>
                  <a:lnTo>
                    <a:pt x="8377" y="13921"/>
                  </a:lnTo>
                  <a:lnTo>
                    <a:pt x="8377" y="801"/>
                  </a:lnTo>
                  <a:cubicBezTo>
                    <a:pt x="8377" y="356"/>
                    <a:pt x="8095" y="0"/>
                    <a:pt x="7739" y="0"/>
                  </a:cubicBezTo>
                  <a:close/>
                </a:path>
              </a:pathLst>
            </a:custGeom>
            <a:solidFill>
              <a:srgbClr val="1D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1"/>
            <p:cNvSpPr/>
            <p:nvPr/>
          </p:nvSpPr>
          <p:spPr>
            <a:xfrm>
              <a:off x="2614540" y="4130782"/>
              <a:ext cx="256077" cy="259133"/>
            </a:xfrm>
            <a:custGeom>
              <a:rect b="b" l="l" r="r" t="t"/>
              <a:pathLst>
                <a:path extrusionOk="0" h="1187" w="1173">
                  <a:moveTo>
                    <a:pt x="594" y="0"/>
                  </a:moveTo>
                  <a:cubicBezTo>
                    <a:pt x="268" y="0"/>
                    <a:pt x="1" y="267"/>
                    <a:pt x="1" y="593"/>
                  </a:cubicBezTo>
                  <a:cubicBezTo>
                    <a:pt x="1" y="920"/>
                    <a:pt x="268" y="1186"/>
                    <a:pt x="594" y="1186"/>
                  </a:cubicBezTo>
                  <a:cubicBezTo>
                    <a:pt x="920" y="1186"/>
                    <a:pt x="1172" y="920"/>
                    <a:pt x="1172" y="593"/>
                  </a:cubicBezTo>
                  <a:cubicBezTo>
                    <a:pt x="1172" y="267"/>
                    <a:pt x="920" y="0"/>
                    <a:pt x="594" y="0"/>
                  </a:cubicBezTo>
                  <a:close/>
                </a:path>
              </a:pathLst>
            </a:custGeom>
            <a:solidFill>
              <a:srgbClr val="1D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13" name="Google Shape;513;p51"/>
          <p:cNvPicPr preferRelativeResize="0"/>
          <p:nvPr/>
        </p:nvPicPr>
        <p:blipFill rotWithShape="1">
          <a:blip r:embed="rId3">
            <a:alphaModFix/>
          </a:blip>
          <a:srcRect b="0" l="33574" r="33570" t="0"/>
          <a:stretch/>
        </p:blipFill>
        <p:spPr>
          <a:xfrm>
            <a:off x="1908746" y="1116808"/>
            <a:ext cx="1668300" cy="2856300"/>
          </a:xfrm>
          <a:prstGeom prst="roundRect">
            <a:avLst>
              <a:gd fmla="val 8036" name="adj"/>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52"/>
          <p:cNvSpPr txBox="1"/>
          <p:nvPr>
            <p:ph type="title"/>
          </p:nvPr>
        </p:nvSpPr>
        <p:spPr>
          <a:xfrm>
            <a:off x="720000" y="409150"/>
            <a:ext cx="59751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Tablet </a:t>
            </a:r>
            <a:r>
              <a:rPr lang="en"/>
              <a:t>screenshot</a:t>
            </a:r>
            <a:endParaRPr/>
          </a:p>
        </p:txBody>
      </p:sp>
      <p:sp>
        <p:nvSpPr>
          <p:cNvPr id="519" name="Google Shape;519;p52"/>
          <p:cNvSpPr txBox="1"/>
          <p:nvPr>
            <p:ph idx="1" type="subTitle"/>
          </p:nvPr>
        </p:nvSpPr>
        <p:spPr>
          <a:xfrm>
            <a:off x="713225" y="1212525"/>
            <a:ext cx="3164700" cy="308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delete this one, add yours and center it properly</a:t>
            </a:r>
            <a:endParaRPr/>
          </a:p>
        </p:txBody>
      </p:sp>
      <p:sp>
        <p:nvSpPr>
          <p:cNvPr id="520" name="Google Shape;520;p52"/>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 name="Google Shape;521;p52"/>
          <p:cNvGrpSpPr/>
          <p:nvPr/>
        </p:nvGrpSpPr>
        <p:grpSpPr>
          <a:xfrm>
            <a:off x="5269074" y="841745"/>
            <a:ext cx="2273888" cy="3460208"/>
            <a:chOff x="5269074" y="841745"/>
            <a:chExt cx="2273888" cy="3460208"/>
          </a:xfrm>
        </p:grpSpPr>
        <p:sp>
          <p:nvSpPr>
            <p:cNvPr id="522" name="Google Shape;522;p52"/>
            <p:cNvSpPr/>
            <p:nvPr/>
          </p:nvSpPr>
          <p:spPr>
            <a:xfrm>
              <a:off x="5269074" y="841745"/>
              <a:ext cx="2273888" cy="3460208"/>
            </a:xfrm>
            <a:custGeom>
              <a:rect b="b" l="l" r="r" t="t"/>
              <a:pathLst>
                <a:path extrusionOk="0" h="32038" w="21053">
                  <a:moveTo>
                    <a:pt x="1617" y="1"/>
                  </a:moveTo>
                  <a:cubicBezTo>
                    <a:pt x="727" y="1"/>
                    <a:pt x="1" y="727"/>
                    <a:pt x="1" y="1631"/>
                  </a:cubicBezTo>
                  <a:lnTo>
                    <a:pt x="1" y="30406"/>
                  </a:lnTo>
                  <a:cubicBezTo>
                    <a:pt x="1" y="31311"/>
                    <a:pt x="727" y="32037"/>
                    <a:pt x="1617" y="32037"/>
                  </a:cubicBezTo>
                  <a:lnTo>
                    <a:pt x="19436" y="32037"/>
                  </a:lnTo>
                  <a:cubicBezTo>
                    <a:pt x="20326" y="32037"/>
                    <a:pt x="21052" y="31311"/>
                    <a:pt x="21052" y="30406"/>
                  </a:cubicBezTo>
                  <a:lnTo>
                    <a:pt x="21052" y="1631"/>
                  </a:lnTo>
                  <a:cubicBezTo>
                    <a:pt x="21052" y="727"/>
                    <a:pt x="20326" y="1"/>
                    <a:pt x="19436" y="1"/>
                  </a:cubicBezTo>
                  <a:close/>
                </a:path>
              </a:pathLst>
            </a:custGeom>
            <a:solidFill>
              <a:srgbClr val="D1D3D4"/>
            </a:solidFill>
            <a:ln>
              <a:noFill/>
            </a:ln>
            <a:effectLst>
              <a:outerShdw blurRad="142875" rotWithShape="0" algn="bl" dir="5400000" dist="95250">
                <a:srgbClr val="000000">
                  <a:alpha val="41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2"/>
            <p:cNvSpPr/>
            <p:nvPr/>
          </p:nvSpPr>
          <p:spPr>
            <a:xfrm>
              <a:off x="6305085" y="3956019"/>
              <a:ext cx="201867" cy="203370"/>
            </a:xfrm>
            <a:custGeom>
              <a:rect b="b" l="l" r="r" t="t"/>
              <a:pathLst>
                <a:path extrusionOk="0" h="1883" w="1869">
                  <a:moveTo>
                    <a:pt x="935" y="0"/>
                  </a:moveTo>
                  <a:cubicBezTo>
                    <a:pt x="416" y="0"/>
                    <a:pt x="1" y="415"/>
                    <a:pt x="1" y="934"/>
                  </a:cubicBezTo>
                  <a:cubicBezTo>
                    <a:pt x="1" y="1453"/>
                    <a:pt x="416" y="1883"/>
                    <a:pt x="935" y="1883"/>
                  </a:cubicBezTo>
                  <a:cubicBezTo>
                    <a:pt x="1453" y="1883"/>
                    <a:pt x="1868" y="1453"/>
                    <a:pt x="1868" y="934"/>
                  </a:cubicBezTo>
                  <a:cubicBezTo>
                    <a:pt x="1868" y="415"/>
                    <a:pt x="1453" y="0"/>
                    <a:pt x="935" y="0"/>
                  </a:cubicBezTo>
                  <a:close/>
                </a:path>
              </a:pathLst>
            </a:custGeom>
            <a:solidFill>
              <a:srgbClr val="58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2"/>
            <p:cNvSpPr/>
            <p:nvPr/>
          </p:nvSpPr>
          <p:spPr>
            <a:xfrm>
              <a:off x="5269074" y="841745"/>
              <a:ext cx="2273888" cy="3042236"/>
            </a:xfrm>
            <a:custGeom>
              <a:rect b="b" l="l" r="r" t="t"/>
              <a:pathLst>
                <a:path extrusionOk="0" h="28168" w="21053">
                  <a:moveTo>
                    <a:pt x="1617" y="1"/>
                  </a:moveTo>
                  <a:cubicBezTo>
                    <a:pt x="727" y="1"/>
                    <a:pt x="1" y="727"/>
                    <a:pt x="1" y="1631"/>
                  </a:cubicBezTo>
                  <a:lnTo>
                    <a:pt x="1" y="28168"/>
                  </a:lnTo>
                  <a:lnTo>
                    <a:pt x="21052" y="28168"/>
                  </a:lnTo>
                  <a:lnTo>
                    <a:pt x="21052" y="1631"/>
                  </a:lnTo>
                  <a:cubicBezTo>
                    <a:pt x="21052" y="727"/>
                    <a:pt x="20326" y="1"/>
                    <a:pt x="19436" y="1"/>
                  </a:cubicBezTo>
                  <a:close/>
                </a:path>
              </a:pathLst>
            </a:custGeom>
            <a:solidFill>
              <a:srgbClr val="1D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2"/>
            <p:cNvSpPr/>
            <p:nvPr/>
          </p:nvSpPr>
          <p:spPr>
            <a:xfrm>
              <a:off x="6305085" y="3956019"/>
              <a:ext cx="201867" cy="203370"/>
            </a:xfrm>
            <a:custGeom>
              <a:rect b="b" l="l" r="r" t="t"/>
              <a:pathLst>
                <a:path extrusionOk="0" h="1883" w="1869">
                  <a:moveTo>
                    <a:pt x="935" y="0"/>
                  </a:moveTo>
                  <a:cubicBezTo>
                    <a:pt x="416" y="0"/>
                    <a:pt x="1" y="415"/>
                    <a:pt x="1" y="934"/>
                  </a:cubicBezTo>
                  <a:cubicBezTo>
                    <a:pt x="1" y="1453"/>
                    <a:pt x="416" y="1883"/>
                    <a:pt x="935" y="1883"/>
                  </a:cubicBezTo>
                  <a:cubicBezTo>
                    <a:pt x="1453" y="1883"/>
                    <a:pt x="1868" y="1453"/>
                    <a:pt x="1868" y="934"/>
                  </a:cubicBezTo>
                  <a:cubicBezTo>
                    <a:pt x="1868" y="415"/>
                    <a:pt x="1453" y="0"/>
                    <a:pt x="935" y="0"/>
                  </a:cubicBezTo>
                  <a:close/>
                </a:path>
              </a:pathLst>
            </a:custGeom>
            <a:solidFill>
              <a:srgbClr val="1D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26" name="Google Shape;526;p52"/>
          <p:cNvPicPr preferRelativeResize="0"/>
          <p:nvPr/>
        </p:nvPicPr>
        <p:blipFill rotWithShape="1">
          <a:blip r:embed="rId3">
            <a:alphaModFix/>
          </a:blip>
          <a:srcRect b="1113" l="23533" r="23533" t="344"/>
          <a:stretch/>
        </p:blipFill>
        <p:spPr>
          <a:xfrm>
            <a:off x="5430113" y="1017725"/>
            <a:ext cx="1951800" cy="2725500"/>
          </a:xfrm>
          <a:prstGeom prst="roundRect">
            <a:avLst>
              <a:gd fmla="val 4615" name="adj"/>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3" name="Shape 243"/>
        <p:cNvGrpSpPr/>
        <p:nvPr/>
      </p:nvGrpSpPr>
      <p:grpSpPr>
        <a:xfrm>
          <a:off x="0" y="0"/>
          <a:ext cx="0" cy="0"/>
          <a:chOff x="0" y="0"/>
          <a:chExt cx="0" cy="0"/>
        </a:xfrm>
      </p:grpSpPr>
      <p:sp>
        <p:nvSpPr>
          <p:cNvPr id="244" name="Google Shape;244;p35"/>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245" name="Google Shape;245;p35"/>
          <p:cNvSpPr txBox="1"/>
          <p:nvPr>
            <p:ph idx="1" type="body"/>
          </p:nvPr>
        </p:nvSpPr>
        <p:spPr>
          <a:xfrm>
            <a:off x="720000" y="1152475"/>
            <a:ext cx="7704000" cy="344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Anaheim"/>
                <a:ea typeface="Anaheim"/>
                <a:cs typeface="Anaheim"/>
                <a:sym typeface="Anaheim"/>
              </a:rPr>
              <a:t>Here’s what you’ll find in this </a:t>
            </a:r>
            <a:r>
              <a:rPr b="1" lang="en">
                <a:solidFill>
                  <a:schemeClr val="dk2"/>
                </a:solidFill>
                <a:uFill>
                  <a:noFill/>
                </a:uFill>
                <a:latin typeface="Anaheim"/>
                <a:ea typeface="Anaheim"/>
                <a:cs typeface="Anaheim"/>
                <a:sym typeface="Anaheim"/>
                <a:hlinkClick r:id="rId4">
                  <a:extLst>
                    <a:ext uri="{A12FA001-AC4F-418D-AE19-62706E023703}">
                      <ahyp:hlinkClr val="tx"/>
                    </a:ext>
                  </a:extLst>
                </a:hlinkClick>
              </a:rPr>
              <a:t>Slidesgo</a:t>
            </a:r>
            <a:r>
              <a:rPr lang="en">
                <a:solidFill>
                  <a:schemeClr val="dk2"/>
                </a:solidFill>
                <a:latin typeface="Anaheim"/>
                <a:ea typeface="Anaheim"/>
                <a:cs typeface="Anaheim"/>
                <a:sym typeface="Anaheim"/>
              </a:rPr>
              <a:t> template: </a:t>
            </a:r>
            <a:endParaRPr>
              <a:solidFill>
                <a:schemeClr val="dk2"/>
              </a:solidFill>
              <a:latin typeface="Anaheim"/>
              <a:ea typeface="Anaheim"/>
              <a:cs typeface="Anaheim"/>
              <a:sym typeface="Anaheim"/>
            </a:endParaRPr>
          </a:p>
          <a:p>
            <a:pPr indent="-304800" lvl="0" marL="457200" rtl="0" algn="l">
              <a:spcBef>
                <a:spcPts val="1000"/>
              </a:spcBef>
              <a:spcAft>
                <a:spcPts val="0"/>
              </a:spcAft>
              <a:buClr>
                <a:schemeClr val="dk2"/>
              </a:buClr>
              <a:buSzPts val="1200"/>
              <a:buFont typeface="Anaheim"/>
              <a:buAutoNum type="arabicPeriod"/>
            </a:pPr>
            <a:r>
              <a:rPr lang="en">
                <a:solidFill>
                  <a:schemeClr val="dk2"/>
                </a:solidFill>
                <a:latin typeface="Anaheim"/>
                <a:ea typeface="Anaheim"/>
                <a:cs typeface="Anaheim"/>
                <a:sym typeface="Anaheim"/>
              </a:rPr>
              <a:t>A slide structure based on a multi-purpose presentation, which you can easily adapt to your needs. For more info on how to edit the template, please visit </a:t>
            </a:r>
            <a:r>
              <a:rPr b="1" lang="en">
                <a:solidFill>
                  <a:schemeClr val="dk2"/>
                </a:solidFill>
                <a:uFill>
                  <a:noFill/>
                </a:uFill>
                <a:latin typeface="Anaheim"/>
                <a:ea typeface="Anaheim"/>
                <a:cs typeface="Anaheim"/>
                <a:sym typeface="Anaheim"/>
                <a:hlinkClick r:id="rId5">
                  <a:extLst>
                    <a:ext uri="{A12FA001-AC4F-418D-AE19-62706E023703}">
                      <ahyp:hlinkClr val="tx"/>
                    </a:ext>
                  </a:extLst>
                </a:hlinkClick>
              </a:rPr>
              <a:t>Slidesgo School</a:t>
            </a:r>
            <a:r>
              <a:rPr lang="en">
                <a:solidFill>
                  <a:schemeClr val="dk2"/>
                </a:solidFill>
                <a:latin typeface="Anaheim"/>
                <a:ea typeface="Anaheim"/>
                <a:cs typeface="Anaheim"/>
                <a:sym typeface="Anaheim"/>
              </a:rPr>
              <a:t> or read our </a:t>
            </a:r>
            <a:r>
              <a:rPr b="1" lang="en">
                <a:solidFill>
                  <a:schemeClr val="dk2"/>
                </a:solidFill>
                <a:uFill>
                  <a:noFill/>
                </a:uFill>
                <a:latin typeface="Anaheim"/>
                <a:ea typeface="Anaheim"/>
                <a:cs typeface="Anaheim"/>
                <a:sym typeface="Anaheim"/>
                <a:hlinkClick r:id="rId6">
                  <a:extLst>
                    <a:ext uri="{A12FA001-AC4F-418D-AE19-62706E023703}">
                      <ahyp:hlinkClr val="tx"/>
                    </a:ext>
                  </a:extLst>
                </a:hlinkClick>
              </a:rPr>
              <a:t>FAQs</a:t>
            </a:r>
            <a:r>
              <a:rPr lang="en">
                <a:solidFill>
                  <a:schemeClr val="dk2"/>
                </a:solidFill>
                <a:latin typeface="Anaheim"/>
                <a:ea typeface="Anaheim"/>
                <a:cs typeface="Anaheim"/>
                <a:sym typeface="Anaheim"/>
              </a:rPr>
              <a:t>.</a:t>
            </a:r>
            <a:endParaRPr>
              <a:solidFill>
                <a:schemeClr val="dk2"/>
              </a:solidFill>
              <a:latin typeface="Anaheim"/>
              <a:ea typeface="Anaheim"/>
              <a:cs typeface="Anaheim"/>
              <a:sym typeface="Anaheim"/>
            </a:endParaRPr>
          </a:p>
          <a:p>
            <a:pPr indent="-304800" lvl="0" marL="457200" rtl="0" algn="l">
              <a:spcBef>
                <a:spcPts val="0"/>
              </a:spcBef>
              <a:spcAft>
                <a:spcPts val="0"/>
              </a:spcAft>
              <a:buClr>
                <a:schemeClr val="dk2"/>
              </a:buClr>
              <a:buSzPts val="1200"/>
              <a:buFont typeface="Anaheim"/>
              <a:buAutoNum type="arabicPeriod"/>
            </a:pPr>
            <a:r>
              <a:rPr lang="en">
                <a:solidFill>
                  <a:schemeClr val="dk2"/>
                </a:solidFill>
                <a:latin typeface="Anaheim"/>
                <a:ea typeface="Anaheim"/>
                <a:cs typeface="Anaheim"/>
                <a:sym typeface="Anaheim"/>
              </a:rPr>
              <a:t>An assortment of graphic resources that are suitable for use in the presentation can be found in the </a:t>
            </a:r>
            <a:r>
              <a:rPr b="1" lang="en">
                <a:solidFill>
                  <a:schemeClr val="hlink"/>
                </a:solidFill>
                <a:uFill>
                  <a:noFill/>
                </a:uFill>
                <a:latin typeface="Anaheim"/>
                <a:ea typeface="Anaheim"/>
                <a:cs typeface="Anaheim"/>
                <a:sym typeface="Anaheim"/>
                <a:hlinkClick action="ppaction://hlinksldjump" r:id="rId7"/>
              </a:rPr>
              <a:t>alternative resources slide</a:t>
            </a:r>
            <a:r>
              <a:rPr lang="en">
                <a:solidFill>
                  <a:schemeClr val="hlink"/>
                </a:solidFill>
                <a:uFill>
                  <a:noFill/>
                </a:uFill>
                <a:latin typeface="Anaheim"/>
                <a:ea typeface="Anaheim"/>
                <a:cs typeface="Anaheim"/>
                <a:sym typeface="Anaheim"/>
                <a:hlinkClick action="ppaction://hlinksldjump" r:id="rId8"/>
              </a:rPr>
              <a:t>.</a:t>
            </a:r>
            <a:endParaRPr>
              <a:solidFill>
                <a:schemeClr val="dk2"/>
              </a:solidFill>
              <a:latin typeface="Anaheim"/>
              <a:ea typeface="Anaheim"/>
              <a:cs typeface="Anaheim"/>
              <a:sym typeface="Anaheim"/>
            </a:endParaRPr>
          </a:p>
          <a:p>
            <a:pPr indent="-304800" lvl="0" marL="457200" rtl="0" algn="l">
              <a:spcBef>
                <a:spcPts val="0"/>
              </a:spcBef>
              <a:spcAft>
                <a:spcPts val="0"/>
              </a:spcAft>
              <a:buClr>
                <a:schemeClr val="dk2"/>
              </a:buClr>
              <a:buSzPts val="1200"/>
              <a:buFont typeface="Anaheim"/>
              <a:buAutoNum type="arabicPeriod"/>
            </a:pPr>
            <a:r>
              <a:rPr lang="en">
                <a:solidFill>
                  <a:schemeClr val="dk2"/>
                </a:solidFill>
                <a:latin typeface="Anaheim"/>
                <a:ea typeface="Anaheim"/>
                <a:cs typeface="Anaheim"/>
                <a:sym typeface="Anaheim"/>
              </a:rPr>
              <a:t>A </a:t>
            </a:r>
            <a:r>
              <a:rPr b="1" lang="en">
                <a:solidFill>
                  <a:schemeClr val="hlink"/>
                </a:solidFill>
                <a:uFill>
                  <a:noFill/>
                </a:uFill>
                <a:latin typeface="Anaheim"/>
                <a:ea typeface="Anaheim"/>
                <a:cs typeface="Anaheim"/>
                <a:sym typeface="Anaheim"/>
                <a:hlinkClick action="ppaction://hlinksldjump" r:id="rId9"/>
              </a:rPr>
              <a:t>thanks </a:t>
            </a:r>
            <a:r>
              <a:rPr b="1" lang="en">
                <a:solidFill>
                  <a:schemeClr val="hlink"/>
                </a:solidFill>
                <a:uFill>
                  <a:noFill/>
                </a:uFill>
                <a:latin typeface="Anaheim"/>
                <a:ea typeface="Anaheim"/>
                <a:cs typeface="Anaheim"/>
                <a:sym typeface="Anaheim"/>
                <a:hlinkClick action="ppaction://hlinksldjump" r:id="rId10"/>
              </a:rPr>
              <a:t>slide</a:t>
            </a:r>
            <a:r>
              <a:rPr lang="en">
                <a:solidFill>
                  <a:schemeClr val="dk2"/>
                </a:solidFill>
                <a:latin typeface="Anaheim"/>
                <a:ea typeface="Anaheim"/>
                <a:cs typeface="Anaheim"/>
                <a:sym typeface="Anaheim"/>
              </a:rPr>
              <a:t>, which you must keep so that proper credits for our design are given.</a:t>
            </a:r>
            <a:endParaRPr>
              <a:solidFill>
                <a:schemeClr val="dk2"/>
              </a:solidFill>
              <a:latin typeface="Anaheim"/>
              <a:ea typeface="Anaheim"/>
              <a:cs typeface="Anaheim"/>
              <a:sym typeface="Anaheim"/>
            </a:endParaRPr>
          </a:p>
          <a:p>
            <a:pPr indent="-304800" lvl="0" marL="457200" rtl="0" algn="l">
              <a:spcBef>
                <a:spcPts val="0"/>
              </a:spcBef>
              <a:spcAft>
                <a:spcPts val="0"/>
              </a:spcAft>
              <a:buClr>
                <a:schemeClr val="dk2"/>
              </a:buClr>
              <a:buSzPts val="1200"/>
              <a:buFont typeface="Anaheim"/>
              <a:buAutoNum type="arabicPeriod"/>
            </a:pPr>
            <a:r>
              <a:rPr lang="en">
                <a:solidFill>
                  <a:schemeClr val="dk2"/>
                </a:solidFill>
                <a:latin typeface="Anaheim"/>
                <a:ea typeface="Anaheim"/>
                <a:cs typeface="Anaheim"/>
                <a:sym typeface="Anaheim"/>
              </a:rPr>
              <a:t>Two </a:t>
            </a:r>
            <a:r>
              <a:rPr b="1" lang="en">
                <a:solidFill>
                  <a:schemeClr val="hlink"/>
                </a:solidFill>
                <a:uFill>
                  <a:noFill/>
                </a:uFill>
                <a:latin typeface="Anaheim"/>
                <a:ea typeface="Anaheim"/>
                <a:cs typeface="Anaheim"/>
                <a:sym typeface="Anaheim"/>
                <a:hlinkClick action="ppaction://hlinksldjump" r:id="rId11"/>
              </a:rPr>
              <a:t>resources slide</a:t>
            </a:r>
            <a:r>
              <a:rPr b="1" lang="en">
                <a:solidFill>
                  <a:schemeClr val="dk2"/>
                </a:solidFill>
                <a:latin typeface="Anaheim"/>
                <a:ea typeface="Anaheim"/>
                <a:cs typeface="Anaheim"/>
                <a:sym typeface="Anaheim"/>
              </a:rPr>
              <a:t>s</a:t>
            </a:r>
            <a:r>
              <a:rPr lang="en">
                <a:solidFill>
                  <a:schemeClr val="dk2"/>
                </a:solidFill>
                <a:latin typeface="Anaheim"/>
                <a:ea typeface="Anaheim"/>
                <a:cs typeface="Anaheim"/>
                <a:sym typeface="Anaheim"/>
              </a:rPr>
              <a:t>, where you’ll find links to all the elements used in the template.</a:t>
            </a:r>
            <a:endParaRPr>
              <a:solidFill>
                <a:schemeClr val="dk2"/>
              </a:solidFill>
              <a:latin typeface="Anaheim"/>
              <a:ea typeface="Anaheim"/>
              <a:cs typeface="Anaheim"/>
              <a:sym typeface="Anaheim"/>
            </a:endParaRPr>
          </a:p>
          <a:p>
            <a:pPr indent="-304800" lvl="0" marL="457200" rtl="0" algn="l">
              <a:spcBef>
                <a:spcPts val="0"/>
              </a:spcBef>
              <a:spcAft>
                <a:spcPts val="0"/>
              </a:spcAft>
              <a:buClr>
                <a:schemeClr val="dk2"/>
              </a:buClr>
              <a:buSzPts val="1200"/>
              <a:buFont typeface="Anaheim"/>
              <a:buAutoNum type="arabicPeriod"/>
            </a:pPr>
            <a:r>
              <a:rPr b="1" lang="en">
                <a:solidFill>
                  <a:schemeClr val="dk2"/>
                </a:solidFill>
                <a:uFill>
                  <a:noFill/>
                </a:uFill>
                <a:latin typeface="Anaheim"/>
                <a:ea typeface="Anaheim"/>
                <a:cs typeface="Anaheim"/>
                <a:sym typeface="Anaheim"/>
                <a:hlinkClick>
                  <a:extLst>
                    <a:ext uri="{A12FA001-AC4F-418D-AE19-62706E023703}">
                      <ahyp:hlinkClr val="tx"/>
                    </a:ext>
                  </a:extLst>
                </a:hlinkClick>
              </a:rPr>
              <a:t>Instructions for use</a:t>
            </a:r>
            <a:r>
              <a:rPr lang="en">
                <a:solidFill>
                  <a:schemeClr val="dk2"/>
                </a:solidFill>
                <a:latin typeface="Anaheim"/>
                <a:ea typeface="Anaheim"/>
                <a:cs typeface="Anaheim"/>
                <a:sym typeface="Anaheim"/>
              </a:rPr>
              <a:t>.</a:t>
            </a:r>
            <a:endParaRPr>
              <a:solidFill>
                <a:schemeClr val="dk2"/>
              </a:solidFill>
              <a:latin typeface="Anaheim"/>
              <a:ea typeface="Anaheim"/>
              <a:cs typeface="Anaheim"/>
              <a:sym typeface="Anaheim"/>
            </a:endParaRPr>
          </a:p>
          <a:p>
            <a:pPr indent="-304800" lvl="0" marL="457200" rtl="0" algn="l">
              <a:spcBef>
                <a:spcPts val="0"/>
              </a:spcBef>
              <a:spcAft>
                <a:spcPts val="0"/>
              </a:spcAft>
              <a:buClr>
                <a:schemeClr val="dk2"/>
              </a:buClr>
              <a:buSzPts val="1200"/>
              <a:buFont typeface="Anaheim"/>
              <a:buAutoNum type="arabicPeriod"/>
            </a:pPr>
            <a:r>
              <a:rPr lang="en">
                <a:solidFill>
                  <a:schemeClr val="dk2"/>
                </a:solidFill>
                <a:latin typeface="Anaheim"/>
                <a:ea typeface="Anaheim"/>
                <a:cs typeface="Anaheim"/>
                <a:sym typeface="Anaheim"/>
              </a:rPr>
              <a:t>Final slides with:</a:t>
            </a:r>
            <a:endParaRPr>
              <a:solidFill>
                <a:schemeClr val="dk2"/>
              </a:solidFill>
              <a:latin typeface="Anaheim"/>
              <a:ea typeface="Anaheim"/>
              <a:cs typeface="Anaheim"/>
              <a:sym typeface="Anaheim"/>
            </a:endParaRPr>
          </a:p>
          <a:p>
            <a:pPr indent="-304800" lvl="0" marL="914400" rtl="0" algn="l">
              <a:spcBef>
                <a:spcPts val="0"/>
              </a:spcBef>
              <a:spcAft>
                <a:spcPts val="0"/>
              </a:spcAft>
              <a:buClr>
                <a:schemeClr val="dk2"/>
              </a:buClr>
              <a:buSzPts val="1200"/>
              <a:buFont typeface="Anaheim"/>
              <a:buChar char="●"/>
            </a:pPr>
            <a:r>
              <a:rPr lang="en">
                <a:solidFill>
                  <a:schemeClr val="dk2"/>
                </a:solidFill>
                <a:latin typeface="Anaheim"/>
                <a:ea typeface="Anaheim"/>
                <a:cs typeface="Anaheim"/>
                <a:sym typeface="Anaheim"/>
              </a:rPr>
              <a:t>The</a:t>
            </a:r>
            <a:r>
              <a:rPr lang="en">
                <a:solidFill>
                  <a:schemeClr val="dk2"/>
                </a:solidFill>
                <a:uFill>
                  <a:noFill/>
                </a:uFill>
                <a:latin typeface="Anaheim"/>
                <a:ea typeface="Anaheim"/>
                <a:cs typeface="Anaheim"/>
                <a:sym typeface="Anaheim"/>
                <a:hlinkClick action="ppaction://hlinksldjump" r:id="rId12">
                  <a:extLst>
                    <a:ext uri="{A12FA001-AC4F-418D-AE19-62706E023703}">
                      <ahyp:hlinkClr val="tx"/>
                    </a:ext>
                  </a:extLst>
                </a:hlinkClick>
              </a:rPr>
              <a:t> </a:t>
            </a:r>
            <a:r>
              <a:rPr b="1" lang="en">
                <a:solidFill>
                  <a:schemeClr val="dk2"/>
                </a:solidFill>
                <a:uFill>
                  <a:noFill/>
                </a:uFill>
                <a:latin typeface="Anaheim"/>
                <a:ea typeface="Anaheim"/>
                <a:cs typeface="Anaheim"/>
                <a:sym typeface="Anaheim"/>
                <a:hlinkClick action="ppaction://hlinksldjump" r:id="rId13">
                  <a:extLst>
                    <a:ext uri="{A12FA001-AC4F-418D-AE19-62706E023703}">
                      <ahyp:hlinkClr val="tx"/>
                    </a:ext>
                  </a:extLst>
                </a:hlinkClick>
              </a:rPr>
              <a:t>fonts and colors</a:t>
            </a:r>
            <a:r>
              <a:rPr lang="en">
                <a:solidFill>
                  <a:schemeClr val="dk2"/>
                </a:solidFill>
                <a:latin typeface="Anaheim"/>
                <a:ea typeface="Anaheim"/>
                <a:cs typeface="Anaheim"/>
                <a:sym typeface="Anaheim"/>
              </a:rPr>
              <a:t> used in the template.</a:t>
            </a:r>
            <a:endParaRPr>
              <a:solidFill>
                <a:schemeClr val="dk2"/>
              </a:solidFill>
              <a:latin typeface="Anaheim"/>
              <a:ea typeface="Anaheim"/>
              <a:cs typeface="Anaheim"/>
              <a:sym typeface="Anaheim"/>
            </a:endParaRPr>
          </a:p>
          <a:p>
            <a:pPr indent="-304800" lvl="0" marL="914400" rtl="0" algn="l">
              <a:spcBef>
                <a:spcPts val="0"/>
              </a:spcBef>
              <a:spcAft>
                <a:spcPts val="0"/>
              </a:spcAft>
              <a:buClr>
                <a:schemeClr val="dk2"/>
              </a:buClr>
              <a:buSzPts val="1200"/>
              <a:buFont typeface="Anaheim"/>
              <a:buChar char="●"/>
            </a:pPr>
            <a:r>
              <a:rPr lang="en">
                <a:solidFill>
                  <a:schemeClr val="dk2"/>
                </a:solidFill>
                <a:latin typeface="Anaheim"/>
                <a:ea typeface="Anaheim"/>
                <a:cs typeface="Anaheim"/>
                <a:sym typeface="Anaheim"/>
              </a:rPr>
              <a:t>A </a:t>
            </a:r>
            <a:r>
              <a:rPr b="1" lang="en">
                <a:solidFill>
                  <a:schemeClr val="hlink"/>
                </a:solidFill>
                <a:uFill>
                  <a:noFill/>
                </a:uFill>
                <a:latin typeface="Anaheim"/>
                <a:ea typeface="Anaheim"/>
                <a:cs typeface="Anaheim"/>
                <a:sym typeface="Anaheim"/>
                <a:hlinkClick action="ppaction://hlinksldjump" r:id="rId14"/>
              </a:rPr>
              <a:t>selection of illustrations</a:t>
            </a:r>
            <a:r>
              <a:rPr b="1" lang="en">
                <a:solidFill>
                  <a:schemeClr val="dk2"/>
                </a:solidFill>
                <a:latin typeface="Anaheim"/>
                <a:ea typeface="Anaheim"/>
                <a:cs typeface="Anaheim"/>
                <a:sym typeface="Anaheim"/>
              </a:rPr>
              <a:t>.</a:t>
            </a:r>
            <a:r>
              <a:rPr lang="en">
                <a:solidFill>
                  <a:schemeClr val="dk2"/>
                </a:solidFill>
                <a:latin typeface="Anaheim"/>
                <a:ea typeface="Anaheim"/>
                <a:cs typeface="Anaheim"/>
                <a:sym typeface="Anaheim"/>
              </a:rPr>
              <a:t> You can also customize and animate them as you wish with the online editor. Visit</a:t>
            </a:r>
            <a:r>
              <a:rPr b="1" lang="en">
                <a:solidFill>
                  <a:schemeClr val="dk2"/>
                </a:solidFill>
                <a:latin typeface="Anaheim"/>
                <a:ea typeface="Anaheim"/>
                <a:cs typeface="Anaheim"/>
                <a:sym typeface="Anaheim"/>
              </a:rPr>
              <a:t> </a:t>
            </a:r>
            <a:r>
              <a:rPr b="1" lang="en">
                <a:solidFill>
                  <a:schemeClr val="dk2"/>
                </a:solidFill>
                <a:uFill>
                  <a:noFill/>
                </a:uFill>
                <a:latin typeface="Anaheim"/>
                <a:ea typeface="Anaheim"/>
                <a:cs typeface="Anaheim"/>
                <a:sym typeface="Anaheim"/>
                <a:hlinkClick r:id="rId15">
                  <a:extLst>
                    <a:ext uri="{A12FA001-AC4F-418D-AE19-62706E023703}">
                      <ahyp:hlinkClr val="tx"/>
                    </a:ext>
                  </a:extLst>
                </a:hlinkClick>
              </a:rPr>
              <a:t>Storyset</a:t>
            </a:r>
            <a:r>
              <a:rPr lang="en">
                <a:solidFill>
                  <a:schemeClr val="dk2"/>
                </a:solidFill>
                <a:latin typeface="Anaheim"/>
                <a:ea typeface="Anaheim"/>
                <a:cs typeface="Anaheim"/>
                <a:sym typeface="Anaheim"/>
              </a:rPr>
              <a:t> to find more. </a:t>
            </a:r>
            <a:endParaRPr>
              <a:solidFill>
                <a:schemeClr val="dk2"/>
              </a:solidFill>
              <a:latin typeface="Anaheim"/>
              <a:ea typeface="Anaheim"/>
              <a:cs typeface="Anaheim"/>
              <a:sym typeface="Anaheim"/>
            </a:endParaRPr>
          </a:p>
          <a:p>
            <a:pPr indent="-304800" lvl="0" marL="914400" rtl="0" algn="l">
              <a:spcBef>
                <a:spcPts val="0"/>
              </a:spcBef>
              <a:spcAft>
                <a:spcPts val="0"/>
              </a:spcAft>
              <a:buClr>
                <a:schemeClr val="dk2"/>
              </a:buClr>
              <a:buSzPts val="1200"/>
              <a:buFont typeface="Anaheim"/>
              <a:buChar char="●"/>
            </a:pPr>
            <a:r>
              <a:rPr lang="en">
                <a:solidFill>
                  <a:schemeClr val="dk2"/>
                </a:solidFill>
                <a:latin typeface="Anaheim"/>
                <a:ea typeface="Anaheim"/>
                <a:cs typeface="Anaheim"/>
                <a:sym typeface="Anaheim"/>
              </a:rPr>
              <a:t>More</a:t>
            </a:r>
            <a:r>
              <a:rPr lang="en">
                <a:solidFill>
                  <a:schemeClr val="dk2"/>
                </a:solidFill>
                <a:uFill>
                  <a:noFill/>
                </a:uFill>
                <a:latin typeface="Anaheim"/>
                <a:ea typeface="Anaheim"/>
                <a:cs typeface="Anaheim"/>
                <a:sym typeface="Anaheim"/>
                <a:hlinkClick action="ppaction://hlinksldjump" r:id="rId16">
                  <a:extLst>
                    <a:ext uri="{A12FA001-AC4F-418D-AE19-62706E023703}">
                      <ahyp:hlinkClr val="tx"/>
                    </a:ext>
                  </a:extLst>
                </a:hlinkClick>
              </a:rPr>
              <a:t> </a:t>
            </a:r>
            <a:r>
              <a:rPr b="1" lang="en">
                <a:solidFill>
                  <a:schemeClr val="dk2"/>
                </a:solidFill>
                <a:uFill>
                  <a:noFill/>
                </a:uFill>
                <a:latin typeface="Anaheim"/>
                <a:ea typeface="Anaheim"/>
                <a:cs typeface="Anaheim"/>
                <a:sym typeface="Anaheim"/>
                <a:hlinkClick action="ppaction://hlinksldjump" r:id="rId17">
                  <a:extLst>
                    <a:ext uri="{A12FA001-AC4F-418D-AE19-62706E023703}">
                      <ahyp:hlinkClr val="tx"/>
                    </a:ext>
                  </a:extLst>
                </a:hlinkClick>
              </a:rPr>
              <a:t>infographic resources</a:t>
            </a:r>
            <a:r>
              <a:rPr lang="en">
                <a:solidFill>
                  <a:schemeClr val="dk2"/>
                </a:solidFill>
                <a:latin typeface="Anaheim"/>
                <a:ea typeface="Anaheim"/>
                <a:cs typeface="Anaheim"/>
                <a:sym typeface="Anaheim"/>
              </a:rPr>
              <a:t>, whose size and color can be edited. </a:t>
            </a:r>
            <a:endParaRPr>
              <a:solidFill>
                <a:schemeClr val="dk2"/>
              </a:solidFill>
              <a:latin typeface="Anaheim"/>
              <a:ea typeface="Anaheim"/>
              <a:cs typeface="Anaheim"/>
              <a:sym typeface="Anaheim"/>
            </a:endParaRPr>
          </a:p>
          <a:p>
            <a:pPr indent="-304800" lvl="0" marL="914400" rtl="0" algn="l">
              <a:spcBef>
                <a:spcPts val="0"/>
              </a:spcBef>
              <a:spcAft>
                <a:spcPts val="0"/>
              </a:spcAft>
              <a:buClr>
                <a:schemeClr val="dk2"/>
              </a:buClr>
              <a:buSzPts val="1200"/>
              <a:buFont typeface="Anaheim"/>
              <a:buChar char="●"/>
            </a:pPr>
            <a:r>
              <a:rPr lang="en">
                <a:solidFill>
                  <a:schemeClr val="dk2"/>
                </a:solidFill>
                <a:latin typeface="Anaheim"/>
                <a:ea typeface="Anaheim"/>
                <a:cs typeface="Anaheim"/>
                <a:sym typeface="Anaheim"/>
              </a:rPr>
              <a:t>Sets of </a:t>
            </a:r>
            <a:r>
              <a:rPr b="1" lang="en">
                <a:solidFill>
                  <a:schemeClr val="dk2"/>
                </a:solidFill>
                <a:uFill>
                  <a:noFill/>
                </a:uFill>
                <a:latin typeface="Anaheim"/>
                <a:ea typeface="Anaheim"/>
                <a:cs typeface="Anaheim"/>
                <a:sym typeface="Anaheim"/>
                <a:hlinkClick action="ppaction://hlinksldjump" r:id="rId18">
                  <a:extLst>
                    <a:ext uri="{A12FA001-AC4F-418D-AE19-62706E023703}">
                      <ahyp:hlinkClr val="tx"/>
                    </a:ext>
                  </a:extLst>
                </a:hlinkClick>
              </a:rPr>
              <a:t>customizable icons</a:t>
            </a:r>
            <a:r>
              <a:rPr lang="en">
                <a:solidFill>
                  <a:schemeClr val="dk2"/>
                </a:solidFill>
                <a:latin typeface="Anaheim"/>
                <a:ea typeface="Anaheim"/>
                <a:cs typeface="Anaheim"/>
                <a:sym typeface="Anaheim"/>
              </a:rPr>
              <a:t> of the following themes: general, business, avatar, creative process, education, help &amp; support, medical, nature, performing arts, SEO &amp; marketing, and teamwork.</a:t>
            </a:r>
            <a:endParaRPr>
              <a:solidFill>
                <a:schemeClr val="dk2"/>
              </a:solidFill>
              <a:latin typeface="Anaheim"/>
              <a:ea typeface="Anaheim"/>
              <a:cs typeface="Anaheim"/>
              <a:sym typeface="Anaheim"/>
            </a:endParaRPr>
          </a:p>
          <a:p>
            <a:pPr indent="0" lvl="0" marL="0" rtl="0" algn="l">
              <a:spcBef>
                <a:spcPts val="1600"/>
              </a:spcBef>
              <a:spcAft>
                <a:spcPts val="0"/>
              </a:spcAft>
              <a:buNone/>
            </a:pPr>
            <a:r>
              <a:rPr lang="en">
                <a:solidFill>
                  <a:schemeClr val="dk2"/>
                </a:solidFill>
                <a:latin typeface="Anaheim"/>
                <a:ea typeface="Anaheim"/>
                <a:cs typeface="Anaheim"/>
                <a:sym typeface="Anaheim"/>
              </a:rPr>
              <a:t>You can delete this slide when you’re done editing the presentation.</a:t>
            </a:r>
            <a:endParaRPr>
              <a:solidFill>
                <a:schemeClr val="dk2"/>
              </a:solidFill>
              <a:latin typeface="Anaheim"/>
              <a:ea typeface="Anaheim"/>
              <a:cs typeface="Anaheim"/>
              <a:sym typeface="Anaheim"/>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53"/>
          <p:cNvSpPr txBox="1"/>
          <p:nvPr>
            <p:ph idx="6"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532" name="Google Shape;532;p53"/>
          <p:cNvSpPr txBox="1"/>
          <p:nvPr>
            <p:ph type="title"/>
          </p:nvPr>
        </p:nvSpPr>
        <p:spPr>
          <a:xfrm>
            <a:off x="720000" y="2952750"/>
            <a:ext cx="2336400" cy="676200"/>
          </a:xfrm>
          <a:prstGeom prst="rect">
            <a:avLst/>
          </a:prstGeom>
        </p:spPr>
        <p:txBody>
          <a:bodyPr anchorCtr="0" anchor="ctr" bIns="91425" lIns="548625" spcFirstLastPara="1" rIns="548625" wrap="square" tIns="91425">
            <a:noAutofit/>
          </a:bodyPr>
          <a:lstStyle/>
          <a:p>
            <a:pPr indent="0" lvl="0" marL="0" rtl="0" algn="ctr">
              <a:spcBef>
                <a:spcPts val="0"/>
              </a:spcBef>
              <a:spcAft>
                <a:spcPts val="0"/>
              </a:spcAft>
              <a:buNone/>
            </a:pPr>
            <a:r>
              <a:rPr lang="en"/>
              <a:t>Ronald</a:t>
            </a:r>
            <a:endParaRPr/>
          </a:p>
          <a:p>
            <a:pPr indent="0" lvl="0" marL="0" rtl="0" algn="ctr">
              <a:spcBef>
                <a:spcPts val="0"/>
              </a:spcBef>
              <a:spcAft>
                <a:spcPts val="0"/>
              </a:spcAft>
              <a:buNone/>
            </a:pPr>
            <a:r>
              <a:rPr lang="en"/>
              <a:t>Fletcher</a:t>
            </a:r>
            <a:endParaRPr/>
          </a:p>
        </p:txBody>
      </p:sp>
      <p:sp>
        <p:nvSpPr>
          <p:cNvPr id="533" name="Google Shape;533;p53"/>
          <p:cNvSpPr txBox="1"/>
          <p:nvPr>
            <p:ph idx="1" type="subTitle"/>
          </p:nvPr>
        </p:nvSpPr>
        <p:spPr>
          <a:xfrm>
            <a:off x="720000" y="3628950"/>
            <a:ext cx="2336400" cy="972300"/>
          </a:xfrm>
          <a:prstGeom prst="rect">
            <a:avLst/>
          </a:prstGeom>
        </p:spPr>
        <p:txBody>
          <a:bodyPr anchorCtr="0" anchor="t" bIns="182875" lIns="182875" spcFirstLastPara="1" rIns="182875" wrap="square" tIns="91425">
            <a:noAutofit/>
          </a:bodyPr>
          <a:lstStyle/>
          <a:p>
            <a:pPr indent="0" lvl="0" marL="0" rtl="0" algn="ctr">
              <a:spcBef>
                <a:spcPts val="0"/>
              </a:spcBef>
              <a:spcAft>
                <a:spcPts val="0"/>
              </a:spcAft>
              <a:buNone/>
            </a:pPr>
            <a:r>
              <a:rPr lang="en"/>
              <a:t>Y</a:t>
            </a:r>
            <a:r>
              <a:rPr lang="en"/>
              <a:t>ou can write something interesting about you and your skills here</a:t>
            </a:r>
            <a:endParaRPr/>
          </a:p>
        </p:txBody>
      </p:sp>
      <p:sp>
        <p:nvSpPr>
          <p:cNvPr id="534" name="Google Shape;534;p53"/>
          <p:cNvSpPr txBox="1"/>
          <p:nvPr>
            <p:ph idx="2" type="title"/>
          </p:nvPr>
        </p:nvSpPr>
        <p:spPr>
          <a:xfrm>
            <a:off x="3403800" y="2952750"/>
            <a:ext cx="2336400" cy="676200"/>
          </a:xfrm>
          <a:prstGeom prst="rect">
            <a:avLst/>
          </a:prstGeom>
        </p:spPr>
        <p:txBody>
          <a:bodyPr anchorCtr="0" anchor="ctr" bIns="91425" lIns="548625" spcFirstLastPara="1" rIns="548625" wrap="square" tIns="91425">
            <a:noAutofit/>
          </a:bodyPr>
          <a:lstStyle/>
          <a:p>
            <a:pPr indent="0" lvl="0" marL="0" rtl="0" algn="ctr">
              <a:spcBef>
                <a:spcPts val="0"/>
              </a:spcBef>
              <a:spcAft>
                <a:spcPts val="0"/>
              </a:spcAft>
              <a:buNone/>
            </a:pPr>
            <a:r>
              <a:rPr lang="en"/>
              <a:t>Alisa Williams</a:t>
            </a:r>
            <a:endParaRPr/>
          </a:p>
        </p:txBody>
      </p:sp>
      <p:sp>
        <p:nvSpPr>
          <p:cNvPr id="535" name="Google Shape;535;p53"/>
          <p:cNvSpPr txBox="1"/>
          <p:nvPr>
            <p:ph idx="3" type="subTitle"/>
          </p:nvPr>
        </p:nvSpPr>
        <p:spPr>
          <a:xfrm>
            <a:off x="3403800" y="3628950"/>
            <a:ext cx="2336400" cy="972300"/>
          </a:xfrm>
          <a:prstGeom prst="rect">
            <a:avLst/>
          </a:prstGeom>
        </p:spPr>
        <p:txBody>
          <a:bodyPr anchorCtr="0" anchor="t" bIns="182875" lIns="182875" spcFirstLastPara="1" rIns="182875" wrap="square" tIns="91425">
            <a:noAutofit/>
          </a:bodyPr>
          <a:lstStyle/>
          <a:p>
            <a:pPr indent="0" lvl="0" marL="0" rtl="0" algn="ctr">
              <a:spcBef>
                <a:spcPts val="0"/>
              </a:spcBef>
              <a:spcAft>
                <a:spcPts val="0"/>
              </a:spcAft>
              <a:buNone/>
            </a:pPr>
            <a:r>
              <a:rPr lang="en"/>
              <a:t>Y</a:t>
            </a:r>
            <a:r>
              <a:rPr lang="en"/>
              <a:t>ou can write something interesting about you and your skills here</a:t>
            </a:r>
            <a:endParaRPr/>
          </a:p>
        </p:txBody>
      </p:sp>
      <p:sp>
        <p:nvSpPr>
          <p:cNvPr id="536" name="Google Shape;536;p53"/>
          <p:cNvSpPr txBox="1"/>
          <p:nvPr>
            <p:ph idx="4" type="title"/>
          </p:nvPr>
        </p:nvSpPr>
        <p:spPr>
          <a:xfrm>
            <a:off x="6087600" y="2952750"/>
            <a:ext cx="2336400" cy="676200"/>
          </a:xfrm>
          <a:prstGeom prst="rect">
            <a:avLst/>
          </a:prstGeom>
        </p:spPr>
        <p:txBody>
          <a:bodyPr anchorCtr="0" anchor="ctr" bIns="91425" lIns="548625" spcFirstLastPara="1" rIns="548625" wrap="square" tIns="91425">
            <a:noAutofit/>
          </a:bodyPr>
          <a:lstStyle/>
          <a:p>
            <a:pPr indent="0" lvl="0" marL="0" rtl="0" algn="ctr">
              <a:spcBef>
                <a:spcPts val="0"/>
              </a:spcBef>
              <a:spcAft>
                <a:spcPts val="0"/>
              </a:spcAft>
              <a:buNone/>
            </a:pPr>
            <a:r>
              <a:rPr lang="en"/>
              <a:t>James Osterman</a:t>
            </a:r>
            <a:endParaRPr/>
          </a:p>
        </p:txBody>
      </p:sp>
      <p:sp>
        <p:nvSpPr>
          <p:cNvPr id="537" name="Google Shape;537;p53"/>
          <p:cNvSpPr txBox="1"/>
          <p:nvPr>
            <p:ph idx="5" type="subTitle"/>
          </p:nvPr>
        </p:nvSpPr>
        <p:spPr>
          <a:xfrm>
            <a:off x="6087600" y="3628950"/>
            <a:ext cx="2336400" cy="972300"/>
          </a:xfrm>
          <a:prstGeom prst="rect">
            <a:avLst/>
          </a:prstGeom>
        </p:spPr>
        <p:txBody>
          <a:bodyPr anchorCtr="0" anchor="t" bIns="182875" lIns="182875" spcFirstLastPara="1" rIns="182875" wrap="square" tIns="91425">
            <a:noAutofit/>
          </a:bodyPr>
          <a:lstStyle/>
          <a:p>
            <a:pPr indent="0" lvl="0" marL="0" rtl="0" algn="ctr">
              <a:spcBef>
                <a:spcPts val="0"/>
              </a:spcBef>
              <a:spcAft>
                <a:spcPts val="0"/>
              </a:spcAft>
              <a:buNone/>
            </a:pPr>
            <a:r>
              <a:rPr lang="en"/>
              <a:t>Y</a:t>
            </a:r>
            <a:r>
              <a:rPr lang="en"/>
              <a:t>ou can write something interesting about you and your skills here</a:t>
            </a:r>
            <a:endParaRPr/>
          </a:p>
        </p:txBody>
      </p:sp>
      <p:sp>
        <p:nvSpPr>
          <p:cNvPr id="538" name="Google Shape;538;p53"/>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 name="Google Shape;539;p53"/>
          <p:cNvCxnSpPr/>
          <p:nvPr/>
        </p:nvCxnSpPr>
        <p:spPr>
          <a:xfrm>
            <a:off x="3230100" y="2952750"/>
            <a:ext cx="0" cy="1447800"/>
          </a:xfrm>
          <a:prstGeom prst="straightConnector1">
            <a:avLst/>
          </a:prstGeom>
          <a:noFill/>
          <a:ln cap="flat" cmpd="sng" w="9525">
            <a:solidFill>
              <a:schemeClr val="accent2"/>
            </a:solidFill>
            <a:prstDash val="dot"/>
            <a:round/>
            <a:headEnd len="med" w="med" type="none"/>
            <a:tailEnd len="med" w="med" type="none"/>
          </a:ln>
        </p:spPr>
      </p:cxnSp>
      <p:cxnSp>
        <p:nvCxnSpPr>
          <p:cNvPr id="540" name="Google Shape;540;p53"/>
          <p:cNvCxnSpPr/>
          <p:nvPr/>
        </p:nvCxnSpPr>
        <p:spPr>
          <a:xfrm>
            <a:off x="5913900" y="2952750"/>
            <a:ext cx="0" cy="1447800"/>
          </a:xfrm>
          <a:prstGeom prst="straightConnector1">
            <a:avLst/>
          </a:prstGeom>
          <a:noFill/>
          <a:ln cap="flat" cmpd="sng" w="9525">
            <a:solidFill>
              <a:schemeClr val="accent2"/>
            </a:solidFill>
            <a:prstDash val="dot"/>
            <a:round/>
            <a:headEnd len="med" w="med" type="none"/>
            <a:tailEnd len="med" w="med" type="none"/>
          </a:ln>
        </p:spPr>
      </p:cxnSp>
      <p:pic>
        <p:nvPicPr>
          <p:cNvPr id="541" name="Google Shape;541;p53"/>
          <p:cNvPicPr preferRelativeResize="0"/>
          <p:nvPr/>
        </p:nvPicPr>
        <p:blipFill rotWithShape="1">
          <a:blip r:embed="rId3">
            <a:alphaModFix/>
          </a:blip>
          <a:srcRect b="5595" l="22875" r="18029" t="5595"/>
          <a:stretch/>
        </p:blipFill>
        <p:spPr>
          <a:xfrm>
            <a:off x="6442050" y="1170125"/>
            <a:ext cx="1627500" cy="1630200"/>
          </a:xfrm>
          <a:prstGeom prst="ellipse">
            <a:avLst/>
          </a:prstGeom>
          <a:noFill/>
          <a:ln>
            <a:noFill/>
          </a:ln>
          <a:effectLst>
            <a:outerShdw blurRad="171450" rotWithShape="0" algn="bl" dir="3060000" dist="114300">
              <a:srgbClr val="000000">
                <a:alpha val="32000"/>
              </a:srgbClr>
            </a:outerShdw>
          </a:effectLst>
        </p:spPr>
      </p:pic>
      <p:pic>
        <p:nvPicPr>
          <p:cNvPr id="542" name="Google Shape;542;p53"/>
          <p:cNvPicPr preferRelativeResize="0"/>
          <p:nvPr/>
        </p:nvPicPr>
        <p:blipFill rotWithShape="1">
          <a:blip r:embed="rId4">
            <a:alphaModFix/>
          </a:blip>
          <a:srcRect b="16623" l="0" r="0" t="16616"/>
          <a:stretch/>
        </p:blipFill>
        <p:spPr>
          <a:xfrm>
            <a:off x="3803625" y="1170125"/>
            <a:ext cx="1627500" cy="1630200"/>
          </a:xfrm>
          <a:prstGeom prst="ellipse">
            <a:avLst/>
          </a:prstGeom>
          <a:noFill/>
          <a:ln>
            <a:noFill/>
          </a:ln>
          <a:effectLst>
            <a:outerShdw blurRad="171450" rotWithShape="0" algn="bl" dir="3060000" dist="114300">
              <a:srgbClr val="000000">
                <a:alpha val="32000"/>
              </a:srgbClr>
            </a:outerShdw>
          </a:effectLst>
        </p:spPr>
      </p:pic>
      <p:pic>
        <p:nvPicPr>
          <p:cNvPr id="543" name="Google Shape;543;p53"/>
          <p:cNvPicPr preferRelativeResize="0"/>
          <p:nvPr/>
        </p:nvPicPr>
        <p:blipFill rotWithShape="1">
          <a:blip r:embed="rId5">
            <a:alphaModFix/>
          </a:blip>
          <a:srcRect b="24532" l="0" r="26454" t="1797"/>
          <a:stretch/>
        </p:blipFill>
        <p:spPr>
          <a:xfrm>
            <a:off x="1074450" y="1170125"/>
            <a:ext cx="1627500" cy="1630200"/>
          </a:xfrm>
          <a:prstGeom prst="ellipse">
            <a:avLst/>
          </a:prstGeom>
          <a:noFill/>
          <a:ln>
            <a:noFill/>
          </a:ln>
          <a:effectLst>
            <a:outerShdw blurRad="171450" rotWithShape="0" algn="bl" dir="3060000" dist="114300">
              <a:srgbClr val="000000">
                <a:alpha val="32000"/>
              </a:srgb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54"/>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Tables can help you to organize contents</a:t>
            </a:r>
            <a:endParaRPr/>
          </a:p>
        </p:txBody>
      </p:sp>
      <p:sp>
        <p:nvSpPr>
          <p:cNvPr id="549" name="Google Shape;549;p54"/>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550" name="Google Shape;550;p54"/>
          <p:cNvGraphicFramePr/>
          <p:nvPr/>
        </p:nvGraphicFramePr>
        <p:xfrm>
          <a:off x="1117650" y="1976400"/>
          <a:ext cx="3000000" cy="3000000"/>
        </p:xfrm>
        <a:graphic>
          <a:graphicData uri="http://schemas.openxmlformats.org/drawingml/2006/table">
            <a:tbl>
              <a:tblPr>
                <a:noFill/>
                <a:tableStyleId>{AF9AE9F6-1555-4266-9B8D-7793506613F4}</a:tableStyleId>
              </a:tblPr>
              <a:tblGrid>
                <a:gridCol w="1727175"/>
                <a:gridCol w="1727175"/>
                <a:gridCol w="1727175"/>
                <a:gridCol w="1727175"/>
              </a:tblGrid>
              <a:tr h="473100">
                <a:tc>
                  <a:txBody>
                    <a:bodyPr/>
                    <a:lstStyle/>
                    <a:p>
                      <a:pPr indent="0" lvl="0" marL="0" rtl="0" algn="ctr">
                        <a:spcBef>
                          <a:spcPts val="0"/>
                        </a:spcBef>
                        <a:spcAft>
                          <a:spcPts val="0"/>
                        </a:spcAft>
                        <a:buNone/>
                      </a:pPr>
                      <a:r>
                        <a:t/>
                      </a:r>
                      <a:endParaRPr b="1" sz="1800">
                        <a:solidFill>
                          <a:schemeClr val="dk2"/>
                        </a:solidFill>
                        <a:latin typeface="Playfair Display"/>
                        <a:ea typeface="Playfair Display"/>
                        <a:cs typeface="Playfair Display"/>
                        <a:sym typeface="Playfair Display"/>
                      </a:endParaRPr>
                    </a:p>
                  </a:txBody>
                  <a:tcPr marT="91425" marB="91425" marR="91425" marL="91425">
                    <a:lnL cap="flat" cmpd="sng" w="19050">
                      <a:solidFill>
                        <a:schemeClr val="lt2">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lt1"/>
                          </a:solidFill>
                          <a:latin typeface="Playfair Display"/>
                          <a:ea typeface="Playfair Display"/>
                          <a:cs typeface="Playfair Display"/>
                          <a:sym typeface="Playfair Display"/>
                        </a:rPr>
                        <a:t>Everest</a:t>
                      </a:r>
                      <a:endParaRPr b="1" sz="2000">
                        <a:solidFill>
                          <a:schemeClr val="lt1"/>
                        </a:solidFill>
                        <a:latin typeface="Playfair Display"/>
                        <a:ea typeface="Playfair Display"/>
                        <a:cs typeface="Playfair Display"/>
                        <a:sym typeface="Playfair Display"/>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2000">
                          <a:solidFill>
                            <a:schemeClr val="lt1"/>
                          </a:solidFill>
                          <a:latin typeface="Playfair Display"/>
                          <a:ea typeface="Playfair Display"/>
                          <a:cs typeface="Playfair Display"/>
                          <a:sym typeface="Playfair Display"/>
                        </a:rPr>
                        <a:t>Kilimanjaro</a:t>
                      </a:r>
                      <a:endParaRPr sz="1600">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2000">
                          <a:solidFill>
                            <a:schemeClr val="lt1"/>
                          </a:solidFill>
                          <a:latin typeface="Playfair Display"/>
                          <a:ea typeface="Playfair Display"/>
                          <a:cs typeface="Playfair Display"/>
                          <a:sym typeface="Playfair Display"/>
                        </a:rPr>
                        <a:t>Aconcagua</a:t>
                      </a:r>
                      <a:endParaRPr sz="1600">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473100">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Continent</a:t>
                      </a:r>
                      <a:endParaRPr sz="1000">
                        <a:latin typeface="Anaheim"/>
                        <a:ea typeface="Anaheim"/>
                        <a:cs typeface="Anaheim"/>
                        <a:sym typeface="Anahei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Asia</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accent1"/>
                      </a:solidFill>
                      <a:prstDash val="dot"/>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1"/>
                      </a:solidFill>
                      <a:prstDash val="dot"/>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Africa</a:t>
                      </a:r>
                      <a:endParaRPr/>
                    </a:p>
                  </a:txBody>
                  <a:tcPr marT="91425" marB="91425" marR="91425" marL="91425">
                    <a:lnL cap="flat" cmpd="sng" w="9525">
                      <a:solidFill>
                        <a:schemeClr val="accent1"/>
                      </a:solidFill>
                      <a:prstDash val="dot"/>
                      <a:round/>
                      <a:headEnd len="sm" w="sm" type="none"/>
                      <a:tailEnd len="sm" w="sm" type="none"/>
                    </a:lnL>
                    <a:lnR cap="flat" cmpd="sng" w="9525">
                      <a:solidFill>
                        <a:schemeClr val="accent1"/>
                      </a:solidFill>
                      <a:prstDash val="dot"/>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1"/>
                      </a:solidFill>
                      <a:prstDash val="dot"/>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South America</a:t>
                      </a:r>
                      <a:endParaRPr/>
                    </a:p>
                  </a:txBody>
                  <a:tcPr marT="91425" marB="91425" marR="91425" marL="91425">
                    <a:lnL cap="flat" cmpd="sng" w="9525">
                      <a:solidFill>
                        <a:schemeClr val="accent1"/>
                      </a:solidFill>
                      <a:prstDash val="dot"/>
                      <a:round/>
                      <a:headEnd len="sm" w="sm" type="none"/>
                      <a:tailEnd len="sm" w="sm" type="none"/>
                    </a:lnL>
                    <a:lnR cap="flat" cmpd="sng" w="9525">
                      <a:solidFill>
                        <a:schemeClr val="accent1"/>
                      </a:solidFill>
                      <a:prstDash val="dot"/>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1"/>
                      </a:solidFill>
                      <a:prstDash val="dot"/>
                      <a:round/>
                      <a:headEnd len="sm" w="sm" type="none"/>
                      <a:tailEnd len="sm" w="sm" type="none"/>
                    </a:lnB>
                  </a:tcPr>
                </a:tc>
              </a:tr>
              <a:tr h="473100">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Meters</a:t>
                      </a:r>
                      <a:endParaRPr sz="1000">
                        <a:latin typeface="Anaheim"/>
                        <a:ea typeface="Anaheim"/>
                        <a:cs typeface="Anaheim"/>
                        <a:sym typeface="Anahei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8,848 m</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accent1"/>
                      </a:solidFill>
                      <a:prstDash val="dot"/>
                      <a:round/>
                      <a:headEnd len="sm" w="sm" type="none"/>
                      <a:tailEnd len="sm" w="sm" type="none"/>
                    </a:lnR>
                    <a:lnT cap="flat" cmpd="sng" w="9525">
                      <a:solidFill>
                        <a:schemeClr val="accent1"/>
                      </a:solidFill>
                      <a:prstDash val="dot"/>
                      <a:round/>
                      <a:headEnd len="sm" w="sm" type="none"/>
                      <a:tailEnd len="sm" w="sm" type="none"/>
                    </a:lnT>
                    <a:lnB cap="flat" cmpd="sng" w="9525">
                      <a:solidFill>
                        <a:schemeClr val="accent1"/>
                      </a:solidFill>
                      <a:prstDash val="dot"/>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5,895 m</a:t>
                      </a:r>
                      <a:endParaRPr/>
                    </a:p>
                  </a:txBody>
                  <a:tcPr marT="91425" marB="91425" marR="91425" marL="91425">
                    <a:lnL cap="flat" cmpd="sng" w="9525">
                      <a:solidFill>
                        <a:schemeClr val="accent1"/>
                      </a:solidFill>
                      <a:prstDash val="dot"/>
                      <a:round/>
                      <a:headEnd len="sm" w="sm" type="none"/>
                      <a:tailEnd len="sm" w="sm" type="none"/>
                    </a:lnL>
                    <a:lnR cap="flat" cmpd="sng" w="9525">
                      <a:solidFill>
                        <a:schemeClr val="accent1"/>
                      </a:solidFill>
                      <a:prstDash val="dot"/>
                      <a:round/>
                      <a:headEnd len="sm" w="sm" type="none"/>
                      <a:tailEnd len="sm" w="sm" type="none"/>
                    </a:lnR>
                    <a:lnT cap="flat" cmpd="sng" w="9525">
                      <a:solidFill>
                        <a:schemeClr val="accent1"/>
                      </a:solidFill>
                      <a:prstDash val="dot"/>
                      <a:round/>
                      <a:headEnd len="sm" w="sm" type="none"/>
                      <a:tailEnd len="sm" w="sm" type="none"/>
                    </a:lnT>
                    <a:lnB cap="flat" cmpd="sng" w="9525">
                      <a:solidFill>
                        <a:schemeClr val="accent1"/>
                      </a:solidFill>
                      <a:prstDash val="dot"/>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6,962 m</a:t>
                      </a:r>
                      <a:endParaRPr/>
                    </a:p>
                  </a:txBody>
                  <a:tcPr marT="91425" marB="91425" marR="91425" marL="91425">
                    <a:lnL cap="flat" cmpd="sng" w="9525">
                      <a:solidFill>
                        <a:schemeClr val="accent1"/>
                      </a:solidFill>
                      <a:prstDash val="dot"/>
                      <a:round/>
                      <a:headEnd len="sm" w="sm" type="none"/>
                      <a:tailEnd len="sm" w="sm" type="none"/>
                    </a:lnL>
                    <a:lnR cap="flat" cmpd="sng" w="9525">
                      <a:solidFill>
                        <a:schemeClr val="accent1"/>
                      </a:solidFill>
                      <a:prstDash val="dot"/>
                      <a:round/>
                      <a:headEnd len="sm" w="sm" type="none"/>
                      <a:tailEnd len="sm" w="sm" type="none"/>
                    </a:lnR>
                    <a:lnT cap="flat" cmpd="sng" w="9525">
                      <a:solidFill>
                        <a:schemeClr val="accent1"/>
                      </a:solidFill>
                      <a:prstDash val="dot"/>
                      <a:round/>
                      <a:headEnd len="sm" w="sm" type="none"/>
                      <a:tailEnd len="sm" w="sm" type="none"/>
                    </a:lnT>
                    <a:lnB cap="flat" cmpd="sng" w="9525">
                      <a:solidFill>
                        <a:schemeClr val="accent1"/>
                      </a:solidFill>
                      <a:prstDash val="dot"/>
                      <a:round/>
                      <a:headEnd len="sm" w="sm" type="none"/>
                      <a:tailEnd len="sm" w="sm" type="none"/>
                    </a:lnB>
                  </a:tcPr>
                </a:tc>
              </a:tr>
              <a:tr h="473100">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First Ascent</a:t>
                      </a:r>
                      <a:endParaRPr>
                        <a:solidFill>
                          <a:schemeClr val="dk2"/>
                        </a:solidFill>
                        <a:latin typeface="Anaheim"/>
                        <a:ea typeface="Anaheim"/>
                        <a:cs typeface="Anaheim"/>
                        <a:sym typeface="Anahei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1953</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solid"/>
                      <a:round/>
                      <a:headEnd len="sm" w="sm" type="none"/>
                      <a:tailEnd len="sm" w="sm" type="none"/>
                    </a:lnL>
                    <a:lnR cap="flat" cmpd="sng" w="9525">
                      <a:solidFill>
                        <a:schemeClr val="accent1"/>
                      </a:solidFill>
                      <a:prstDash val="dot"/>
                      <a:round/>
                      <a:headEnd len="sm" w="sm" type="none"/>
                      <a:tailEnd len="sm" w="sm" type="none"/>
                    </a:lnR>
                    <a:lnT cap="flat" cmpd="sng" w="9525">
                      <a:solidFill>
                        <a:schemeClr val="accent1"/>
                      </a:solidFill>
                      <a:prstDash val="dot"/>
                      <a:round/>
                      <a:headEnd len="sm" w="sm" type="none"/>
                      <a:tailEnd len="sm" w="sm" type="none"/>
                    </a:lnT>
                    <a:lnB cap="flat" cmpd="sng" w="9525">
                      <a:solidFill>
                        <a:schemeClr val="accent1"/>
                      </a:solidFill>
                      <a:prstDash val="dot"/>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1889</a:t>
                      </a:r>
                      <a:endParaRPr>
                        <a:solidFill>
                          <a:schemeClr val="dk2"/>
                        </a:solidFill>
                        <a:latin typeface="Anaheim"/>
                        <a:ea typeface="Anaheim"/>
                        <a:cs typeface="Anaheim"/>
                        <a:sym typeface="Anaheim"/>
                      </a:endParaRPr>
                    </a:p>
                  </a:txBody>
                  <a:tcPr marT="91425" marB="91425" marR="91425" marL="91425">
                    <a:lnL cap="flat" cmpd="sng" w="9525">
                      <a:solidFill>
                        <a:schemeClr val="accent1"/>
                      </a:solidFill>
                      <a:prstDash val="dot"/>
                      <a:round/>
                      <a:headEnd len="sm" w="sm" type="none"/>
                      <a:tailEnd len="sm" w="sm" type="none"/>
                    </a:lnL>
                    <a:lnR cap="flat" cmpd="sng" w="9525">
                      <a:solidFill>
                        <a:schemeClr val="accent1"/>
                      </a:solidFill>
                      <a:prstDash val="dot"/>
                      <a:round/>
                      <a:headEnd len="sm" w="sm" type="none"/>
                      <a:tailEnd len="sm" w="sm" type="none"/>
                    </a:lnR>
                    <a:lnT cap="flat" cmpd="sng" w="9525">
                      <a:solidFill>
                        <a:schemeClr val="accent1"/>
                      </a:solidFill>
                      <a:prstDash val="dot"/>
                      <a:round/>
                      <a:headEnd len="sm" w="sm" type="none"/>
                      <a:tailEnd len="sm" w="sm" type="none"/>
                    </a:lnT>
                    <a:lnB cap="flat" cmpd="sng" w="9525">
                      <a:solidFill>
                        <a:schemeClr val="accent1"/>
                      </a:solidFill>
                      <a:prstDash val="dot"/>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Anaheim"/>
                          <a:ea typeface="Anaheim"/>
                          <a:cs typeface="Anaheim"/>
                          <a:sym typeface="Anaheim"/>
                        </a:rPr>
                        <a:t>1897</a:t>
                      </a:r>
                      <a:endParaRPr>
                        <a:solidFill>
                          <a:schemeClr val="dk2"/>
                        </a:solidFill>
                        <a:latin typeface="Anaheim"/>
                        <a:ea typeface="Anaheim"/>
                        <a:cs typeface="Anaheim"/>
                        <a:sym typeface="Anaheim"/>
                      </a:endParaRPr>
                    </a:p>
                  </a:txBody>
                  <a:tcPr marT="91425" marB="91425" marR="91425" marL="91425">
                    <a:lnL cap="flat" cmpd="sng" w="9525">
                      <a:solidFill>
                        <a:schemeClr val="accent1"/>
                      </a:solidFill>
                      <a:prstDash val="dot"/>
                      <a:round/>
                      <a:headEnd len="sm" w="sm" type="none"/>
                      <a:tailEnd len="sm" w="sm" type="none"/>
                    </a:lnL>
                    <a:lnR cap="flat" cmpd="sng" w="9525">
                      <a:solidFill>
                        <a:schemeClr val="accent1"/>
                      </a:solidFill>
                      <a:prstDash val="dot"/>
                      <a:round/>
                      <a:headEnd len="sm" w="sm" type="none"/>
                      <a:tailEnd len="sm" w="sm" type="none"/>
                    </a:lnR>
                    <a:lnT cap="flat" cmpd="sng" w="9525">
                      <a:solidFill>
                        <a:schemeClr val="accent1"/>
                      </a:solidFill>
                      <a:prstDash val="dot"/>
                      <a:round/>
                      <a:headEnd len="sm" w="sm" type="none"/>
                      <a:tailEnd len="sm" w="sm" type="none"/>
                    </a:lnT>
                    <a:lnB cap="flat" cmpd="sng" w="9525">
                      <a:solidFill>
                        <a:schemeClr val="accent1"/>
                      </a:solidFill>
                      <a:prstDash val="dot"/>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55"/>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sp>
        <p:nvSpPr>
          <p:cNvPr id="556" name="Google Shape;556;p55"/>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 name="Google Shape;557;p55"/>
          <p:cNvGrpSpPr/>
          <p:nvPr/>
        </p:nvGrpSpPr>
        <p:grpSpPr>
          <a:xfrm>
            <a:off x="560303" y="1354404"/>
            <a:ext cx="4727524" cy="3057479"/>
            <a:chOff x="386300" y="658850"/>
            <a:chExt cx="6762300" cy="4373450"/>
          </a:xfrm>
        </p:grpSpPr>
        <p:sp>
          <p:nvSpPr>
            <p:cNvPr id="558" name="Google Shape;558;p55"/>
            <p:cNvSpPr/>
            <p:nvPr/>
          </p:nvSpPr>
          <p:spPr>
            <a:xfrm>
              <a:off x="386300" y="1655100"/>
              <a:ext cx="2280450" cy="1952400"/>
            </a:xfrm>
            <a:custGeom>
              <a:rect b="b" l="l" r="r" t="t"/>
              <a:pathLst>
                <a:path extrusionOk="0" h="78096" w="91218">
                  <a:moveTo>
                    <a:pt x="58664" y="1"/>
                  </a:moveTo>
                  <a:cubicBezTo>
                    <a:pt x="55971" y="1"/>
                    <a:pt x="56884" y="6271"/>
                    <a:pt x="56019" y="7973"/>
                  </a:cubicBezTo>
                  <a:cubicBezTo>
                    <a:pt x="56992" y="9584"/>
                    <a:pt x="58573" y="11834"/>
                    <a:pt x="57296" y="13749"/>
                  </a:cubicBezTo>
                  <a:cubicBezTo>
                    <a:pt x="56354" y="12472"/>
                    <a:pt x="56019" y="10527"/>
                    <a:pt x="54408" y="9888"/>
                  </a:cubicBezTo>
                  <a:lnTo>
                    <a:pt x="54408" y="9888"/>
                  </a:lnTo>
                  <a:cubicBezTo>
                    <a:pt x="54105" y="11195"/>
                    <a:pt x="54408" y="12472"/>
                    <a:pt x="55381" y="13414"/>
                  </a:cubicBezTo>
                  <a:cubicBezTo>
                    <a:pt x="54929" y="13866"/>
                    <a:pt x="54156" y="14078"/>
                    <a:pt x="53317" y="14078"/>
                  </a:cubicBezTo>
                  <a:cubicBezTo>
                    <a:pt x="51788" y="14078"/>
                    <a:pt x="50038" y="13374"/>
                    <a:pt x="49606" y="12138"/>
                  </a:cubicBezTo>
                  <a:cubicBezTo>
                    <a:pt x="48968" y="12138"/>
                    <a:pt x="48025" y="11834"/>
                    <a:pt x="47387" y="11834"/>
                  </a:cubicBezTo>
                  <a:cubicBezTo>
                    <a:pt x="47387" y="12472"/>
                    <a:pt x="47053" y="13414"/>
                    <a:pt x="47053" y="14052"/>
                  </a:cubicBezTo>
                  <a:cubicBezTo>
                    <a:pt x="46818" y="13958"/>
                    <a:pt x="46597" y="13920"/>
                    <a:pt x="46384" y="13920"/>
                  </a:cubicBezTo>
                  <a:cubicBezTo>
                    <a:pt x="45540" y="13920"/>
                    <a:pt x="44827" y="14515"/>
                    <a:pt x="43928" y="14515"/>
                  </a:cubicBezTo>
                  <a:cubicBezTo>
                    <a:pt x="43527" y="14515"/>
                    <a:pt x="43088" y="14396"/>
                    <a:pt x="42585" y="14052"/>
                  </a:cubicBezTo>
                  <a:cubicBezTo>
                    <a:pt x="42585" y="13749"/>
                    <a:pt x="42585" y="13749"/>
                    <a:pt x="42889" y="13414"/>
                  </a:cubicBezTo>
                  <a:lnTo>
                    <a:pt x="42889" y="13414"/>
                  </a:lnTo>
                  <a:cubicBezTo>
                    <a:pt x="42665" y="13478"/>
                    <a:pt x="42454" y="13506"/>
                    <a:pt x="42254" y="13506"/>
                  </a:cubicBezTo>
                  <a:cubicBezTo>
                    <a:pt x="40442" y="13506"/>
                    <a:pt x="39507" y="11132"/>
                    <a:pt x="37782" y="10557"/>
                  </a:cubicBezTo>
                  <a:cubicBezTo>
                    <a:pt x="37006" y="10337"/>
                    <a:pt x="36306" y="10305"/>
                    <a:pt x="35644" y="10305"/>
                  </a:cubicBezTo>
                  <a:cubicBezTo>
                    <a:pt x="35371" y="10305"/>
                    <a:pt x="35104" y="10310"/>
                    <a:pt x="34841" y="10310"/>
                  </a:cubicBezTo>
                  <a:cubicBezTo>
                    <a:pt x="33891" y="10310"/>
                    <a:pt x="32989" y="10239"/>
                    <a:pt x="32007" y="9584"/>
                  </a:cubicBezTo>
                  <a:cubicBezTo>
                    <a:pt x="31703" y="9584"/>
                    <a:pt x="31703" y="9919"/>
                    <a:pt x="31369" y="10223"/>
                  </a:cubicBezTo>
                  <a:cubicBezTo>
                    <a:pt x="31065" y="9919"/>
                    <a:pt x="31065" y="9919"/>
                    <a:pt x="30426" y="9584"/>
                  </a:cubicBezTo>
                  <a:lnTo>
                    <a:pt x="30092" y="10223"/>
                  </a:lnTo>
                  <a:cubicBezTo>
                    <a:pt x="28177" y="10861"/>
                    <a:pt x="26262" y="10861"/>
                    <a:pt x="24651" y="11834"/>
                  </a:cubicBezTo>
                  <a:cubicBezTo>
                    <a:pt x="24317" y="11195"/>
                    <a:pt x="24013" y="10861"/>
                    <a:pt x="23678" y="10557"/>
                  </a:cubicBezTo>
                  <a:cubicBezTo>
                    <a:pt x="22098" y="9919"/>
                    <a:pt x="19849" y="9919"/>
                    <a:pt x="18238" y="9919"/>
                  </a:cubicBezTo>
                  <a:cubicBezTo>
                    <a:pt x="17934" y="9919"/>
                    <a:pt x="17599" y="9280"/>
                    <a:pt x="17295" y="9280"/>
                  </a:cubicBezTo>
                  <a:cubicBezTo>
                    <a:pt x="16961" y="9280"/>
                    <a:pt x="16961" y="9584"/>
                    <a:pt x="16657" y="9919"/>
                  </a:cubicBezTo>
                  <a:cubicBezTo>
                    <a:pt x="16402" y="8946"/>
                    <a:pt x="15777" y="8521"/>
                    <a:pt x="14930" y="8521"/>
                  </a:cubicBezTo>
                  <a:cubicBezTo>
                    <a:pt x="14665" y="8521"/>
                    <a:pt x="14378" y="8562"/>
                    <a:pt x="14073" y="8642"/>
                  </a:cubicBezTo>
                  <a:lnTo>
                    <a:pt x="14073" y="8004"/>
                  </a:lnTo>
                  <a:cubicBezTo>
                    <a:pt x="13769" y="8004"/>
                    <a:pt x="13769" y="8308"/>
                    <a:pt x="13435" y="8308"/>
                  </a:cubicBezTo>
                  <a:cubicBezTo>
                    <a:pt x="13435" y="8308"/>
                    <a:pt x="13435" y="8004"/>
                    <a:pt x="13131" y="8004"/>
                  </a:cubicBezTo>
                  <a:cubicBezTo>
                    <a:pt x="12797" y="8004"/>
                    <a:pt x="12493" y="8308"/>
                    <a:pt x="12158" y="8308"/>
                  </a:cubicBezTo>
                  <a:cubicBezTo>
                    <a:pt x="11520" y="7669"/>
                    <a:pt x="10244" y="6697"/>
                    <a:pt x="10244" y="6058"/>
                  </a:cubicBezTo>
                  <a:cubicBezTo>
                    <a:pt x="10244" y="6058"/>
                    <a:pt x="10108" y="6207"/>
                    <a:pt x="9919" y="6207"/>
                  </a:cubicBezTo>
                  <a:cubicBezTo>
                    <a:pt x="9825" y="6207"/>
                    <a:pt x="9717" y="6170"/>
                    <a:pt x="9605" y="6058"/>
                  </a:cubicBezTo>
                  <a:cubicBezTo>
                    <a:pt x="9605" y="6697"/>
                    <a:pt x="8967" y="7031"/>
                    <a:pt x="8967" y="8004"/>
                  </a:cubicBezTo>
                  <a:cubicBezTo>
                    <a:pt x="7356" y="8308"/>
                    <a:pt x="6718" y="9584"/>
                    <a:pt x="5137" y="9919"/>
                  </a:cubicBezTo>
                  <a:cubicBezTo>
                    <a:pt x="5441" y="11499"/>
                    <a:pt x="4803" y="12472"/>
                    <a:pt x="3192" y="12472"/>
                  </a:cubicBezTo>
                  <a:cubicBezTo>
                    <a:pt x="3526" y="13749"/>
                    <a:pt x="4803" y="15025"/>
                    <a:pt x="6079" y="15359"/>
                  </a:cubicBezTo>
                  <a:cubicBezTo>
                    <a:pt x="5657" y="16829"/>
                    <a:pt x="6633" y="18591"/>
                    <a:pt x="6230" y="18591"/>
                  </a:cubicBezTo>
                  <a:cubicBezTo>
                    <a:pt x="6024" y="18591"/>
                    <a:pt x="5459" y="18132"/>
                    <a:pt x="4164" y="16940"/>
                  </a:cubicBezTo>
                  <a:lnTo>
                    <a:pt x="4164" y="16940"/>
                  </a:lnTo>
                  <a:cubicBezTo>
                    <a:pt x="0" y="20162"/>
                    <a:pt x="5441" y="20162"/>
                    <a:pt x="5775" y="22077"/>
                  </a:cubicBezTo>
                  <a:cubicBezTo>
                    <a:pt x="6414" y="21439"/>
                    <a:pt x="7356" y="21439"/>
                    <a:pt x="7690" y="21439"/>
                  </a:cubicBezTo>
                  <a:cubicBezTo>
                    <a:pt x="7356" y="22715"/>
                    <a:pt x="6414" y="23657"/>
                    <a:pt x="5137" y="23657"/>
                  </a:cubicBezTo>
                  <a:cubicBezTo>
                    <a:pt x="5137" y="24630"/>
                    <a:pt x="4803" y="24296"/>
                    <a:pt x="5441" y="25268"/>
                  </a:cubicBezTo>
                  <a:cubicBezTo>
                    <a:pt x="4288" y="26999"/>
                    <a:pt x="7303" y="29523"/>
                    <a:pt x="8859" y="29523"/>
                  </a:cubicBezTo>
                  <a:cubicBezTo>
                    <a:pt x="9026" y="29523"/>
                    <a:pt x="9175" y="29494"/>
                    <a:pt x="9301" y="29433"/>
                  </a:cubicBezTo>
                  <a:lnTo>
                    <a:pt x="9301" y="29433"/>
                  </a:lnTo>
                  <a:cubicBezTo>
                    <a:pt x="10578" y="31044"/>
                    <a:pt x="7690" y="34539"/>
                    <a:pt x="6414" y="35208"/>
                  </a:cubicBezTo>
                  <a:cubicBezTo>
                    <a:pt x="6718" y="35512"/>
                    <a:pt x="7356" y="35512"/>
                    <a:pt x="7994" y="35846"/>
                  </a:cubicBezTo>
                  <a:cubicBezTo>
                    <a:pt x="8663" y="33597"/>
                    <a:pt x="10578" y="32624"/>
                    <a:pt x="12158" y="30709"/>
                  </a:cubicBezTo>
                  <a:cubicBezTo>
                    <a:pt x="13131" y="29433"/>
                    <a:pt x="13131" y="27518"/>
                    <a:pt x="14742" y="26241"/>
                  </a:cubicBezTo>
                  <a:cubicBezTo>
                    <a:pt x="14742" y="27183"/>
                    <a:pt x="15380" y="26545"/>
                    <a:pt x="14742" y="27822"/>
                  </a:cubicBezTo>
                  <a:cubicBezTo>
                    <a:pt x="15684" y="27822"/>
                    <a:pt x="16323" y="27822"/>
                    <a:pt x="17295" y="27183"/>
                  </a:cubicBezTo>
                  <a:cubicBezTo>
                    <a:pt x="17295" y="27518"/>
                    <a:pt x="17295" y="27518"/>
                    <a:pt x="17599" y="27822"/>
                  </a:cubicBezTo>
                  <a:cubicBezTo>
                    <a:pt x="18161" y="26931"/>
                    <a:pt x="18646" y="26662"/>
                    <a:pt x="19120" y="26662"/>
                  </a:cubicBezTo>
                  <a:cubicBezTo>
                    <a:pt x="19843" y="26662"/>
                    <a:pt x="20542" y="27290"/>
                    <a:pt x="21456" y="27290"/>
                  </a:cubicBezTo>
                  <a:cubicBezTo>
                    <a:pt x="21659" y="27290"/>
                    <a:pt x="21872" y="27259"/>
                    <a:pt x="22098" y="27183"/>
                  </a:cubicBezTo>
                  <a:cubicBezTo>
                    <a:pt x="22098" y="27822"/>
                    <a:pt x="22402" y="28460"/>
                    <a:pt x="22402" y="29098"/>
                  </a:cubicBezTo>
                  <a:cubicBezTo>
                    <a:pt x="22506" y="29086"/>
                    <a:pt x="22610" y="29080"/>
                    <a:pt x="22713" y="29080"/>
                  </a:cubicBezTo>
                  <a:cubicBezTo>
                    <a:pt x="25136" y="29080"/>
                    <a:pt x="27230" y="32398"/>
                    <a:pt x="27843" y="34235"/>
                  </a:cubicBezTo>
                  <a:cubicBezTo>
                    <a:pt x="28010" y="34068"/>
                    <a:pt x="28253" y="34068"/>
                    <a:pt x="28492" y="34068"/>
                  </a:cubicBezTo>
                  <a:cubicBezTo>
                    <a:pt x="28732" y="34068"/>
                    <a:pt x="28967" y="34068"/>
                    <a:pt x="29119" y="33901"/>
                  </a:cubicBezTo>
                  <a:cubicBezTo>
                    <a:pt x="29442" y="35454"/>
                    <a:pt x="31828" y="39694"/>
                    <a:pt x="33142" y="39694"/>
                  </a:cubicBezTo>
                  <a:cubicBezTo>
                    <a:pt x="33191" y="39694"/>
                    <a:pt x="33238" y="39688"/>
                    <a:pt x="33283" y="39676"/>
                  </a:cubicBezTo>
                  <a:cubicBezTo>
                    <a:pt x="34256" y="41287"/>
                    <a:pt x="33283" y="42867"/>
                    <a:pt x="35198" y="42867"/>
                  </a:cubicBezTo>
                  <a:cubicBezTo>
                    <a:pt x="35198" y="42867"/>
                    <a:pt x="35867" y="43840"/>
                    <a:pt x="35533" y="43840"/>
                  </a:cubicBezTo>
                  <a:cubicBezTo>
                    <a:pt x="34256" y="44813"/>
                    <a:pt x="34560" y="50558"/>
                    <a:pt x="35867" y="51530"/>
                  </a:cubicBezTo>
                  <a:cubicBezTo>
                    <a:pt x="36171" y="52472"/>
                    <a:pt x="36809" y="53111"/>
                    <a:pt x="37782" y="53749"/>
                  </a:cubicBezTo>
                  <a:cubicBezTo>
                    <a:pt x="37448" y="55998"/>
                    <a:pt x="40335" y="59524"/>
                    <a:pt x="41278" y="61135"/>
                  </a:cubicBezTo>
                  <a:cubicBezTo>
                    <a:pt x="42889" y="63688"/>
                    <a:pt x="44499" y="65603"/>
                    <a:pt x="46414" y="67518"/>
                  </a:cubicBezTo>
                  <a:cubicBezTo>
                    <a:pt x="46080" y="63992"/>
                    <a:pt x="42585" y="61439"/>
                    <a:pt x="41946" y="58248"/>
                  </a:cubicBezTo>
                  <a:lnTo>
                    <a:pt x="41946" y="58248"/>
                  </a:lnTo>
                  <a:cubicBezTo>
                    <a:pt x="43527" y="59220"/>
                    <a:pt x="47387" y="64023"/>
                    <a:pt x="48329" y="65603"/>
                  </a:cubicBezTo>
                  <a:cubicBezTo>
                    <a:pt x="48968" y="66576"/>
                    <a:pt x="49302" y="68157"/>
                    <a:pt x="49940" y="69464"/>
                  </a:cubicBezTo>
                  <a:cubicBezTo>
                    <a:pt x="50579" y="69768"/>
                    <a:pt x="52828" y="70740"/>
                    <a:pt x="53770" y="71379"/>
                  </a:cubicBezTo>
                  <a:cubicBezTo>
                    <a:pt x="54105" y="71044"/>
                    <a:pt x="54743" y="70740"/>
                    <a:pt x="55047" y="70406"/>
                  </a:cubicBezTo>
                  <a:cubicBezTo>
                    <a:pt x="56019" y="72321"/>
                    <a:pt x="57630" y="70740"/>
                    <a:pt x="58907" y="72321"/>
                  </a:cubicBezTo>
                  <a:cubicBezTo>
                    <a:pt x="59211" y="72321"/>
                    <a:pt x="59211" y="72017"/>
                    <a:pt x="59545" y="71682"/>
                  </a:cubicBezTo>
                  <a:cubicBezTo>
                    <a:pt x="60184" y="73597"/>
                    <a:pt x="61795" y="73293"/>
                    <a:pt x="62737" y="74570"/>
                  </a:cubicBezTo>
                  <a:lnTo>
                    <a:pt x="63375" y="74570"/>
                  </a:lnTo>
                  <a:cubicBezTo>
                    <a:pt x="64278" y="75755"/>
                    <a:pt x="65443" y="77490"/>
                    <a:pt x="67404" y="77490"/>
                  </a:cubicBezTo>
                  <a:cubicBezTo>
                    <a:pt x="67556" y="77490"/>
                    <a:pt x="67712" y="77479"/>
                    <a:pt x="67874" y="77458"/>
                  </a:cubicBezTo>
                  <a:cubicBezTo>
                    <a:pt x="67874" y="76485"/>
                    <a:pt x="68178" y="76789"/>
                    <a:pt x="68512" y="76151"/>
                  </a:cubicBezTo>
                  <a:cubicBezTo>
                    <a:pt x="69150" y="77123"/>
                    <a:pt x="69789" y="77458"/>
                    <a:pt x="70427" y="78096"/>
                  </a:cubicBezTo>
                  <a:cubicBezTo>
                    <a:pt x="71065" y="76485"/>
                    <a:pt x="69454" y="75847"/>
                    <a:pt x="68512" y="74874"/>
                  </a:cubicBezTo>
                  <a:cubicBezTo>
                    <a:pt x="68178" y="75208"/>
                    <a:pt x="67539" y="75512"/>
                    <a:pt x="67539" y="75847"/>
                  </a:cubicBezTo>
                  <a:cubicBezTo>
                    <a:pt x="66597" y="74874"/>
                    <a:pt x="66263" y="73597"/>
                    <a:pt x="66263" y="72321"/>
                  </a:cubicBezTo>
                  <a:cubicBezTo>
                    <a:pt x="65959" y="72625"/>
                    <a:pt x="65624" y="72959"/>
                    <a:pt x="65321" y="72959"/>
                  </a:cubicBezTo>
                  <a:cubicBezTo>
                    <a:pt x="64652" y="71986"/>
                    <a:pt x="64014" y="71044"/>
                    <a:pt x="62737" y="70710"/>
                  </a:cubicBezTo>
                  <a:cubicBezTo>
                    <a:pt x="63071" y="69768"/>
                    <a:pt x="62737" y="68461"/>
                    <a:pt x="63071" y="67822"/>
                  </a:cubicBezTo>
                  <a:lnTo>
                    <a:pt x="63071" y="67822"/>
                  </a:lnTo>
                  <a:cubicBezTo>
                    <a:pt x="62433" y="68157"/>
                    <a:pt x="61795" y="68157"/>
                    <a:pt x="61156" y="69129"/>
                  </a:cubicBezTo>
                  <a:cubicBezTo>
                    <a:pt x="60822" y="68795"/>
                    <a:pt x="60488" y="68491"/>
                    <a:pt x="60184" y="68157"/>
                  </a:cubicBezTo>
                  <a:cubicBezTo>
                    <a:pt x="59713" y="68924"/>
                    <a:pt x="59112" y="69245"/>
                    <a:pt x="58478" y="69245"/>
                  </a:cubicBezTo>
                  <a:cubicBezTo>
                    <a:pt x="55670" y="69245"/>
                    <a:pt x="52219" y="62940"/>
                    <a:pt x="56658" y="61105"/>
                  </a:cubicBezTo>
                  <a:lnTo>
                    <a:pt x="56658" y="61105"/>
                  </a:lnTo>
                  <a:cubicBezTo>
                    <a:pt x="56658" y="61439"/>
                    <a:pt x="56658" y="61439"/>
                    <a:pt x="56992" y="61743"/>
                  </a:cubicBezTo>
                  <a:cubicBezTo>
                    <a:pt x="57401" y="61058"/>
                    <a:pt x="57992" y="60910"/>
                    <a:pt x="58690" y="60910"/>
                  </a:cubicBezTo>
                  <a:cubicBezTo>
                    <a:pt x="59221" y="60910"/>
                    <a:pt x="59814" y="60996"/>
                    <a:pt x="60434" y="60996"/>
                  </a:cubicBezTo>
                  <a:cubicBezTo>
                    <a:pt x="60878" y="60996"/>
                    <a:pt x="61335" y="60952"/>
                    <a:pt x="61795" y="60801"/>
                  </a:cubicBezTo>
                  <a:cubicBezTo>
                    <a:pt x="61795" y="59524"/>
                    <a:pt x="62099" y="59190"/>
                    <a:pt x="63375" y="58856"/>
                  </a:cubicBezTo>
                  <a:cubicBezTo>
                    <a:pt x="63375" y="59494"/>
                    <a:pt x="63710" y="59828"/>
                    <a:pt x="63710" y="60467"/>
                  </a:cubicBezTo>
                  <a:cubicBezTo>
                    <a:pt x="63710" y="60467"/>
                    <a:pt x="64110" y="60066"/>
                    <a:pt x="64277" y="60066"/>
                  </a:cubicBezTo>
                  <a:cubicBezTo>
                    <a:pt x="64320" y="60066"/>
                    <a:pt x="64348" y="60093"/>
                    <a:pt x="64348" y="60163"/>
                  </a:cubicBezTo>
                  <a:cubicBezTo>
                    <a:pt x="66263" y="61105"/>
                    <a:pt x="64986" y="63354"/>
                    <a:pt x="67235" y="64631"/>
                  </a:cubicBezTo>
                  <a:cubicBezTo>
                    <a:pt x="69454" y="63354"/>
                    <a:pt x="65624" y="59494"/>
                    <a:pt x="68816" y="57913"/>
                  </a:cubicBezTo>
                  <a:cubicBezTo>
                    <a:pt x="70093" y="57913"/>
                    <a:pt x="72038" y="54722"/>
                    <a:pt x="71065" y="53415"/>
                  </a:cubicBezTo>
                  <a:cubicBezTo>
                    <a:pt x="72038" y="51834"/>
                    <a:pt x="73315" y="51500"/>
                    <a:pt x="74257" y="49585"/>
                  </a:cubicBezTo>
                  <a:cubicBezTo>
                    <a:pt x="74895" y="48308"/>
                    <a:pt x="73953" y="46393"/>
                    <a:pt x="76506" y="45755"/>
                  </a:cubicBezTo>
                  <a:cubicBezTo>
                    <a:pt x="76810" y="46393"/>
                    <a:pt x="77479" y="46697"/>
                    <a:pt x="77783" y="47336"/>
                  </a:cubicBezTo>
                  <a:cubicBezTo>
                    <a:pt x="79059" y="47032"/>
                    <a:pt x="79059" y="45421"/>
                    <a:pt x="78421" y="44144"/>
                  </a:cubicBezTo>
                  <a:lnTo>
                    <a:pt x="79698" y="44144"/>
                  </a:lnTo>
                  <a:cubicBezTo>
                    <a:pt x="79698" y="44448"/>
                    <a:pt x="79698" y="44782"/>
                    <a:pt x="80032" y="45117"/>
                  </a:cubicBezTo>
                  <a:cubicBezTo>
                    <a:pt x="80438" y="45195"/>
                    <a:pt x="80929" y="45253"/>
                    <a:pt x="81403" y="45253"/>
                  </a:cubicBezTo>
                  <a:cubicBezTo>
                    <a:pt x="82778" y="45253"/>
                    <a:pt x="84009" y="44766"/>
                    <a:pt x="82585" y="42867"/>
                  </a:cubicBezTo>
                  <a:lnTo>
                    <a:pt x="82585" y="42867"/>
                  </a:lnTo>
                  <a:cubicBezTo>
                    <a:pt x="82367" y="43079"/>
                    <a:pt x="82037" y="43163"/>
                    <a:pt x="81642" y="43163"/>
                  </a:cubicBezTo>
                  <a:cubicBezTo>
                    <a:pt x="80277" y="43163"/>
                    <a:pt x="78135" y="42154"/>
                    <a:pt x="77144" y="41895"/>
                  </a:cubicBezTo>
                  <a:cubicBezTo>
                    <a:pt x="77451" y="40508"/>
                    <a:pt x="78199" y="40012"/>
                    <a:pt x="79039" y="40012"/>
                  </a:cubicBezTo>
                  <a:cubicBezTo>
                    <a:pt x="79948" y="40012"/>
                    <a:pt x="80964" y="40593"/>
                    <a:pt x="81643" y="41256"/>
                  </a:cubicBezTo>
                  <a:cubicBezTo>
                    <a:pt x="82920" y="40618"/>
                    <a:pt x="83558" y="39007"/>
                    <a:pt x="84835" y="38369"/>
                  </a:cubicBezTo>
                  <a:lnTo>
                    <a:pt x="84835" y="38369"/>
                  </a:lnTo>
                  <a:cubicBezTo>
                    <a:pt x="84835" y="39682"/>
                    <a:pt x="83563" y="43539"/>
                    <a:pt x="85165" y="43539"/>
                  </a:cubicBezTo>
                  <a:cubicBezTo>
                    <a:pt x="85529" y="43539"/>
                    <a:pt x="86041" y="43340"/>
                    <a:pt x="86750" y="42867"/>
                  </a:cubicBezTo>
                  <a:cubicBezTo>
                    <a:pt x="86750" y="43506"/>
                    <a:pt x="87722" y="44144"/>
                    <a:pt x="87722" y="44782"/>
                  </a:cubicBezTo>
                  <a:cubicBezTo>
                    <a:pt x="91218" y="43202"/>
                    <a:pt x="87722" y="42867"/>
                    <a:pt x="87388" y="41895"/>
                  </a:cubicBezTo>
                  <a:cubicBezTo>
                    <a:pt x="86415" y="39980"/>
                    <a:pt x="86415" y="38399"/>
                    <a:pt x="85473" y="36788"/>
                  </a:cubicBezTo>
                  <a:cubicBezTo>
                    <a:pt x="85473" y="36621"/>
                    <a:pt x="85230" y="36621"/>
                    <a:pt x="84949" y="36621"/>
                  </a:cubicBezTo>
                  <a:cubicBezTo>
                    <a:pt x="84667" y="36621"/>
                    <a:pt x="84348" y="36621"/>
                    <a:pt x="84196" y="36454"/>
                  </a:cubicBezTo>
                  <a:cubicBezTo>
                    <a:pt x="84196" y="36150"/>
                    <a:pt x="84500" y="34873"/>
                    <a:pt x="84196" y="34539"/>
                  </a:cubicBezTo>
                  <a:cubicBezTo>
                    <a:pt x="83862" y="34235"/>
                    <a:pt x="82251" y="33262"/>
                    <a:pt x="81947" y="32959"/>
                  </a:cubicBezTo>
                  <a:cubicBezTo>
                    <a:pt x="80974" y="31682"/>
                    <a:pt x="80974" y="29737"/>
                    <a:pt x="79394" y="29433"/>
                  </a:cubicBezTo>
                  <a:cubicBezTo>
                    <a:pt x="78755" y="28460"/>
                    <a:pt x="78421" y="27183"/>
                    <a:pt x="78755" y="25907"/>
                  </a:cubicBezTo>
                  <a:cubicBezTo>
                    <a:pt x="78614" y="25888"/>
                    <a:pt x="78484" y="25880"/>
                    <a:pt x="78364" y="25880"/>
                  </a:cubicBezTo>
                  <a:cubicBezTo>
                    <a:pt x="76415" y="25880"/>
                    <a:pt x="77268" y="28178"/>
                    <a:pt x="75803" y="28178"/>
                  </a:cubicBezTo>
                  <a:cubicBezTo>
                    <a:pt x="75720" y="28178"/>
                    <a:pt x="75631" y="28171"/>
                    <a:pt x="75533" y="28156"/>
                  </a:cubicBezTo>
                  <a:cubicBezTo>
                    <a:pt x="73619" y="27822"/>
                    <a:pt x="74257" y="23657"/>
                    <a:pt x="72038" y="23657"/>
                  </a:cubicBezTo>
                  <a:cubicBezTo>
                    <a:pt x="71913" y="23635"/>
                    <a:pt x="71796" y="23624"/>
                    <a:pt x="71686" y="23624"/>
                  </a:cubicBezTo>
                  <a:cubicBezTo>
                    <a:pt x="68689" y="23624"/>
                    <a:pt x="71065" y="31772"/>
                    <a:pt x="71065" y="34235"/>
                  </a:cubicBezTo>
                  <a:lnTo>
                    <a:pt x="69789" y="34235"/>
                  </a:lnTo>
                  <a:cubicBezTo>
                    <a:pt x="69789" y="35177"/>
                    <a:pt x="70093" y="36150"/>
                    <a:pt x="70093" y="37123"/>
                  </a:cubicBezTo>
                  <a:cubicBezTo>
                    <a:pt x="70093" y="38065"/>
                    <a:pt x="69454" y="39342"/>
                    <a:pt x="69454" y="39980"/>
                  </a:cubicBezTo>
                  <a:cubicBezTo>
                    <a:pt x="69282" y="40010"/>
                    <a:pt x="69117" y="40024"/>
                    <a:pt x="68961" y="40024"/>
                  </a:cubicBezTo>
                  <a:cubicBezTo>
                    <a:pt x="67383" y="40024"/>
                    <a:pt x="66655" y="38561"/>
                    <a:pt x="67235" y="37123"/>
                  </a:cubicBezTo>
                  <a:cubicBezTo>
                    <a:pt x="64865" y="36816"/>
                    <a:pt x="66281" y="33824"/>
                    <a:pt x="63833" y="33824"/>
                  </a:cubicBezTo>
                  <a:cubicBezTo>
                    <a:pt x="63612" y="33824"/>
                    <a:pt x="63360" y="33848"/>
                    <a:pt x="63071" y="33901"/>
                  </a:cubicBezTo>
                  <a:cubicBezTo>
                    <a:pt x="62099" y="31986"/>
                    <a:pt x="58907" y="30709"/>
                    <a:pt x="56992" y="28794"/>
                  </a:cubicBezTo>
                  <a:cubicBezTo>
                    <a:pt x="57630" y="26879"/>
                    <a:pt x="56992" y="24934"/>
                    <a:pt x="58573" y="22715"/>
                  </a:cubicBezTo>
                  <a:cubicBezTo>
                    <a:pt x="60488" y="20800"/>
                    <a:pt x="62099" y="20800"/>
                    <a:pt x="62099" y="17578"/>
                  </a:cubicBezTo>
                  <a:cubicBezTo>
                    <a:pt x="62433" y="17578"/>
                    <a:pt x="63071" y="17913"/>
                    <a:pt x="63375" y="18217"/>
                  </a:cubicBezTo>
                  <a:cubicBezTo>
                    <a:pt x="63710" y="17578"/>
                    <a:pt x="64014" y="17578"/>
                    <a:pt x="64348" y="17274"/>
                  </a:cubicBezTo>
                  <a:cubicBezTo>
                    <a:pt x="64348" y="15998"/>
                    <a:pt x="64348" y="16302"/>
                    <a:pt x="64986" y="15329"/>
                  </a:cubicBezTo>
                  <a:cubicBezTo>
                    <a:pt x="64986" y="15663"/>
                    <a:pt x="65290" y="16302"/>
                    <a:pt x="65290" y="16636"/>
                  </a:cubicBezTo>
                  <a:cubicBezTo>
                    <a:pt x="65959" y="16302"/>
                    <a:pt x="66263" y="15663"/>
                    <a:pt x="66597" y="15025"/>
                  </a:cubicBezTo>
                  <a:cubicBezTo>
                    <a:pt x="66263" y="14691"/>
                    <a:pt x="65959" y="14691"/>
                    <a:pt x="65624" y="14387"/>
                  </a:cubicBezTo>
                  <a:cubicBezTo>
                    <a:pt x="67235" y="12776"/>
                    <a:pt x="66597" y="9584"/>
                    <a:pt x="64348" y="8946"/>
                  </a:cubicBezTo>
                  <a:lnTo>
                    <a:pt x="64348" y="8946"/>
                  </a:lnTo>
                  <a:cubicBezTo>
                    <a:pt x="64348" y="11195"/>
                    <a:pt x="65290" y="12776"/>
                    <a:pt x="63375" y="14052"/>
                  </a:cubicBezTo>
                  <a:cubicBezTo>
                    <a:pt x="62433" y="13414"/>
                    <a:pt x="61795" y="13110"/>
                    <a:pt x="60822" y="13110"/>
                  </a:cubicBezTo>
                  <a:cubicBezTo>
                    <a:pt x="61126" y="12138"/>
                    <a:pt x="60488" y="11195"/>
                    <a:pt x="60822" y="10557"/>
                  </a:cubicBezTo>
                  <a:cubicBezTo>
                    <a:pt x="60184" y="10223"/>
                    <a:pt x="59849" y="10223"/>
                    <a:pt x="59211" y="10223"/>
                  </a:cubicBezTo>
                  <a:cubicBezTo>
                    <a:pt x="58907" y="8946"/>
                    <a:pt x="58269" y="5420"/>
                    <a:pt x="56992" y="5116"/>
                  </a:cubicBezTo>
                  <a:cubicBezTo>
                    <a:pt x="56992" y="4144"/>
                    <a:pt x="57296" y="3171"/>
                    <a:pt x="57630" y="2533"/>
                  </a:cubicBezTo>
                  <a:cubicBezTo>
                    <a:pt x="58907" y="2533"/>
                    <a:pt x="60184" y="1894"/>
                    <a:pt x="59849" y="314"/>
                  </a:cubicBezTo>
                  <a:cubicBezTo>
                    <a:pt x="59391" y="98"/>
                    <a:pt x="59000" y="1"/>
                    <a:pt x="58664"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5"/>
            <p:cNvSpPr/>
            <p:nvPr/>
          </p:nvSpPr>
          <p:spPr>
            <a:xfrm>
              <a:off x="1226725" y="1591650"/>
              <a:ext cx="208250" cy="246850"/>
            </a:xfrm>
            <a:custGeom>
              <a:rect b="b" l="l" r="r" t="t"/>
              <a:pathLst>
                <a:path extrusionOk="0" h="9874" w="8330">
                  <a:moveTo>
                    <a:pt x="1587" y="0"/>
                  </a:moveTo>
                  <a:cubicBezTo>
                    <a:pt x="1162" y="0"/>
                    <a:pt x="749" y="402"/>
                    <a:pt x="335" y="1545"/>
                  </a:cubicBezTo>
                  <a:cubicBezTo>
                    <a:pt x="1612" y="2517"/>
                    <a:pt x="1916" y="4098"/>
                    <a:pt x="2250" y="5405"/>
                  </a:cubicBezTo>
                  <a:cubicBezTo>
                    <a:pt x="1612" y="5405"/>
                    <a:pt x="639" y="6043"/>
                    <a:pt x="335" y="6043"/>
                  </a:cubicBezTo>
                  <a:lnTo>
                    <a:pt x="1" y="6347"/>
                  </a:lnTo>
                  <a:lnTo>
                    <a:pt x="1" y="7320"/>
                  </a:lnTo>
                  <a:cubicBezTo>
                    <a:pt x="1277" y="7624"/>
                    <a:pt x="1612" y="8596"/>
                    <a:pt x="2554" y="9873"/>
                  </a:cubicBezTo>
                  <a:cubicBezTo>
                    <a:pt x="3831" y="9235"/>
                    <a:pt x="3831" y="6682"/>
                    <a:pt x="4499" y="5709"/>
                  </a:cubicBezTo>
                  <a:cubicBezTo>
                    <a:pt x="5776" y="4128"/>
                    <a:pt x="6718" y="3794"/>
                    <a:pt x="8329" y="3156"/>
                  </a:cubicBezTo>
                  <a:cubicBezTo>
                    <a:pt x="8064" y="2095"/>
                    <a:pt x="7631" y="1805"/>
                    <a:pt x="7102" y="1805"/>
                  </a:cubicBezTo>
                  <a:cubicBezTo>
                    <a:pt x="6466" y="1805"/>
                    <a:pt x="5691" y="2224"/>
                    <a:pt x="4903" y="2224"/>
                  </a:cubicBezTo>
                  <a:cubicBezTo>
                    <a:pt x="4769" y="2224"/>
                    <a:pt x="4634" y="2211"/>
                    <a:pt x="4499" y="2183"/>
                  </a:cubicBezTo>
                  <a:cubicBezTo>
                    <a:pt x="3410" y="1751"/>
                    <a:pt x="2474" y="0"/>
                    <a:pt x="158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5"/>
            <p:cNvSpPr/>
            <p:nvPr/>
          </p:nvSpPr>
          <p:spPr>
            <a:xfrm>
              <a:off x="1354400" y="1654575"/>
              <a:ext cx="336650" cy="312325"/>
            </a:xfrm>
            <a:custGeom>
              <a:rect b="b" l="l" r="r" t="t"/>
              <a:pathLst>
                <a:path extrusionOk="0" h="12493" w="13466">
                  <a:moveTo>
                    <a:pt x="10274" y="0"/>
                  </a:moveTo>
                  <a:lnTo>
                    <a:pt x="10274" y="0"/>
                  </a:lnTo>
                  <a:cubicBezTo>
                    <a:pt x="8025" y="639"/>
                    <a:pt x="9301" y="3526"/>
                    <a:pt x="8663" y="5107"/>
                  </a:cubicBezTo>
                  <a:cubicBezTo>
                    <a:pt x="7690" y="4165"/>
                    <a:pt x="8025" y="2250"/>
                    <a:pt x="6414" y="1581"/>
                  </a:cubicBezTo>
                  <a:cubicBezTo>
                    <a:pt x="6414" y="2554"/>
                    <a:pt x="5775" y="2888"/>
                    <a:pt x="6110" y="3830"/>
                  </a:cubicBezTo>
                  <a:cubicBezTo>
                    <a:pt x="4761" y="3177"/>
                    <a:pt x="3121" y="2203"/>
                    <a:pt x="2029" y="2203"/>
                  </a:cubicBezTo>
                  <a:cubicBezTo>
                    <a:pt x="1545" y="2203"/>
                    <a:pt x="1169" y="2394"/>
                    <a:pt x="973" y="2888"/>
                  </a:cubicBezTo>
                  <a:lnTo>
                    <a:pt x="1307" y="3192"/>
                  </a:lnTo>
                  <a:cubicBezTo>
                    <a:pt x="1307" y="3830"/>
                    <a:pt x="669" y="4165"/>
                    <a:pt x="1307" y="4803"/>
                  </a:cubicBezTo>
                  <a:cubicBezTo>
                    <a:pt x="669" y="5107"/>
                    <a:pt x="335" y="5441"/>
                    <a:pt x="0" y="5745"/>
                  </a:cubicBezTo>
                  <a:cubicBezTo>
                    <a:pt x="223" y="5745"/>
                    <a:pt x="581" y="5894"/>
                    <a:pt x="894" y="5894"/>
                  </a:cubicBezTo>
                  <a:cubicBezTo>
                    <a:pt x="1051" y="5894"/>
                    <a:pt x="1196" y="5857"/>
                    <a:pt x="1307" y="5745"/>
                  </a:cubicBezTo>
                  <a:cubicBezTo>
                    <a:pt x="1307" y="6383"/>
                    <a:pt x="1611" y="7690"/>
                    <a:pt x="1307" y="8329"/>
                  </a:cubicBezTo>
                  <a:cubicBezTo>
                    <a:pt x="2018" y="7891"/>
                    <a:pt x="2864" y="7718"/>
                    <a:pt x="3696" y="7718"/>
                  </a:cubicBezTo>
                  <a:cubicBezTo>
                    <a:pt x="4714" y="7718"/>
                    <a:pt x="5711" y="7977"/>
                    <a:pt x="6414" y="8329"/>
                  </a:cubicBezTo>
                  <a:cubicBezTo>
                    <a:pt x="5137" y="9605"/>
                    <a:pt x="3222" y="9271"/>
                    <a:pt x="1611" y="9605"/>
                  </a:cubicBezTo>
                  <a:cubicBezTo>
                    <a:pt x="2250" y="10244"/>
                    <a:pt x="3526" y="10882"/>
                    <a:pt x="4803" y="10882"/>
                  </a:cubicBezTo>
                  <a:cubicBezTo>
                    <a:pt x="4499" y="11520"/>
                    <a:pt x="5137" y="11855"/>
                    <a:pt x="5137" y="12493"/>
                  </a:cubicBezTo>
                  <a:cubicBezTo>
                    <a:pt x="7052" y="12493"/>
                    <a:pt x="7690" y="10548"/>
                    <a:pt x="9301" y="10548"/>
                  </a:cubicBezTo>
                  <a:cubicBezTo>
                    <a:pt x="9512" y="10507"/>
                    <a:pt x="9717" y="10489"/>
                    <a:pt x="9918" y="10489"/>
                  </a:cubicBezTo>
                  <a:cubicBezTo>
                    <a:pt x="11229" y="10489"/>
                    <a:pt x="12359" y="11271"/>
                    <a:pt x="13466" y="11824"/>
                  </a:cubicBezTo>
                  <a:cubicBezTo>
                    <a:pt x="13131" y="10548"/>
                    <a:pt x="12493" y="9271"/>
                    <a:pt x="13466" y="7994"/>
                  </a:cubicBezTo>
                  <a:cubicBezTo>
                    <a:pt x="9940" y="7052"/>
                    <a:pt x="11551" y="2250"/>
                    <a:pt x="10274"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5"/>
            <p:cNvSpPr/>
            <p:nvPr/>
          </p:nvSpPr>
          <p:spPr>
            <a:xfrm>
              <a:off x="1274600" y="1356000"/>
              <a:ext cx="188900" cy="178525"/>
            </a:xfrm>
            <a:custGeom>
              <a:rect b="b" l="l" r="r" t="t"/>
              <a:pathLst>
                <a:path extrusionOk="0" h="7141" w="7556">
                  <a:moveTo>
                    <a:pt x="5360" y="0"/>
                  </a:moveTo>
                  <a:cubicBezTo>
                    <a:pt x="4776" y="0"/>
                    <a:pt x="4185" y="382"/>
                    <a:pt x="3861" y="1366"/>
                  </a:cubicBezTo>
                  <a:cubicBezTo>
                    <a:pt x="3627" y="1289"/>
                    <a:pt x="3412" y="1254"/>
                    <a:pt x="3213" y="1254"/>
                  </a:cubicBezTo>
                  <a:cubicBezTo>
                    <a:pt x="1758" y="1254"/>
                    <a:pt x="1164" y="3130"/>
                    <a:pt x="335" y="4253"/>
                  </a:cubicBezTo>
                  <a:cubicBezTo>
                    <a:pt x="335" y="4588"/>
                    <a:pt x="1" y="5226"/>
                    <a:pt x="1" y="5530"/>
                  </a:cubicBezTo>
                  <a:lnTo>
                    <a:pt x="639" y="5226"/>
                  </a:lnTo>
                  <a:cubicBezTo>
                    <a:pt x="973" y="5864"/>
                    <a:pt x="973" y="6502"/>
                    <a:pt x="1277" y="7141"/>
                  </a:cubicBezTo>
                  <a:cubicBezTo>
                    <a:pt x="2888" y="5530"/>
                    <a:pt x="2554" y="3949"/>
                    <a:pt x="4803" y="2642"/>
                  </a:cubicBezTo>
                  <a:cubicBezTo>
                    <a:pt x="4499" y="2338"/>
                    <a:pt x="4499" y="2004"/>
                    <a:pt x="4165" y="1366"/>
                  </a:cubicBezTo>
                  <a:cubicBezTo>
                    <a:pt x="4499" y="1366"/>
                    <a:pt x="5442" y="1062"/>
                    <a:pt x="5776" y="1062"/>
                  </a:cubicBezTo>
                  <a:cubicBezTo>
                    <a:pt x="5776" y="1700"/>
                    <a:pt x="6414" y="2338"/>
                    <a:pt x="6718" y="2642"/>
                  </a:cubicBezTo>
                  <a:cubicBezTo>
                    <a:pt x="7555" y="1387"/>
                    <a:pt x="6471" y="0"/>
                    <a:pt x="5360"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5"/>
            <p:cNvSpPr/>
            <p:nvPr/>
          </p:nvSpPr>
          <p:spPr>
            <a:xfrm>
              <a:off x="1378700" y="1428175"/>
              <a:ext cx="31950" cy="50125"/>
            </a:xfrm>
            <a:custGeom>
              <a:rect b="b" l="l" r="r" t="t"/>
              <a:pathLst>
                <a:path extrusionOk="0" h="2005" w="1278">
                  <a:moveTo>
                    <a:pt x="845" y="0"/>
                  </a:moveTo>
                  <a:cubicBezTo>
                    <a:pt x="324" y="0"/>
                    <a:pt x="274" y="541"/>
                    <a:pt x="1" y="1062"/>
                  </a:cubicBezTo>
                  <a:lnTo>
                    <a:pt x="1" y="2005"/>
                  </a:lnTo>
                  <a:cubicBezTo>
                    <a:pt x="335" y="1366"/>
                    <a:pt x="639" y="728"/>
                    <a:pt x="1278" y="90"/>
                  </a:cubicBezTo>
                  <a:cubicBezTo>
                    <a:pt x="1104" y="28"/>
                    <a:pt x="963" y="0"/>
                    <a:pt x="845"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5"/>
            <p:cNvSpPr/>
            <p:nvPr/>
          </p:nvSpPr>
          <p:spPr>
            <a:xfrm>
              <a:off x="1338425" y="1478275"/>
              <a:ext cx="64625" cy="72225"/>
            </a:xfrm>
            <a:custGeom>
              <a:rect b="b" l="l" r="r" t="t"/>
              <a:pathLst>
                <a:path extrusionOk="0" h="2889" w="2585">
                  <a:moveTo>
                    <a:pt x="1612" y="1"/>
                  </a:moveTo>
                  <a:lnTo>
                    <a:pt x="1612" y="335"/>
                  </a:lnTo>
                  <a:cubicBezTo>
                    <a:pt x="670" y="639"/>
                    <a:pt x="1" y="1611"/>
                    <a:pt x="1" y="2888"/>
                  </a:cubicBezTo>
                  <a:cubicBezTo>
                    <a:pt x="1308" y="2250"/>
                    <a:pt x="1946" y="1611"/>
                    <a:pt x="2585" y="639"/>
                  </a:cubicBezTo>
                  <a:cubicBezTo>
                    <a:pt x="2250" y="335"/>
                    <a:pt x="1946" y="335"/>
                    <a:pt x="1612"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5"/>
            <p:cNvSpPr/>
            <p:nvPr/>
          </p:nvSpPr>
          <p:spPr>
            <a:xfrm>
              <a:off x="1387075" y="1430400"/>
              <a:ext cx="272050" cy="181350"/>
            </a:xfrm>
            <a:custGeom>
              <a:rect b="b" l="l" r="r" t="t"/>
              <a:pathLst>
                <a:path extrusionOk="0" h="7254" w="10882">
                  <a:moveTo>
                    <a:pt x="5745" y="1"/>
                  </a:moveTo>
                  <a:lnTo>
                    <a:pt x="5745" y="1"/>
                  </a:lnTo>
                  <a:cubicBezTo>
                    <a:pt x="4803" y="1581"/>
                    <a:pt x="6079" y="2888"/>
                    <a:pt x="5441" y="4165"/>
                  </a:cubicBezTo>
                  <a:cubicBezTo>
                    <a:pt x="4165" y="3526"/>
                    <a:pt x="3496" y="2219"/>
                    <a:pt x="2554" y="1612"/>
                  </a:cubicBezTo>
                  <a:lnTo>
                    <a:pt x="2219" y="1612"/>
                  </a:lnTo>
                  <a:cubicBezTo>
                    <a:pt x="1581" y="1916"/>
                    <a:pt x="1277" y="1916"/>
                    <a:pt x="943" y="2554"/>
                  </a:cubicBezTo>
                  <a:cubicBezTo>
                    <a:pt x="1277" y="2554"/>
                    <a:pt x="1277" y="2888"/>
                    <a:pt x="1581" y="3192"/>
                  </a:cubicBezTo>
                  <a:cubicBezTo>
                    <a:pt x="943" y="3526"/>
                    <a:pt x="304" y="4803"/>
                    <a:pt x="0" y="4803"/>
                  </a:cubicBezTo>
                  <a:cubicBezTo>
                    <a:pt x="577" y="5379"/>
                    <a:pt x="1221" y="5565"/>
                    <a:pt x="1900" y="5565"/>
                  </a:cubicBezTo>
                  <a:cubicBezTo>
                    <a:pt x="2725" y="5565"/>
                    <a:pt x="3601" y="5291"/>
                    <a:pt x="4468" y="5107"/>
                  </a:cubicBezTo>
                  <a:lnTo>
                    <a:pt x="4468" y="5107"/>
                  </a:lnTo>
                  <a:cubicBezTo>
                    <a:pt x="3496" y="5776"/>
                    <a:pt x="3496" y="6718"/>
                    <a:pt x="2858" y="7052"/>
                  </a:cubicBezTo>
                  <a:cubicBezTo>
                    <a:pt x="3208" y="7191"/>
                    <a:pt x="3542" y="7254"/>
                    <a:pt x="3857" y="7254"/>
                  </a:cubicBezTo>
                  <a:cubicBezTo>
                    <a:pt x="4993" y="7254"/>
                    <a:pt x="5884" y="6441"/>
                    <a:pt x="6383" y="5441"/>
                  </a:cubicBezTo>
                  <a:cubicBezTo>
                    <a:pt x="7157" y="5957"/>
                    <a:pt x="7776" y="6111"/>
                    <a:pt x="8346" y="6111"/>
                  </a:cubicBezTo>
                  <a:cubicBezTo>
                    <a:pt x="9188" y="6111"/>
                    <a:pt x="9922" y="5776"/>
                    <a:pt x="10882" y="5776"/>
                  </a:cubicBezTo>
                  <a:cubicBezTo>
                    <a:pt x="10605" y="4720"/>
                    <a:pt x="9705" y="3685"/>
                    <a:pt x="8697" y="3685"/>
                  </a:cubicBezTo>
                  <a:cubicBezTo>
                    <a:pt x="8487" y="3685"/>
                    <a:pt x="8271" y="3731"/>
                    <a:pt x="8055" y="3830"/>
                  </a:cubicBezTo>
                  <a:cubicBezTo>
                    <a:pt x="8146" y="3587"/>
                    <a:pt x="8390" y="2797"/>
                    <a:pt x="8633" y="2554"/>
                  </a:cubicBezTo>
                  <a:cubicBezTo>
                    <a:pt x="7994" y="2554"/>
                    <a:pt x="7356" y="2250"/>
                    <a:pt x="6718" y="2250"/>
                  </a:cubicBezTo>
                  <a:cubicBezTo>
                    <a:pt x="6383" y="1277"/>
                    <a:pt x="6079" y="639"/>
                    <a:pt x="5745"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5"/>
            <p:cNvSpPr/>
            <p:nvPr/>
          </p:nvSpPr>
          <p:spPr>
            <a:xfrm>
              <a:off x="1434950" y="1309650"/>
              <a:ext cx="111725" cy="88850"/>
            </a:xfrm>
            <a:custGeom>
              <a:rect b="b" l="l" r="r" t="t"/>
              <a:pathLst>
                <a:path extrusionOk="0" h="3554" w="4469">
                  <a:moveTo>
                    <a:pt x="0" y="1001"/>
                  </a:moveTo>
                  <a:lnTo>
                    <a:pt x="0" y="1001"/>
                  </a:lnTo>
                  <a:cubicBezTo>
                    <a:pt x="59" y="1025"/>
                    <a:pt x="119" y="1044"/>
                    <a:pt x="178" y="1058"/>
                  </a:cubicBezTo>
                  <a:lnTo>
                    <a:pt x="178" y="1058"/>
                  </a:lnTo>
                  <a:lnTo>
                    <a:pt x="0" y="1001"/>
                  </a:lnTo>
                  <a:close/>
                  <a:moveTo>
                    <a:pt x="3427" y="0"/>
                  </a:moveTo>
                  <a:cubicBezTo>
                    <a:pt x="2515" y="0"/>
                    <a:pt x="1504" y="1095"/>
                    <a:pt x="489" y="1095"/>
                  </a:cubicBezTo>
                  <a:cubicBezTo>
                    <a:pt x="386" y="1095"/>
                    <a:pt x="282" y="1083"/>
                    <a:pt x="178" y="1058"/>
                  </a:cubicBezTo>
                  <a:lnTo>
                    <a:pt x="178" y="1058"/>
                  </a:lnTo>
                  <a:lnTo>
                    <a:pt x="943" y="1305"/>
                  </a:lnTo>
                  <a:cubicBezTo>
                    <a:pt x="943" y="1943"/>
                    <a:pt x="1581" y="2916"/>
                    <a:pt x="1915" y="3554"/>
                  </a:cubicBezTo>
                  <a:cubicBezTo>
                    <a:pt x="3526" y="3220"/>
                    <a:pt x="3526" y="1639"/>
                    <a:pt x="4468" y="666"/>
                  </a:cubicBezTo>
                  <a:cubicBezTo>
                    <a:pt x="4141" y="176"/>
                    <a:pt x="3792" y="0"/>
                    <a:pt x="342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5"/>
            <p:cNvSpPr/>
            <p:nvPr/>
          </p:nvSpPr>
          <p:spPr>
            <a:xfrm>
              <a:off x="1490425" y="1286025"/>
              <a:ext cx="11425" cy="8375"/>
            </a:xfrm>
            <a:custGeom>
              <a:rect b="b" l="l" r="r" t="t"/>
              <a:pathLst>
                <a:path extrusionOk="0" h="335" w="457">
                  <a:moveTo>
                    <a:pt x="0" y="0"/>
                  </a:moveTo>
                  <a:lnTo>
                    <a:pt x="334" y="335"/>
                  </a:lnTo>
                  <a:cubicBezTo>
                    <a:pt x="365" y="244"/>
                    <a:pt x="426" y="183"/>
                    <a:pt x="456" y="92"/>
                  </a:cubicBezTo>
                  <a:cubicBezTo>
                    <a:pt x="334" y="92"/>
                    <a:pt x="182" y="61"/>
                    <a:pt x="0"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5"/>
            <p:cNvSpPr/>
            <p:nvPr/>
          </p:nvSpPr>
          <p:spPr>
            <a:xfrm>
              <a:off x="1501825" y="1262475"/>
              <a:ext cx="60800" cy="40300"/>
            </a:xfrm>
            <a:custGeom>
              <a:rect b="b" l="l" r="r" t="t"/>
              <a:pathLst>
                <a:path extrusionOk="0" h="1612" w="2432">
                  <a:moveTo>
                    <a:pt x="1367" y="1"/>
                  </a:moveTo>
                  <a:cubicBezTo>
                    <a:pt x="804" y="1"/>
                    <a:pt x="395" y="352"/>
                    <a:pt x="0" y="1064"/>
                  </a:cubicBezTo>
                  <a:cubicBezTo>
                    <a:pt x="912" y="1216"/>
                    <a:pt x="1277" y="1034"/>
                    <a:pt x="2128" y="1611"/>
                  </a:cubicBezTo>
                  <a:cubicBezTo>
                    <a:pt x="2128" y="1277"/>
                    <a:pt x="2432" y="638"/>
                    <a:pt x="2432" y="304"/>
                  </a:cubicBezTo>
                  <a:cubicBezTo>
                    <a:pt x="2017" y="102"/>
                    <a:pt x="1670" y="1"/>
                    <a:pt x="1367"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5"/>
            <p:cNvSpPr/>
            <p:nvPr/>
          </p:nvSpPr>
          <p:spPr>
            <a:xfrm>
              <a:off x="1611250" y="1198625"/>
              <a:ext cx="143625" cy="186600"/>
            </a:xfrm>
            <a:custGeom>
              <a:rect b="b" l="l" r="r" t="t"/>
              <a:pathLst>
                <a:path extrusionOk="0" h="7464" w="5745">
                  <a:moveTo>
                    <a:pt x="304" y="1"/>
                  </a:moveTo>
                  <a:cubicBezTo>
                    <a:pt x="0" y="639"/>
                    <a:pt x="0" y="943"/>
                    <a:pt x="0" y="1582"/>
                  </a:cubicBezTo>
                  <a:lnTo>
                    <a:pt x="1277" y="1582"/>
                  </a:lnTo>
                  <a:cubicBezTo>
                    <a:pt x="1277" y="1916"/>
                    <a:pt x="1581" y="2858"/>
                    <a:pt x="1581" y="3192"/>
                  </a:cubicBezTo>
                  <a:cubicBezTo>
                    <a:pt x="1277" y="3192"/>
                    <a:pt x="942" y="3831"/>
                    <a:pt x="304" y="4165"/>
                  </a:cubicBezTo>
                  <a:cubicBezTo>
                    <a:pt x="952" y="4165"/>
                    <a:pt x="1736" y="4300"/>
                    <a:pt x="2465" y="4300"/>
                  </a:cubicBezTo>
                  <a:cubicBezTo>
                    <a:pt x="2830" y="4300"/>
                    <a:pt x="3181" y="4266"/>
                    <a:pt x="3496" y="4165"/>
                  </a:cubicBezTo>
                  <a:cubicBezTo>
                    <a:pt x="4134" y="5107"/>
                    <a:pt x="4468" y="5746"/>
                    <a:pt x="4468" y="6384"/>
                  </a:cubicBezTo>
                  <a:lnTo>
                    <a:pt x="2553" y="6384"/>
                  </a:lnTo>
                  <a:cubicBezTo>
                    <a:pt x="2805" y="7150"/>
                    <a:pt x="3353" y="7464"/>
                    <a:pt x="3926" y="7464"/>
                  </a:cubicBezTo>
                  <a:cubicBezTo>
                    <a:pt x="4807" y="7464"/>
                    <a:pt x="5745" y="6722"/>
                    <a:pt x="5745" y="5746"/>
                  </a:cubicBezTo>
                  <a:cubicBezTo>
                    <a:pt x="5745" y="4165"/>
                    <a:pt x="3192" y="3496"/>
                    <a:pt x="3192" y="1916"/>
                  </a:cubicBezTo>
                  <a:cubicBezTo>
                    <a:pt x="2857" y="1278"/>
                    <a:pt x="1581" y="305"/>
                    <a:pt x="1277" y="305"/>
                  </a:cubicBezTo>
                  <a:lnTo>
                    <a:pt x="304"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5"/>
            <p:cNvSpPr/>
            <p:nvPr/>
          </p:nvSpPr>
          <p:spPr>
            <a:xfrm>
              <a:off x="1595275" y="1350625"/>
              <a:ext cx="63850" cy="71450"/>
            </a:xfrm>
            <a:custGeom>
              <a:rect b="b" l="l" r="r" t="t"/>
              <a:pathLst>
                <a:path extrusionOk="0" h="2858" w="2554">
                  <a:moveTo>
                    <a:pt x="1" y="0"/>
                  </a:moveTo>
                  <a:lnTo>
                    <a:pt x="1" y="1277"/>
                  </a:lnTo>
                  <a:lnTo>
                    <a:pt x="639" y="1277"/>
                  </a:lnTo>
                  <a:cubicBezTo>
                    <a:pt x="639" y="1581"/>
                    <a:pt x="639" y="2219"/>
                    <a:pt x="639" y="2857"/>
                  </a:cubicBezTo>
                  <a:cubicBezTo>
                    <a:pt x="2554" y="2219"/>
                    <a:pt x="1581" y="638"/>
                    <a:pt x="305" y="304"/>
                  </a:cubicBezTo>
                  <a:lnTo>
                    <a:pt x="1" y="0"/>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5"/>
            <p:cNvSpPr/>
            <p:nvPr/>
          </p:nvSpPr>
          <p:spPr>
            <a:xfrm>
              <a:off x="1698625" y="1118100"/>
              <a:ext cx="56250" cy="64600"/>
            </a:xfrm>
            <a:custGeom>
              <a:rect b="b" l="l" r="r" t="t"/>
              <a:pathLst>
                <a:path extrusionOk="0" h="2584" w="2250">
                  <a:moveTo>
                    <a:pt x="335" y="0"/>
                  </a:moveTo>
                  <a:cubicBezTo>
                    <a:pt x="335" y="334"/>
                    <a:pt x="1" y="334"/>
                    <a:pt x="1" y="973"/>
                  </a:cubicBezTo>
                  <a:cubicBezTo>
                    <a:pt x="1" y="1277"/>
                    <a:pt x="639" y="2249"/>
                    <a:pt x="639" y="2584"/>
                  </a:cubicBezTo>
                  <a:cubicBezTo>
                    <a:pt x="2250" y="1915"/>
                    <a:pt x="2250" y="973"/>
                    <a:pt x="973"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5"/>
            <p:cNvSpPr/>
            <p:nvPr/>
          </p:nvSpPr>
          <p:spPr>
            <a:xfrm>
              <a:off x="1779175" y="1339225"/>
              <a:ext cx="7625" cy="3050"/>
            </a:xfrm>
            <a:custGeom>
              <a:rect b="b" l="l" r="r" t="t"/>
              <a:pathLst>
                <a:path extrusionOk="0" h="122" w="305">
                  <a:moveTo>
                    <a:pt x="274" y="0"/>
                  </a:moveTo>
                  <a:cubicBezTo>
                    <a:pt x="183" y="31"/>
                    <a:pt x="92" y="91"/>
                    <a:pt x="0" y="122"/>
                  </a:cubicBezTo>
                  <a:lnTo>
                    <a:pt x="304" y="122"/>
                  </a:lnTo>
                  <a:cubicBezTo>
                    <a:pt x="304" y="91"/>
                    <a:pt x="274" y="31"/>
                    <a:pt x="274"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5"/>
            <p:cNvSpPr/>
            <p:nvPr/>
          </p:nvSpPr>
          <p:spPr>
            <a:xfrm>
              <a:off x="1738900" y="1262475"/>
              <a:ext cx="78300" cy="76775"/>
            </a:xfrm>
            <a:custGeom>
              <a:rect b="b" l="l" r="r" t="t"/>
              <a:pathLst>
                <a:path extrusionOk="0" h="3071" w="3132">
                  <a:moveTo>
                    <a:pt x="973" y="0"/>
                  </a:moveTo>
                  <a:lnTo>
                    <a:pt x="1" y="973"/>
                  </a:lnTo>
                  <a:cubicBezTo>
                    <a:pt x="912" y="1277"/>
                    <a:pt x="1551" y="1885"/>
                    <a:pt x="1885" y="3070"/>
                  </a:cubicBezTo>
                  <a:cubicBezTo>
                    <a:pt x="3131" y="2310"/>
                    <a:pt x="2493" y="608"/>
                    <a:pt x="127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5"/>
            <p:cNvSpPr/>
            <p:nvPr/>
          </p:nvSpPr>
          <p:spPr>
            <a:xfrm>
              <a:off x="1795125" y="1358225"/>
              <a:ext cx="31950" cy="31925"/>
            </a:xfrm>
            <a:custGeom>
              <a:rect b="b" l="l" r="r" t="t"/>
              <a:pathLst>
                <a:path extrusionOk="0" h="1277" w="1278">
                  <a:moveTo>
                    <a:pt x="1277" y="0"/>
                  </a:moveTo>
                  <a:lnTo>
                    <a:pt x="943" y="334"/>
                  </a:lnTo>
                  <a:lnTo>
                    <a:pt x="1" y="334"/>
                  </a:lnTo>
                  <a:cubicBezTo>
                    <a:pt x="1" y="334"/>
                    <a:pt x="1" y="973"/>
                    <a:pt x="305" y="1277"/>
                  </a:cubicBezTo>
                  <a:cubicBezTo>
                    <a:pt x="1277" y="973"/>
                    <a:pt x="1277" y="638"/>
                    <a:pt x="127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5"/>
            <p:cNvSpPr/>
            <p:nvPr/>
          </p:nvSpPr>
          <p:spPr>
            <a:xfrm>
              <a:off x="1874925" y="1374175"/>
              <a:ext cx="31925" cy="17375"/>
            </a:xfrm>
            <a:custGeom>
              <a:rect b="b" l="l" r="r" t="t"/>
              <a:pathLst>
                <a:path extrusionOk="0" h="695" w="1277">
                  <a:moveTo>
                    <a:pt x="335" y="0"/>
                  </a:moveTo>
                  <a:cubicBezTo>
                    <a:pt x="335" y="0"/>
                    <a:pt x="0" y="335"/>
                    <a:pt x="0" y="639"/>
                  </a:cubicBezTo>
                  <a:cubicBezTo>
                    <a:pt x="520" y="639"/>
                    <a:pt x="723" y="694"/>
                    <a:pt x="823" y="694"/>
                  </a:cubicBezTo>
                  <a:cubicBezTo>
                    <a:pt x="969" y="694"/>
                    <a:pt x="899" y="577"/>
                    <a:pt x="127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5"/>
            <p:cNvSpPr/>
            <p:nvPr/>
          </p:nvSpPr>
          <p:spPr>
            <a:xfrm>
              <a:off x="1626425" y="1435375"/>
              <a:ext cx="152775" cy="139425"/>
            </a:xfrm>
            <a:custGeom>
              <a:rect b="b" l="l" r="r" t="t"/>
              <a:pathLst>
                <a:path extrusionOk="0" h="5577" w="6111">
                  <a:moveTo>
                    <a:pt x="3754" y="0"/>
                  </a:moveTo>
                  <a:cubicBezTo>
                    <a:pt x="3260" y="0"/>
                    <a:pt x="2889" y="491"/>
                    <a:pt x="2889" y="1717"/>
                  </a:cubicBezTo>
                  <a:lnTo>
                    <a:pt x="1946" y="1078"/>
                  </a:lnTo>
                  <a:lnTo>
                    <a:pt x="1946" y="1078"/>
                  </a:lnTo>
                  <a:cubicBezTo>
                    <a:pt x="1946" y="1413"/>
                    <a:pt x="2250" y="1717"/>
                    <a:pt x="2250" y="2051"/>
                  </a:cubicBezTo>
                  <a:cubicBezTo>
                    <a:pt x="1612" y="1413"/>
                    <a:pt x="1308" y="2051"/>
                    <a:pt x="670" y="774"/>
                  </a:cubicBezTo>
                  <a:cubicBezTo>
                    <a:pt x="558" y="876"/>
                    <a:pt x="484" y="909"/>
                    <a:pt x="422" y="909"/>
                  </a:cubicBezTo>
                  <a:cubicBezTo>
                    <a:pt x="298" y="909"/>
                    <a:pt x="224" y="774"/>
                    <a:pt x="1" y="774"/>
                  </a:cubicBezTo>
                  <a:lnTo>
                    <a:pt x="335" y="1078"/>
                  </a:lnTo>
                  <a:cubicBezTo>
                    <a:pt x="670" y="2051"/>
                    <a:pt x="1308" y="2993"/>
                    <a:pt x="1612" y="3631"/>
                  </a:cubicBezTo>
                  <a:cubicBezTo>
                    <a:pt x="1931" y="3479"/>
                    <a:pt x="2250" y="3479"/>
                    <a:pt x="2531" y="3479"/>
                  </a:cubicBezTo>
                  <a:cubicBezTo>
                    <a:pt x="2813" y="3479"/>
                    <a:pt x="3056" y="3479"/>
                    <a:pt x="3223" y="3327"/>
                  </a:cubicBezTo>
                  <a:cubicBezTo>
                    <a:pt x="3223" y="4604"/>
                    <a:pt x="3861" y="5242"/>
                    <a:pt x="4803" y="5577"/>
                  </a:cubicBezTo>
                  <a:cubicBezTo>
                    <a:pt x="4803" y="3966"/>
                    <a:pt x="6110" y="2993"/>
                    <a:pt x="5472" y="1413"/>
                  </a:cubicBezTo>
                  <a:cubicBezTo>
                    <a:pt x="4967" y="575"/>
                    <a:pt x="4288" y="0"/>
                    <a:pt x="3754"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5"/>
            <p:cNvSpPr/>
            <p:nvPr/>
          </p:nvSpPr>
          <p:spPr>
            <a:xfrm>
              <a:off x="1779175" y="1494225"/>
              <a:ext cx="70225" cy="107700"/>
            </a:xfrm>
            <a:custGeom>
              <a:rect b="b" l="l" r="r" t="t"/>
              <a:pathLst>
                <a:path extrusionOk="0" h="4308" w="2809">
                  <a:moveTo>
                    <a:pt x="1915" y="1"/>
                  </a:moveTo>
                  <a:lnTo>
                    <a:pt x="1915" y="1"/>
                  </a:lnTo>
                  <a:cubicBezTo>
                    <a:pt x="943" y="335"/>
                    <a:pt x="1581" y="639"/>
                    <a:pt x="1277" y="1277"/>
                  </a:cubicBezTo>
                  <a:lnTo>
                    <a:pt x="639" y="1612"/>
                  </a:lnTo>
                  <a:cubicBezTo>
                    <a:pt x="639" y="1916"/>
                    <a:pt x="304" y="1916"/>
                    <a:pt x="0" y="2250"/>
                  </a:cubicBezTo>
                  <a:cubicBezTo>
                    <a:pt x="0" y="2888"/>
                    <a:pt x="304" y="3223"/>
                    <a:pt x="0" y="3861"/>
                  </a:cubicBezTo>
                  <a:cubicBezTo>
                    <a:pt x="522" y="4174"/>
                    <a:pt x="925" y="4308"/>
                    <a:pt x="1233" y="4308"/>
                  </a:cubicBezTo>
                  <a:cubicBezTo>
                    <a:pt x="2809" y="4308"/>
                    <a:pt x="1915" y="814"/>
                    <a:pt x="1915"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5"/>
            <p:cNvSpPr/>
            <p:nvPr/>
          </p:nvSpPr>
          <p:spPr>
            <a:xfrm>
              <a:off x="1626425" y="1646200"/>
              <a:ext cx="168725" cy="167975"/>
            </a:xfrm>
            <a:custGeom>
              <a:rect b="b" l="l" r="r" t="t"/>
              <a:pathLst>
                <a:path extrusionOk="0" h="6719" w="6749">
                  <a:moveTo>
                    <a:pt x="3861" y="1"/>
                  </a:moveTo>
                  <a:cubicBezTo>
                    <a:pt x="670" y="335"/>
                    <a:pt x="3861" y="2554"/>
                    <a:pt x="2585" y="4165"/>
                  </a:cubicBezTo>
                  <a:cubicBezTo>
                    <a:pt x="2250" y="3192"/>
                    <a:pt x="1612" y="2889"/>
                    <a:pt x="1308" y="1916"/>
                  </a:cubicBezTo>
                  <a:lnTo>
                    <a:pt x="1308" y="1916"/>
                  </a:lnTo>
                  <a:cubicBezTo>
                    <a:pt x="1" y="3831"/>
                    <a:pt x="3223" y="5442"/>
                    <a:pt x="4834" y="6718"/>
                  </a:cubicBezTo>
                  <a:cubicBezTo>
                    <a:pt x="5776" y="5442"/>
                    <a:pt x="6749" y="3861"/>
                    <a:pt x="5138" y="2585"/>
                  </a:cubicBezTo>
                  <a:lnTo>
                    <a:pt x="5138" y="335"/>
                  </a:lnTo>
                  <a:cubicBezTo>
                    <a:pt x="5138" y="335"/>
                    <a:pt x="4500" y="639"/>
                    <a:pt x="4165" y="639"/>
                  </a:cubicBezTo>
                  <a:cubicBezTo>
                    <a:pt x="4165" y="335"/>
                    <a:pt x="4165" y="1"/>
                    <a:pt x="3861"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5"/>
            <p:cNvSpPr/>
            <p:nvPr/>
          </p:nvSpPr>
          <p:spPr>
            <a:xfrm>
              <a:off x="1779175" y="745300"/>
              <a:ext cx="703675" cy="864150"/>
            </a:xfrm>
            <a:custGeom>
              <a:rect b="b" l="l" r="r" t="t"/>
              <a:pathLst>
                <a:path extrusionOk="0" h="34566" w="28147">
                  <a:moveTo>
                    <a:pt x="23406" y="0"/>
                  </a:moveTo>
                  <a:cubicBezTo>
                    <a:pt x="22711" y="0"/>
                    <a:pt x="21864" y="634"/>
                    <a:pt x="20791" y="2115"/>
                  </a:cubicBezTo>
                  <a:cubicBezTo>
                    <a:pt x="20237" y="834"/>
                    <a:pt x="18865" y="76"/>
                    <a:pt x="17668" y="76"/>
                  </a:cubicBezTo>
                  <a:cubicBezTo>
                    <a:pt x="16764" y="76"/>
                    <a:pt x="15959" y="509"/>
                    <a:pt x="15685" y="1477"/>
                  </a:cubicBezTo>
                  <a:cubicBezTo>
                    <a:pt x="15350" y="1143"/>
                    <a:pt x="14712" y="1143"/>
                    <a:pt x="14378" y="839"/>
                  </a:cubicBezTo>
                  <a:lnTo>
                    <a:pt x="14378" y="839"/>
                  </a:lnTo>
                  <a:cubicBezTo>
                    <a:pt x="14378" y="1477"/>
                    <a:pt x="14074" y="2115"/>
                    <a:pt x="14712" y="3058"/>
                  </a:cubicBezTo>
                  <a:cubicBezTo>
                    <a:pt x="14355" y="3236"/>
                    <a:pt x="13998" y="3315"/>
                    <a:pt x="13647" y="3315"/>
                  </a:cubicBezTo>
                  <a:cubicBezTo>
                    <a:pt x="12745" y="3315"/>
                    <a:pt x="11887" y="2794"/>
                    <a:pt x="11186" y="2115"/>
                  </a:cubicBezTo>
                  <a:lnTo>
                    <a:pt x="11186" y="2115"/>
                  </a:lnTo>
                  <a:cubicBezTo>
                    <a:pt x="10882" y="3058"/>
                    <a:pt x="10882" y="4030"/>
                    <a:pt x="11520" y="4973"/>
                  </a:cubicBezTo>
                  <a:cubicBezTo>
                    <a:pt x="11186" y="4973"/>
                    <a:pt x="10852" y="4669"/>
                    <a:pt x="10548" y="4669"/>
                  </a:cubicBezTo>
                  <a:cubicBezTo>
                    <a:pt x="10177" y="5039"/>
                    <a:pt x="10124" y="5195"/>
                    <a:pt x="9961" y="5195"/>
                  </a:cubicBezTo>
                  <a:cubicBezTo>
                    <a:pt x="9843" y="5195"/>
                    <a:pt x="9667" y="5113"/>
                    <a:pt x="9271" y="4973"/>
                  </a:cubicBezTo>
                  <a:cubicBezTo>
                    <a:pt x="8633" y="5307"/>
                    <a:pt x="7660" y="5307"/>
                    <a:pt x="7356" y="5307"/>
                  </a:cubicBezTo>
                  <a:cubicBezTo>
                    <a:pt x="4469" y="7222"/>
                    <a:pt x="4773" y="8499"/>
                    <a:pt x="5441" y="11386"/>
                  </a:cubicBezTo>
                  <a:cubicBezTo>
                    <a:pt x="6069" y="11386"/>
                    <a:pt x="6563" y="11535"/>
                    <a:pt x="7011" y="11535"/>
                  </a:cubicBezTo>
                  <a:cubicBezTo>
                    <a:pt x="7235" y="11535"/>
                    <a:pt x="7447" y="11498"/>
                    <a:pt x="7660" y="11386"/>
                  </a:cubicBezTo>
                  <a:cubicBezTo>
                    <a:pt x="8420" y="12325"/>
                    <a:pt x="9177" y="12656"/>
                    <a:pt x="9933" y="12656"/>
                  </a:cubicBezTo>
                  <a:cubicBezTo>
                    <a:pt x="11746" y="12656"/>
                    <a:pt x="13548" y="10748"/>
                    <a:pt x="15350" y="10748"/>
                  </a:cubicBezTo>
                  <a:cubicBezTo>
                    <a:pt x="14103" y="12872"/>
                    <a:pt x="11481" y="14014"/>
                    <a:pt x="9066" y="14014"/>
                  </a:cubicBezTo>
                  <a:cubicBezTo>
                    <a:pt x="7127" y="14014"/>
                    <a:pt x="5322" y="13277"/>
                    <a:pt x="4469" y="11720"/>
                  </a:cubicBezTo>
                  <a:cubicBezTo>
                    <a:pt x="4150" y="11872"/>
                    <a:pt x="3906" y="11872"/>
                    <a:pt x="3705" y="11872"/>
                  </a:cubicBezTo>
                  <a:cubicBezTo>
                    <a:pt x="3504" y="11872"/>
                    <a:pt x="3344" y="11872"/>
                    <a:pt x="3192" y="12024"/>
                  </a:cubicBezTo>
                  <a:cubicBezTo>
                    <a:pt x="3192" y="11082"/>
                    <a:pt x="2554" y="10110"/>
                    <a:pt x="2554" y="9471"/>
                  </a:cubicBezTo>
                  <a:cubicBezTo>
                    <a:pt x="1915" y="10110"/>
                    <a:pt x="639" y="13301"/>
                    <a:pt x="639" y="14274"/>
                  </a:cubicBezTo>
                  <a:cubicBezTo>
                    <a:pt x="304" y="16189"/>
                    <a:pt x="2219" y="17161"/>
                    <a:pt x="1581" y="19076"/>
                  </a:cubicBezTo>
                  <a:cubicBezTo>
                    <a:pt x="2858" y="18772"/>
                    <a:pt x="3192" y="19076"/>
                    <a:pt x="3830" y="18104"/>
                  </a:cubicBezTo>
                  <a:lnTo>
                    <a:pt x="3830" y="18104"/>
                  </a:lnTo>
                  <a:cubicBezTo>
                    <a:pt x="4469" y="20687"/>
                    <a:pt x="1581" y="20991"/>
                    <a:pt x="4469" y="23240"/>
                  </a:cubicBezTo>
                  <a:cubicBezTo>
                    <a:pt x="5745" y="21964"/>
                    <a:pt x="7660" y="21325"/>
                    <a:pt x="7660" y="19076"/>
                  </a:cubicBezTo>
                  <a:cubicBezTo>
                    <a:pt x="7995" y="17496"/>
                    <a:pt x="5745" y="15885"/>
                    <a:pt x="7660" y="14608"/>
                  </a:cubicBezTo>
                  <a:lnTo>
                    <a:pt x="7660" y="14608"/>
                  </a:lnTo>
                  <a:cubicBezTo>
                    <a:pt x="7995" y="15885"/>
                    <a:pt x="8633" y="17161"/>
                    <a:pt x="8967" y="18104"/>
                  </a:cubicBezTo>
                  <a:cubicBezTo>
                    <a:pt x="11824" y="19076"/>
                    <a:pt x="7022" y="21325"/>
                    <a:pt x="7356" y="23240"/>
                  </a:cubicBezTo>
                  <a:cubicBezTo>
                    <a:pt x="7133" y="23240"/>
                    <a:pt x="6924" y="23105"/>
                    <a:pt x="6710" y="23105"/>
                  </a:cubicBezTo>
                  <a:cubicBezTo>
                    <a:pt x="6603" y="23105"/>
                    <a:pt x="6495" y="23139"/>
                    <a:pt x="6384" y="23240"/>
                  </a:cubicBezTo>
                  <a:cubicBezTo>
                    <a:pt x="8633" y="23240"/>
                    <a:pt x="10244" y="24517"/>
                    <a:pt x="9575" y="26766"/>
                  </a:cubicBezTo>
                  <a:cubicBezTo>
                    <a:pt x="8633" y="25794"/>
                    <a:pt x="8299" y="24851"/>
                    <a:pt x="7022" y="24213"/>
                  </a:cubicBezTo>
                  <a:lnTo>
                    <a:pt x="7022" y="24213"/>
                  </a:lnTo>
                  <a:cubicBezTo>
                    <a:pt x="7356" y="24517"/>
                    <a:pt x="7356" y="25794"/>
                    <a:pt x="7660" y="26432"/>
                  </a:cubicBezTo>
                  <a:cubicBezTo>
                    <a:pt x="6774" y="27107"/>
                    <a:pt x="6035" y="28089"/>
                    <a:pt x="5239" y="28089"/>
                  </a:cubicBezTo>
                  <a:cubicBezTo>
                    <a:pt x="4887" y="28089"/>
                    <a:pt x="4525" y="27898"/>
                    <a:pt x="4134" y="27405"/>
                  </a:cubicBezTo>
                  <a:cubicBezTo>
                    <a:pt x="4134" y="27739"/>
                    <a:pt x="3830" y="28043"/>
                    <a:pt x="3496" y="28681"/>
                  </a:cubicBezTo>
                  <a:cubicBezTo>
                    <a:pt x="2858" y="27739"/>
                    <a:pt x="1915" y="27405"/>
                    <a:pt x="639" y="27405"/>
                  </a:cubicBezTo>
                  <a:cubicBezTo>
                    <a:pt x="639" y="27101"/>
                    <a:pt x="943" y="27101"/>
                    <a:pt x="943" y="26766"/>
                  </a:cubicBezTo>
                  <a:lnTo>
                    <a:pt x="943" y="26766"/>
                  </a:lnTo>
                  <a:lnTo>
                    <a:pt x="639" y="27101"/>
                  </a:lnTo>
                  <a:cubicBezTo>
                    <a:pt x="304" y="27405"/>
                    <a:pt x="304" y="27101"/>
                    <a:pt x="0" y="27739"/>
                  </a:cubicBezTo>
                  <a:cubicBezTo>
                    <a:pt x="304" y="28043"/>
                    <a:pt x="943" y="28681"/>
                    <a:pt x="943" y="29016"/>
                  </a:cubicBezTo>
                  <a:cubicBezTo>
                    <a:pt x="1200" y="28959"/>
                    <a:pt x="1426" y="28932"/>
                    <a:pt x="1626" y="28932"/>
                  </a:cubicBezTo>
                  <a:cubicBezTo>
                    <a:pt x="3673" y="28932"/>
                    <a:pt x="2944" y="31712"/>
                    <a:pt x="3830" y="33180"/>
                  </a:cubicBezTo>
                  <a:cubicBezTo>
                    <a:pt x="4576" y="34158"/>
                    <a:pt x="6250" y="34565"/>
                    <a:pt x="7702" y="34565"/>
                  </a:cubicBezTo>
                  <a:cubicBezTo>
                    <a:pt x="8145" y="34565"/>
                    <a:pt x="8568" y="34527"/>
                    <a:pt x="8937" y="34456"/>
                  </a:cubicBezTo>
                  <a:cubicBezTo>
                    <a:pt x="8937" y="33818"/>
                    <a:pt x="9271" y="33180"/>
                    <a:pt x="9271" y="33180"/>
                  </a:cubicBezTo>
                  <a:cubicBezTo>
                    <a:pt x="9998" y="33180"/>
                    <a:pt x="11250" y="33706"/>
                    <a:pt x="12103" y="33706"/>
                  </a:cubicBezTo>
                  <a:cubicBezTo>
                    <a:pt x="12392" y="33706"/>
                    <a:pt x="12636" y="33645"/>
                    <a:pt x="12797" y="33484"/>
                  </a:cubicBezTo>
                  <a:cubicBezTo>
                    <a:pt x="14074" y="32207"/>
                    <a:pt x="11824" y="30596"/>
                    <a:pt x="10548" y="30292"/>
                  </a:cubicBezTo>
                  <a:cubicBezTo>
                    <a:pt x="9575" y="31234"/>
                    <a:pt x="8299" y="31569"/>
                    <a:pt x="7022" y="31873"/>
                  </a:cubicBezTo>
                  <a:cubicBezTo>
                    <a:pt x="4330" y="29341"/>
                    <a:pt x="5456" y="28592"/>
                    <a:pt x="7498" y="28592"/>
                  </a:cubicBezTo>
                  <a:cubicBezTo>
                    <a:pt x="9328" y="28592"/>
                    <a:pt x="11894" y="29194"/>
                    <a:pt x="13101" y="29654"/>
                  </a:cubicBezTo>
                  <a:cubicBezTo>
                    <a:pt x="13435" y="29320"/>
                    <a:pt x="13739" y="29016"/>
                    <a:pt x="13739" y="28681"/>
                  </a:cubicBezTo>
                  <a:cubicBezTo>
                    <a:pt x="13739" y="28347"/>
                    <a:pt x="13101" y="28347"/>
                    <a:pt x="13101" y="28043"/>
                  </a:cubicBezTo>
                  <a:cubicBezTo>
                    <a:pt x="12797" y="27709"/>
                    <a:pt x="13435" y="27405"/>
                    <a:pt x="13435" y="27405"/>
                  </a:cubicBezTo>
                  <a:cubicBezTo>
                    <a:pt x="13435" y="27070"/>
                    <a:pt x="12797" y="26766"/>
                    <a:pt x="12463" y="26432"/>
                  </a:cubicBezTo>
                  <a:cubicBezTo>
                    <a:pt x="16627" y="25490"/>
                    <a:pt x="15016" y="21325"/>
                    <a:pt x="14712" y="18438"/>
                  </a:cubicBezTo>
                  <a:cubicBezTo>
                    <a:pt x="16323" y="18438"/>
                    <a:pt x="17904" y="18438"/>
                    <a:pt x="17265" y="16523"/>
                  </a:cubicBezTo>
                  <a:cubicBezTo>
                    <a:pt x="18542" y="15550"/>
                    <a:pt x="21126" y="14578"/>
                    <a:pt x="19515" y="12663"/>
                  </a:cubicBezTo>
                  <a:cubicBezTo>
                    <a:pt x="20153" y="12024"/>
                    <a:pt x="20791" y="11386"/>
                    <a:pt x="21429" y="11082"/>
                  </a:cubicBezTo>
                  <a:cubicBezTo>
                    <a:pt x="22402" y="10748"/>
                    <a:pt x="23679" y="8833"/>
                    <a:pt x="24955" y="8499"/>
                  </a:cubicBezTo>
                  <a:cubicBezTo>
                    <a:pt x="24601" y="8155"/>
                    <a:pt x="24206" y="8022"/>
                    <a:pt x="23785" y="8022"/>
                  </a:cubicBezTo>
                  <a:cubicBezTo>
                    <a:pt x="23052" y="8022"/>
                    <a:pt x="22241" y="8427"/>
                    <a:pt x="21429" y="8833"/>
                  </a:cubicBezTo>
                  <a:cubicBezTo>
                    <a:pt x="22706" y="6584"/>
                    <a:pt x="28147" y="5307"/>
                    <a:pt x="27509" y="2754"/>
                  </a:cubicBezTo>
                  <a:cubicBezTo>
                    <a:pt x="26870" y="2754"/>
                    <a:pt x="25928" y="2754"/>
                    <a:pt x="25594" y="3058"/>
                  </a:cubicBezTo>
                  <a:cubicBezTo>
                    <a:pt x="25030" y="1207"/>
                    <a:pt x="24364" y="0"/>
                    <a:pt x="23406"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5"/>
            <p:cNvSpPr/>
            <p:nvPr/>
          </p:nvSpPr>
          <p:spPr>
            <a:xfrm>
              <a:off x="1883275" y="1650850"/>
              <a:ext cx="544125" cy="647825"/>
            </a:xfrm>
            <a:custGeom>
              <a:rect b="b" l="l" r="r" t="t"/>
              <a:pathLst>
                <a:path extrusionOk="0" h="25913" w="21765">
                  <a:moveTo>
                    <a:pt x="4481" y="1"/>
                  </a:moveTo>
                  <a:cubicBezTo>
                    <a:pt x="4283" y="1"/>
                    <a:pt x="4135" y="149"/>
                    <a:pt x="4135" y="149"/>
                  </a:cubicBezTo>
                  <a:lnTo>
                    <a:pt x="3192" y="453"/>
                  </a:lnTo>
                  <a:cubicBezTo>
                    <a:pt x="2220" y="1092"/>
                    <a:pt x="2220" y="2064"/>
                    <a:pt x="1581" y="3006"/>
                  </a:cubicBezTo>
                  <a:cubicBezTo>
                    <a:pt x="1" y="6532"/>
                    <a:pt x="1916" y="5590"/>
                    <a:pt x="3192" y="8143"/>
                  </a:cubicBezTo>
                  <a:cubicBezTo>
                    <a:pt x="2858" y="8447"/>
                    <a:pt x="2220" y="8447"/>
                    <a:pt x="1916" y="8782"/>
                  </a:cubicBezTo>
                  <a:cubicBezTo>
                    <a:pt x="2337" y="8992"/>
                    <a:pt x="2758" y="9097"/>
                    <a:pt x="3168" y="9097"/>
                  </a:cubicBezTo>
                  <a:cubicBezTo>
                    <a:pt x="4001" y="9097"/>
                    <a:pt x="4790" y="8665"/>
                    <a:pt x="5442" y="7809"/>
                  </a:cubicBezTo>
                  <a:cubicBezTo>
                    <a:pt x="5619" y="9124"/>
                    <a:pt x="6347" y="9784"/>
                    <a:pt x="7177" y="9784"/>
                  </a:cubicBezTo>
                  <a:cubicBezTo>
                    <a:pt x="7766" y="9784"/>
                    <a:pt x="8407" y="9451"/>
                    <a:pt x="8937" y="8782"/>
                  </a:cubicBezTo>
                  <a:cubicBezTo>
                    <a:pt x="9271" y="10058"/>
                    <a:pt x="9575" y="10058"/>
                    <a:pt x="9575" y="11031"/>
                  </a:cubicBezTo>
                  <a:cubicBezTo>
                    <a:pt x="9799" y="10940"/>
                    <a:pt x="10009" y="10898"/>
                    <a:pt x="10202" y="10898"/>
                  </a:cubicBezTo>
                  <a:cubicBezTo>
                    <a:pt x="11293" y="10898"/>
                    <a:pt x="11812" y="12221"/>
                    <a:pt x="10882" y="13280"/>
                  </a:cubicBezTo>
                  <a:cubicBezTo>
                    <a:pt x="10882" y="13280"/>
                    <a:pt x="10882" y="13280"/>
                    <a:pt x="10882" y="13250"/>
                  </a:cubicBezTo>
                  <a:lnTo>
                    <a:pt x="10214" y="13584"/>
                  </a:lnTo>
                  <a:cubicBezTo>
                    <a:pt x="10548" y="14222"/>
                    <a:pt x="9910" y="14861"/>
                    <a:pt x="11186" y="14861"/>
                  </a:cubicBezTo>
                  <a:cubicBezTo>
                    <a:pt x="11521" y="14861"/>
                    <a:pt x="11521" y="14557"/>
                    <a:pt x="11521" y="14557"/>
                  </a:cubicBezTo>
                  <a:cubicBezTo>
                    <a:pt x="11217" y="14253"/>
                    <a:pt x="11186" y="13736"/>
                    <a:pt x="10974" y="13402"/>
                  </a:cubicBezTo>
                  <a:cubicBezTo>
                    <a:pt x="11490" y="13250"/>
                    <a:pt x="11977" y="13189"/>
                    <a:pt x="12463" y="12946"/>
                  </a:cubicBezTo>
                  <a:lnTo>
                    <a:pt x="12463" y="14557"/>
                  </a:lnTo>
                  <a:cubicBezTo>
                    <a:pt x="12797" y="14222"/>
                    <a:pt x="13101" y="13919"/>
                    <a:pt x="13101" y="13584"/>
                  </a:cubicBezTo>
                  <a:lnTo>
                    <a:pt x="13101" y="13584"/>
                  </a:lnTo>
                  <a:cubicBezTo>
                    <a:pt x="15351" y="17414"/>
                    <a:pt x="12463" y="16472"/>
                    <a:pt x="10548" y="18387"/>
                  </a:cubicBezTo>
                  <a:cubicBezTo>
                    <a:pt x="10852" y="18721"/>
                    <a:pt x="11521" y="19663"/>
                    <a:pt x="12463" y="19998"/>
                  </a:cubicBezTo>
                  <a:cubicBezTo>
                    <a:pt x="12159" y="19998"/>
                    <a:pt x="11521" y="20302"/>
                    <a:pt x="11186" y="20302"/>
                  </a:cubicBezTo>
                  <a:cubicBezTo>
                    <a:pt x="12159" y="20940"/>
                    <a:pt x="13101" y="21274"/>
                    <a:pt x="14378" y="21578"/>
                  </a:cubicBezTo>
                  <a:cubicBezTo>
                    <a:pt x="14636" y="22821"/>
                    <a:pt x="15255" y="24244"/>
                    <a:pt x="16265" y="24244"/>
                  </a:cubicBezTo>
                  <a:cubicBezTo>
                    <a:pt x="16564" y="24244"/>
                    <a:pt x="16897" y="24119"/>
                    <a:pt x="17265" y="23827"/>
                  </a:cubicBezTo>
                  <a:cubicBezTo>
                    <a:pt x="17787" y="24870"/>
                    <a:pt x="18308" y="25912"/>
                    <a:pt x="19358" y="25912"/>
                  </a:cubicBezTo>
                  <a:cubicBezTo>
                    <a:pt x="19595" y="25912"/>
                    <a:pt x="19857" y="25860"/>
                    <a:pt x="20153" y="25742"/>
                  </a:cubicBezTo>
                  <a:cubicBezTo>
                    <a:pt x="19819" y="24800"/>
                    <a:pt x="18876" y="23493"/>
                    <a:pt x="18238" y="22551"/>
                  </a:cubicBezTo>
                  <a:lnTo>
                    <a:pt x="18238" y="22551"/>
                  </a:lnTo>
                  <a:cubicBezTo>
                    <a:pt x="18876" y="23189"/>
                    <a:pt x="19819" y="23493"/>
                    <a:pt x="20457" y="23827"/>
                  </a:cubicBezTo>
                  <a:cubicBezTo>
                    <a:pt x="21430" y="21913"/>
                    <a:pt x="17904" y="18052"/>
                    <a:pt x="17904" y="16137"/>
                  </a:cubicBezTo>
                  <a:lnTo>
                    <a:pt x="17904" y="16137"/>
                  </a:lnTo>
                  <a:cubicBezTo>
                    <a:pt x="18876" y="16472"/>
                    <a:pt x="19819" y="17414"/>
                    <a:pt x="20457" y="18387"/>
                  </a:cubicBezTo>
                  <a:cubicBezTo>
                    <a:pt x="20791" y="17748"/>
                    <a:pt x="21430" y="16472"/>
                    <a:pt x="21764" y="15833"/>
                  </a:cubicBezTo>
                  <a:cubicBezTo>
                    <a:pt x="19849" y="15195"/>
                    <a:pt x="15989" y="11335"/>
                    <a:pt x="19515" y="11335"/>
                  </a:cubicBezTo>
                  <a:cubicBezTo>
                    <a:pt x="19252" y="9968"/>
                    <a:pt x="18489" y="8352"/>
                    <a:pt x="17050" y="8352"/>
                  </a:cubicBezTo>
                  <a:cubicBezTo>
                    <a:pt x="16824" y="8352"/>
                    <a:pt x="16582" y="8391"/>
                    <a:pt x="16323" y="8478"/>
                  </a:cubicBezTo>
                  <a:cubicBezTo>
                    <a:pt x="15711" y="7253"/>
                    <a:pt x="12443" y="3961"/>
                    <a:pt x="11050" y="3961"/>
                  </a:cubicBezTo>
                  <a:cubicBezTo>
                    <a:pt x="10991" y="3961"/>
                    <a:pt x="10935" y="3967"/>
                    <a:pt x="10882" y="3979"/>
                  </a:cubicBezTo>
                  <a:cubicBezTo>
                    <a:pt x="11345" y="2702"/>
                    <a:pt x="11137" y="2223"/>
                    <a:pt x="10669" y="2223"/>
                  </a:cubicBezTo>
                  <a:cubicBezTo>
                    <a:pt x="9844" y="2223"/>
                    <a:pt x="8208" y="3711"/>
                    <a:pt x="7995" y="4952"/>
                  </a:cubicBezTo>
                  <a:cubicBezTo>
                    <a:pt x="5442" y="2368"/>
                    <a:pt x="9271" y="2703"/>
                    <a:pt x="9910" y="1092"/>
                  </a:cubicBezTo>
                  <a:cubicBezTo>
                    <a:pt x="9539" y="721"/>
                    <a:pt x="9112" y="543"/>
                    <a:pt x="8692" y="543"/>
                  </a:cubicBezTo>
                  <a:cubicBezTo>
                    <a:pt x="8043" y="543"/>
                    <a:pt x="7409" y="967"/>
                    <a:pt x="7022" y="1760"/>
                  </a:cubicBezTo>
                  <a:cubicBezTo>
                    <a:pt x="6718" y="1426"/>
                    <a:pt x="6384" y="1092"/>
                    <a:pt x="6384" y="453"/>
                  </a:cubicBezTo>
                  <a:cubicBezTo>
                    <a:pt x="4469" y="1426"/>
                    <a:pt x="4165" y="4952"/>
                    <a:pt x="5442" y="5894"/>
                  </a:cubicBezTo>
                  <a:cubicBezTo>
                    <a:pt x="4889" y="6346"/>
                    <a:pt x="4486" y="6539"/>
                    <a:pt x="4201" y="6539"/>
                  </a:cubicBezTo>
                  <a:cubicBezTo>
                    <a:pt x="2661" y="6539"/>
                    <a:pt x="4521" y="944"/>
                    <a:pt x="4803" y="149"/>
                  </a:cubicBezTo>
                  <a:cubicBezTo>
                    <a:pt x="4692" y="38"/>
                    <a:pt x="4580" y="1"/>
                    <a:pt x="4481"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5"/>
            <p:cNvSpPr/>
            <p:nvPr/>
          </p:nvSpPr>
          <p:spPr>
            <a:xfrm>
              <a:off x="1929025" y="2096075"/>
              <a:ext cx="177700" cy="129775"/>
            </a:xfrm>
            <a:custGeom>
              <a:rect b="b" l="l" r="r" t="t"/>
              <a:pathLst>
                <a:path extrusionOk="0" h="5191" w="7108">
                  <a:moveTo>
                    <a:pt x="3271" y="0"/>
                  </a:moveTo>
                  <a:cubicBezTo>
                    <a:pt x="2941" y="0"/>
                    <a:pt x="2869" y="368"/>
                    <a:pt x="2639" y="578"/>
                  </a:cubicBezTo>
                  <a:lnTo>
                    <a:pt x="2001" y="578"/>
                  </a:lnTo>
                  <a:cubicBezTo>
                    <a:pt x="2001" y="1216"/>
                    <a:pt x="2001" y="2189"/>
                    <a:pt x="1697" y="2827"/>
                  </a:cubicBezTo>
                  <a:cubicBezTo>
                    <a:pt x="1697" y="2827"/>
                    <a:pt x="2001" y="2827"/>
                    <a:pt x="2335" y="3131"/>
                  </a:cubicBezTo>
                  <a:cubicBezTo>
                    <a:pt x="0" y="4105"/>
                    <a:pt x="834" y="5190"/>
                    <a:pt x="1717" y="5190"/>
                  </a:cubicBezTo>
                  <a:cubicBezTo>
                    <a:pt x="2293" y="5190"/>
                    <a:pt x="2891" y="4727"/>
                    <a:pt x="2639" y="3465"/>
                  </a:cubicBezTo>
                  <a:cubicBezTo>
                    <a:pt x="2964" y="3373"/>
                    <a:pt x="3255" y="3334"/>
                    <a:pt x="3521" y="3334"/>
                  </a:cubicBezTo>
                  <a:cubicBezTo>
                    <a:pt x="4956" y="3334"/>
                    <a:pt x="5633" y="4471"/>
                    <a:pt x="6769" y="4471"/>
                  </a:cubicBezTo>
                  <a:cubicBezTo>
                    <a:pt x="6877" y="4471"/>
                    <a:pt x="6989" y="4461"/>
                    <a:pt x="7107" y="4438"/>
                  </a:cubicBezTo>
                  <a:cubicBezTo>
                    <a:pt x="5830" y="3131"/>
                    <a:pt x="3612" y="2493"/>
                    <a:pt x="3915" y="274"/>
                  </a:cubicBezTo>
                  <a:cubicBezTo>
                    <a:pt x="3622" y="75"/>
                    <a:pt x="3420" y="0"/>
                    <a:pt x="327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5"/>
            <p:cNvSpPr/>
            <p:nvPr/>
          </p:nvSpPr>
          <p:spPr>
            <a:xfrm>
              <a:off x="2019300" y="2222975"/>
              <a:ext cx="23575" cy="31925"/>
            </a:xfrm>
            <a:custGeom>
              <a:rect b="b" l="l" r="r" t="t"/>
              <a:pathLst>
                <a:path extrusionOk="0" h="1277" w="943">
                  <a:moveTo>
                    <a:pt x="1" y="0"/>
                  </a:moveTo>
                  <a:cubicBezTo>
                    <a:pt x="304" y="304"/>
                    <a:pt x="1" y="639"/>
                    <a:pt x="1" y="1277"/>
                  </a:cubicBezTo>
                  <a:cubicBezTo>
                    <a:pt x="943" y="942"/>
                    <a:pt x="639" y="942"/>
                    <a:pt x="943" y="304"/>
                  </a:cubicBezTo>
                  <a:lnTo>
                    <a:pt x="304" y="0"/>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5"/>
            <p:cNvSpPr/>
            <p:nvPr/>
          </p:nvSpPr>
          <p:spPr>
            <a:xfrm>
              <a:off x="2074775" y="2246525"/>
              <a:ext cx="48650" cy="31950"/>
            </a:xfrm>
            <a:custGeom>
              <a:rect b="b" l="l" r="r" t="t"/>
              <a:pathLst>
                <a:path extrusionOk="0" h="1278" w="1946">
                  <a:moveTo>
                    <a:pt x="639" y="0"/>
                  </a:moveTo>
                  <a:cubicBezTo>
                    <a:pt x="639" y="335"/>
                    <a:pt x="0" y="639"/>
                    <a:pt x="335" y="1277"/>
                  </a:cubicBezTo>
                  <a:cubicBezTo>
                    <a:pt x="1946" y="973"/>
                    <a:pt x="973" y="639"/>
                    <a:pt x="639"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5"/>
            <p:cNvSpPr/>
            <p:nvPr/>
          </p:nvSpPr>
          <p:spPr>
            <a:xfrm>
              <a:off x="2115050" y="2374950"/>
              <a:ext cx="24350" cy="31925"/>
            </a:xfrm>
            <a:custGeom>
              <a:rect b="b" l="l" r="r" t="t"/>
              <a:pathLst>
                <a:path extrusionOk="0" h="1277" w="974">
                  <a:moveTo>
                    <a:pt x="335" y="0"/>
                  </a:moveTo>
                  <a:cubicBezTo>
                    <a:pt x="335" y="639"/>
                    <a:pt x="0" y="639"/>
                    <a:pt x="0" y="1277"/>
                  </a:cubicBezTo>
                  <a:cubicBezTo>
                    <a:pt x="639" y="943"/>
                    <a:pt x="639" y="943"/>
                    <a:pt x="973" y="639"/>
                  </a:cubicBezTo>
                  <a:cubicBezTo>
                    <a:pt x="973" y="304"/>
                    <a:pt x="335" y="0"/>
                    <a:pt x="335"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5"/>
            <p:cNvSpPr/>
            <p:nvPr/>
          </p:nvSpPr>
          <p:spPr>
            <a:xfrm>
              <a:off x="2083125" y="2463100"/>
              <a:ext cx="40300" cy="39525"/>
            </a:xfrm>
            <a:custGeom>
              <a:rect b="b" l="l" r="r" t="t"/>
              <a:pathLst>
                <a:path extrusionOk="0" h="1581" w="1612">
                  <a:moveTo>
                    <a:pt x="639" y="0"/>
                  </a:moveTo>
                  <a:cubicBezTo>
                    <a:pt x="305" y="639"/>
                    <a:pt x="1" y="942"/>
                    <a:pt x="1" y="1581"/>
                  </a:cubicBezTo>
                  <a:cubicBezTo>
                    <a:pt x="943" y="1277"/>
                    <a:pt x="943" y="1277"/>
                    <a:pt x="1581" y="942"/>
                  </a:cubicBezTo>
                  <a:cubicBezTo>
                    <a:pt x="1612" y="0"/>
                    <a:pt x="943" y="304"/>
                    <a:pt x="639"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5"/>
            <p:cNvSpPr/>
            <p:nvPr/>
          </p:nvSpPr>
          <p:spPr>
            <a:xfrm>
              <a:off x="2119875" y="2126450"/>
              <a:ext cx="29575" cy="36900"/>
            </a:xfrm>
            <a:custGeom>
              <a:rect b="b" l="l" r="r" t="t"/>
              <a:pathLst>
                <a:path extrusionOk="0" h="1476" w="1183">
                  <a:moveTo>
                    <a:pt x="142" y="1"/>
                  </a:moveTo>
                  <a:cubicBezTo>
                    <a:pt x="0" y="1080"/>
                    <a:pt x="261" y="1475"/>
                    <a:pt x="512" y="1475"/>
                  </a:cubicBezTo>
                  <a:cubicBezTo>
                    <a:pt x="856" y="1475"/>
                    <a:pt x="1183" y="738"/>
                    <a:pt x="446"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5"/>
            <p:cNvSpPr/>
            <p:nvPr/>
          </p:nvSpPr>
          <p:spPr>
            <a:xfrm>
              <a:off x="2115050" y="2207000"/>
              <a:ext cx="56250" cy="39550"/>
            </a:xfrm>
            <a:custGeom>
              <a:rect b="b" l="l" r="r" t="t"/>
              <a:pathLst>
                <a:path extrusionOk="0" h="1582" w="2250">
                  <a:moveTo>
                    <a:pt x="1277" y="1"/>
                  </a:moveTo>
                  <a:cubicBezTo>
                    <a:pt x="973" y="305"/>
                    <a:pt x="0" y="305"/>
                    <a:pt x="973" y="1581"/>
                  </a:cubicBezTo>
                  <a:cubicBezTo>
                    <a:pt x="2250" y="943"/>
                    <a:pt x="1277" y="639"/>
                    <a:pt x="1277"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5"/>
            <p:cNvSpPr/>
            <p:nvPr/>
          </p:nvSpPr>
          <p:spPr>
            <a:xfrm>
              <a:off x="2099100" y="1950925"/>
              <a:ext cx="24325" cy="30200"/>
            </a:xfrm>
            <a:custGeom>
              <a:rect b="b" l="l" r="r" t="t"/>
              <a:pathLst>
                <a:path extrusionOk="0" h="1208" w="973">
                  <a:moveTo>
                    <a:pt x="304" y="1"/>
                  </a:moveTo>
                  <a:lnTo>
                    <a:pt x="0" y="305"/>
                  </a:lnTo>
                  <a:cubicBezTo>
                    <a:pt x="215" y="756"/>
                    <a:pt x="126" y="1207"/>
                    <a:pt x="399" y="1207"/>
                  </a:cubicBezTo>
                  <a:cubicBezTo>
                    <a:pt x="512" y="1207"/>
                    <a:pt x="688" y="1130"/>
                    <a:pt x="973" y="943"/>
                  </a:cubicBezTo>
                  <a:cubicBezTo>
                    <a:pt x="973" y="305"/>
                    <a:pt x="304" y="305"/>
                    <a:pt x="304"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5"/>
            <p:cNvSpPr/>
            <p:nvPr/>
          </p:nvSpPr>
          <p:spPr>
            <a:xfrm>
              <a:off x="1994975" y="3286825"/>
              <a:ext cx="199875" cy="103650"/>
            </a:xfrm>
            <a:custGeom>
              <a:rect b="b" l="l" r="r" t="t"/>
              <a:pathLst>
                <a:path extrusionOk="0" h="4146" w="7995">
                  <a:moveTo>
                    <a:pt x="2554" y="0"/>
                  </a:moveTo>
                  <a:lnTo>
                    <a:pt x="1277" y="334"/>
                  </a:lnTo>
                  <a:cubicBezTo>
                    <a:pt x="974" y="638"/>
                    <a:pt x="639" y="1277"/>
                    <a:pt x="1" y="1611"/>
                  </a:cubicBezTo>
                  <a:cubicBezTo>
                    <a:pt x="1277" y="1915"/>
                    <a:pt x="3192" y="2249"/>
                    <a:pt x="4499" y="2249"/>
                  </a:cubicBezTo>
                  <a:cubicBezTo>
                    <a:pt x="4710" y="3578"/>
                    <a:pt x="5550" y="4145"/>
                    <a:pt x="6572" y="4145"/>
                  </a:cubicBezTo>
                  <a:cubicBezTo>
                    <a:pt x="7024" y="4145"/>
                    <a:pt x="7511" y="4035"/>
                    <a:pt x="7995" y="3830"/>
                  </a:cubicBezTo>
                  <a:cubicBezTo>
                    <a:pt x="7357" y="3192"/>
                    <a:pt x="5776" y="638"/>
                    <a:pt x="5138" y="334"/>
                  </a:cubicBezTo>
                  <a:cubicBezTo>
                    <a:pt x="4980" y="255"/>
                    <a:pt x="4806" y="231"/>
                    <a:pt x="4620" y="231"/>
                  </a:cubicBezTo>
                  <a:cubicBezTo>
                    <a:pt x="4313" y="231"/>
                    <a:pt x="3973" y="298"/>
                    <a:pt x="3614" y="298"/>
                  </a:cubicBezTo>
                  <a:cubicBezTo>
                    <a:pt x="3273" y="298"/>
                    <a:pt x="2916" y="237"/>
                    <a:pt x="2554"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5"/>
            <p:cNvSpPr/>
            <p:nvPr/>
          </p:nvSpPr>
          <p:spPr>
            <a:xfrm>
              <a:off x="2194825" y="3359000"/>
              <a:ext cx="136050" cy="56250"/>
            </a:xfrm>
            <a:custGeom>
              <a:rect b="b" l="l" r="r" t="t"/>
              <a:pathLst>
                <a:path extrusionOk="0" h="2250" w="5442">
                  <a:moveTo>
                    <a:pt x="974" y="1"/>
                  </a:moveTo>
                  <a:lnTo>
                    <a:pt x="639" y="639"/>
                  </a:lnTo>
                  <a:cubicBezTo>
                    <a:pt x="335" y="943"/>
                    <a:pt x="1" y="1277"/>
                    <a:pt x="1" y="1916"/>
                  </a:cubicBezTo>
                  <a:cubicBezTo>
                    <a:pt x="974" y="1916"/>
                    <a:pt x="1278" y="2250"/>
                    <a:pt x="1946" y="2250"/>
                  </a:cubicBezTo>
                  <a:cubicBezTo>
                    <a:pt x="2889" y="2250"/>
                    <a:pt x="4500" y="2250"/>
                    <a:pt x="5442" y="1277"/>
                  </a:cubicBezTo>
                  <a:cubicBezTo>
                    <a:pt x="4500" y="335"/>
                    <a:pt x="2250" y="1"/>
                    <a:pt x="974"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5"/>
            <p:cNvSpPr/>
            <p:nvPr/>
          </p:nvSpPr>
          <p:spPr>
            <a:xfrm>
              <a:off x="2203200" y="3327075"/>
              <a:ext cx="23575" cy="15200"/>
            </a:xfrm>
            <a:custGeom>
              <a:rect b="b" l="l" r="r" t="t"/>
              <a:pathLst>
                <a:path extrusionOk="0" h="608" w="943">
                  <a:moveTo>
                    <a:pt x="0" y="1"/>
                  </a:moveTo>
                  <a:cubicBezTo>
                    <a:pt x="210" y="232"/>
                    <a:pt x="130" y="608"/>
                    <a:pt x="371" y="608"/>
                  </a:cubicBezTo>
                  <a:cubicBezTo>
                    <a:pt x="479" y="608"/>
                    <a:pt x="651" y="533"/>
                    <a:pt x="943" y="335"/>
                  </a:cubicBezTo>
                  <a:cubicBezTo>
                    <a:pt x="943" y="98"/>
                    <a:pt x="901" y="37"/>
                    <a:pt x="831" y="37"/>
                  </a:cubicBezTo>
                  <a:cubicBezTo>
                    <a:pt x="757" y="37"/>
                    <a:pt x="652" y="105"/>
                    <a:pt x="533" y="105"/>
                  </a:cubicBezTo>
                  <a:cubicBezTo>
                    <a:pt x="461" y="105"/>
                    <a:pt x="383" y="80"/>
                    <a:pt x="304"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5"/>
            <p:cNvSpPr/>
            <p:nvPr/>
          </p:nvSpPr>
          <p:spPr>
            <a:xfrm>
              <a:off x="2162925" y="3279225"/>
              <a:ext cx="24325" cy="23575"/>
            </a:xfrm>
            <a:custGeom>
              <a:rect b="b" l="l" r="r" t="t"/>
              <a:pathLst>
                <a:path extrusionOk="0" h="943" w="973">
                  <a:moveTo>
                    <a:pt x="0" y="0"/>
                  </a:moveTo>
                  <a:lnTo>
                    <a:pt x="0" y="0"/>
                  </a:lnTo>
                  <a:cubicBezTo>
                    <a:pt x="335" y="638"/>
                    <a:pt x="0" y="638"/>
                    <a:pt x="335" y="942"/>
                  </a:cubicBezTo>
                  <a:lnTo>
                    <a:pt x="639" y="942"/>
                  </a:lnTo>
                  <a:cubicBezTo>
                    <a:pt x="973" y="304"/>
                    <a:pt x="335" y="304"/>
                    <a:pt x="0"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5"/>
            <p:cNvSpPr/>
            <p:nvPr/>
          </p:nvSpPr>
          <p:spPr>
            <a:xfrm>
              <a:off x="2131000" y="3254900"/>
              <a:ext cx="16000" cy="24350"/>
            </a:xfrm>
            <a:custGeom>
              <a:rect b="b" l="l" r="r" t="t"/>
              <a:pathLst>
                <a:path extrusionOk="0" h="974" w="640">
                  <a:moveTo>
                    <a:pt x="1" y="0"/>
                  </a:moveTo>
                  <a:lnTo>
                    <a:pt x="1" y="973"/>
                  </a:lnTo>
                  <a:cubicBezTo>
                    <a:pt x="639" y="639"/>
                    <a:pt x="1" y="335"/>
                    <a:pt x="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5"/>
            <p:cNvSpPr/>
            <p:nvPr/>
          </p:nvSpPr>
          <p:spPr>
            <a:xfrm>
              <a:off x="2099100" y="3215375"/>
              <a:ext cx="31925" cy="31950"/>
            </a:xfrm>
            <a:custGeom>
              <a:rect b="b" l="l" r="r" t="t"/>
              <a:pathLst>
                <a:path extrusionOk="0" h="1278" w="1277">
                  <a:moveTo>
                    <a:pt x="334" y="1"/>
                  </a:moveTo>
                  <a:cubicBezTo>
                    <a:pt x="334" y="639"/>
                    <a:pt x="0" y="943"/>
                    <a:pt x="0" y="1277"/>
                  </a:cubicBezTo>
                  <a:cubicBezTo>
                    <a:pt x="638" y="943"/>
                    <a:pt x="973" y="943"/>
                    <a:pt x="1277" y="305"/>
                  </a:cubicBezTo>
                  <a:cubicBezTo>
                    <a:pt x="1277" y="1"/>
                    <a:pt x="638" y="1"/>
                    <a:pt x="638"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5"/>
            <p:cNvSpPr/>
            <p:nvPr/>
          </p:nvSpPr>
          <p:spPr>
            <a:xfrm>
              <a:off x="2323250" y="3415225"/>
              <a:ext cx="40300" cy="39550"/>
            </a:xfrm>
            <a:custGeom>
              <a:rect b="b" l="l" r="r" t="t"/>
              <a:pathLst>
                <a:path extrusionOk="0" h="1582" w="1612">
                  <a:moveTo>
                    <a:pt x="639" y="1"/>
                  </a:moveTo>
                  <a:lnTo>
                    <a:pt x="639" y="305"/>
                  </a:lnTo>
                  <a:cubicBezTo>
                    <a:pt x="639" y="943"/>
                    <a:pt x="1" y="943"/>
                    <a:pt x="639" y="1581"/>
                  </a:cubicBezTo>
                  <a:cubicBezTo>
                    <a:pt x="1277" y="1277"/>
                    <a:pt x="1277" y="943"/>
                    <a:pt x="1612" y="639"/>
                  </a:cubicBezTo>
                  <a:cubicBezTo>
                    <a:pt x="1277" y="305"/>
                    <a:pt x="639" y="305"/>
                    <a:pt x="639"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5"/>
            <p:cNvSpPr/>
            <p:nvPr/>
          </p:nvSpPr>
          <p:spPr>
            <a:xfrm>
              <a:off x="2090725" y="3519350"/>
              <a:ext cx="904300" cy="1512950"/>
            </a:xfrm>
            <a:custGeom>
              <a:rect b="b" l="l" r="r" t="t"/>
              <a:pathLst>
                <a:path extrusionOk="0" h="60518" w="36172">
                  <a:moveTo>
                    <a:pt x="7691" y="0"/>
                  </a:moveTo>
                  <a:cubicBezTo>
                    <a:pt x="7691" y="304"/>
                    <a:pt x="7053" y="973"/>
                    <a:pt x="7053" y="973"/>
                  </a:cubicBezTo>
                  <a:lnTo>
                    <a:pt x="5442" y="638"/>
                  </a:lnTo>
                  <a:cubicBezTo>
                    <a:pt x="5138" y="973"/>
                    <a:pt x="5138" y="973"/>
                    <a:pt x="5138" y="1611"/>
                  </a:cubicBezTo>
                  <a:cubicBezTo>
                    <a:pt x="5138" y="1611"/>
                    <a:pt x="4530" y="1216"/>
                    <a:pt x="4438" y="1034"/>
                  </a:cubicBezTo>
                  <a:cubicBezTo>
                    <a:pt x="3527" y="2310"/>
                    <a:pt x="3223" y="3860"/>
                    <a:pt x="2888" y="5441"/>
                  </a:cubicBezTo>
                  <a:lnTo>
                    <a:pt x="1612" y="5441"/>
                  </a:lnTo>
                  <a:cubicBezTo>
                    <a:pt x="2250" y="7052"/>
                    <a:pt x="2584" y="8328"/>
                    <a:pt x="1916" y="9271"/>
                  </a:cubicBezTo>
                  <a:cubicBezTo>
                    <a:pt x="1" y="9605"/>
                    <a:pt x="639" y="11216"/>
                    <a:pt x="1" y="12797"/>
                  </a:cubicBezTo>
                  <a:cubicBezTo>
                    <a:pt x="1612" y="14408"/>
                    <a:pt x="973" y="17295"/>
                    <a:pt x="1916" y="19210"/>
                  </a:cubicBezTo>
                  <a:cubicBezTo>
                    <a:pt x="2250" y="19514"/>
                    <a:pt x="3861" y="21125"/>
                    <a:pt x="4165" y="21459"/>
                  </a:cubicBezTo>
                  <a:cubicBezTo>
                    <a:pt x="4829" y="21895"/>
                    <a:pt x="5040" y="22927"/>
                    <a:pt x="5513" y="22927"/>
                  </a:cubicBezTo>
                  <a:cubicBezTo>
                    <a:pt x="5733" y="22927"/>
                    <a:pt x="6010" y="22705"/>
                    <a:pt x="6414" y="22098"/>
                  </a:cubicBezTo>
                  <a:cubicBezTo>
                    <a:pt x="7387" y="23374"/>
                    <a:pt x="8025" y="24651"/>
                    <a:pt x="6749" y="25624"/>
                  </a:cubicBezTo>
                  <a:cubicBezTo>
                    <a:pt x="10882" y="28177"/>
                    <a:pt x="3223" y="36505"/>
                    <a:pt x="6749" y="40335"/>
                  </a:cubicBezTo>
                  <a:lnTo>
                    <a:pt x="6080" y="40335"/>
                  </a:lnTo>
                  <a:cubicBezTo>
                    <a:pt x="5138" y="41612"/>
                    <a:pt x="4803" y="44165"/>
                    <a:pt x="5138" y="45776"/>
                  </a:cubicBezTo>
                  <a:cubicBezTo>
                    <a:pt x="4499" y="45776"/>
                    <a:pt x="3527" y="46414"/>
                    <a:pt x="3223" y="46414"/>
                  </a:cubicBezTo>
                  <a:cubicBezTo>
                    <a:pt x="4165" y="48329"/>
                    <a:pt x="2888" y="49606"/>
                    <a:pt x="3861" y="51217"/>
                  </a:cubicBezTo>
                  <a:cubicBezTo>
                    <a:pt x="3223" y="52828"/>
                    <a:pt x="3527" y="54742"/>
                    <a:pt x="4165" y="56019"/>
                  </a:cubicBezTo>
                  <a:cubicBezTo>
                    <a:pt x="4499" y="56019"/>
                    <a:pt x="4803" y="55715"/>
                    <a:pt x="5138" y="55715"/>
                  </a:cubicBezTo>
                  <a:cubicBezTo>
                    <a:pt x="5442" y="58268"/>
                    <a:pt x="8664" y="58907"/>
                    <a:pt x="10244" y="60518"/>
                  </a:cubicBezTo>
                  <a:lnTo>
                    <a:pt x="10882" y="59879"/>
                  </a:lnTo>
                  <a:cubicBezTo>
                    <a:pt x="9940" y="58907"/>
                    <a:pt x="9606" y="57630"/>
                    <a:pt x="9606" y="56353"/>
                  </a:cubicBezTo>
                  <a:cubicBezTo>
                    <a:pt x="9940" y="56353"/>
                    <a:pt x="10244" y="56353"/>
                    <a:pt x="10578" y="56657"/>
                  </a:cubicBezTo>
                  <a:cubicBezTo>
                    <a:pt x="8329" y="53466"/>
                    <a:pt x="8664" y="52828"/>
                    <a:pt x="11521" y="49940"/>
                  </a:cubicBezTo>
                  <a:cubicBezTo>
                    <a:pt x="10244" y="48663"/>
                    <a:pt x="10882" y="46748"/>
                    <a:pt x="9940" y="45137"/>
                  </a:cubicBezTo>
                  <a:cubicBezTo>
                    <a:pt x="11521" y="44499"/>
                    <a:pt x="13770" y="43861"/>
                    <a:pt x="11521" y="41946"/>
                  </a:cubicBezTo>
                  <a:cubicBezTo>
                    <a:pt x="11939" y="41693"/>
                    <a:pt x="12378" y="41615"/>
                    <a:pt x="12820" y="41615"/>
                  </a:cubicBezTo>
                  <a:cubicBezTo>
                    <a:pt x="13545" y="41615"/>
                    <a:pt x="14281" y="41825"/>
                    <a:pt x="14956" y="41825"/>
                  </a:cubicBezTo>
                  <a:cubicBezTo>
                    <a:pt x="15455" y="41825"/>
                    <a:pt x="15921" y="41710"/>
                    <a:pt x="16323" y="41308"/>
                  </a:cubicBezTo>
                  <a:cubicBezTo>
                    <a:pt x="17296" y="40335"/>
                    <a:pt x="16962" y="37143"/>
                    <a:pt x="16019" y="36171"/>
                  </a:cubicBezTo>
                  <a:cubicBezTo>
                    <a:pt x="16658" y="36171"/>
                    <a:pt x="17600" y="35867"/>
                    <a:pt x="18269" y="35867"/>
                  </a:cubicBezTo>
                  <a:cubicBezTo>
                    <a:pt x="19020" y="36618"/>
                    <a:pt x="19509" y="36907"/>
                    <a:pt x="19832" y="36907"/>
                  </a:cubicBezTo>
                  <a:cubicBezTo>
                    <a:pt x="20739" y="36907"/>
                    <a:pt x="20351" y="34638"/>
                    <a:pt x="20822" y="33922"/>
                  </a:cubicBezTo>
                  <a:cubicBezTo>
                    <a:pt x="21794" y="32645"/>
                    <a:pt x="23709" y="33283"/>
                    <a:pt x="23709" y="31064"/>
                  </a:cubicBezTo>
                  <a:cubicBezTo>
                    <a:pt x="25928" y="29788"/>
                    <a:pt x="21764" y="27842"/>
                    <a:pt x="25290" y="26566"/>
                  </a:cubicBezTo>
                  <a:lnTo>
                    <a:pt x="25290" y="26566"/>
                  </a:lnTo>
                  <a:cubicBezTo>
                    <a:pt x="26263" y="27842"/>
                    <a:pt x="27539" y="27538"/>
                    <a:pt x="28816" y="27842"/>
                  </a:cubicBezTo>
                  <a:cubicBezTo>
                    <a:pt x="28816" y="27204"/>
                    <a:pt x="29150" y="26262"/>
                    <a:pt x="28816" y="25624"/>
                  </a:cubicBezTo>
                  <a:cubicBezTo>
                    <a:pt x="32007" y="23374"/>
                    <a:pt x="29150" y="21763"/>
                    <a:pt x="30092" y="19210"/>
                  </a:cubicBezTo>
                  <a:cubicBezTo>
                    <a:pt x="30731" y="17599"/>
                    <a:pt x="36172" y="16657"/>
                    <a:pt x="33953" y="13435"/>
                  </a:cubicBezTo>
                  <a:cubicBezTo>
                    <a:pt x="33314" y="13435"/>
                    <a:pt x="33314" y="13769"/>
                    <a:pt x="32980" y="14073"/>
                  </a:cubicBezTo>
                  <a:lnTo>
                    <a:pt x="32980" y="12493"/>
                  </a:lnTo>
                  <a:cubicBezTo>
                    <a:pt x="32342" y="12493"/>
                    <a:pt x="32038" y="12797"/>
                    <a:pt x="31703" y="12797"/>
                  </a:cubicBezTo>
                  <a:lnTo>
                    <a:pt x="31703" y="12158"/>
                  </a:lnTo>
                  <a:cubicBezTo>
                    <a:pt x="31405" y="12229"/>
                    <a:pt x="31089" y="12267"/>
                    <a:pt x="30771" y="12267"/>
                  </a:cubicBezTo>
                  <a:cubicBezTo>
                    <a:pt x="29727" y="12267"/>
                    <a:pt x="28667" y="11860"/>
                    <a:pt x="28178" y="10882"/>
                  </a:cubicBezTo>
                  <a:cubicBezTo>
                    <a:pt x="27979" y="10929"/>
                    <a:pt x="27780" y="10946"/>
                    <a:pt x="27582" y="10946"/>
                  </a:cubicBezTo>
                  <a:cubicBezTo>
                    <a:pt x="27061" y="10946"/>
                    <a:pt x="26540" y="10828"/>
                    <a:pt x="26019" y="10828"/>
                  </a:cubicBezTo>
                  <a:cubicBezTo>
                    <a:pt x="25462" y="10828"/>
                    <a:pt x="24905" y="10963"/>
                    <a:pt x="24348" y="11520"/>
                  </a:cubicBezTo>
                  <a:lnTo>
                    <a:pt x="24348" y="10243"/>
                  </a:lnTo>
                  <a:cubicBezTo>
                    <a:pt x="24125" y="10243"/>
                    <a:pt x="23915" y="10378"/>
                    <a:pt x="23701" y="10378"/>
                  </a:cubicBezTo>
                  <a:cubicBezTo>
                    <a:pt x="23595" y="10378"/>
                    <a:pt x="23486" y="10345"/>
                    <a:pt x="23375" y="10243"/>
                  </a:cubicBezTo>
                  <a:cubicBezTo>
                    <a:pt x="22098" y="9605"/>
                    <a:pt x="21460" y="8328"/>
                    <a:pt x="22098" y="6717"/>
                  </a:cubicBezTo>
                  <a:lnTo>
                    <a:pt x="22098" y="6717"/>
                  </a:lnTo>
                  <a:cubicBezTo>
                    <a:pt x="21794" y="7021"/>
                    <a:pt x="21126" y="7021"/>
                    <a:pt x="21126" y="7356"/>
                  </a:cubicBezTo>
                  <a:cubicBezTo>
                    <a:pt x="21126" y="7052"/>
                    <a:pt x="21126" y="6079"/>
                    <a:pt x="20822" y="5745"/>
                  </a:cubicBezTo>
                  <a:cubicBezTo>
                    <a:pt x="20390" y="5858"/>
                    <a:pt x="20065" y="5933"/>
                    <a:pt x="19801" y="5933"/>
                  </a:cubicBezTo>
                  <a:cubicBezTo>
                    <a:pt x="19284" y="5933"/>
                    <a:pt x="18995" y="5647"/>
                    <a:pt x="18573" y="4803"/>
                  </a:cubicBezTo>
                  <a:cubicBezTo>
                    <a:pt x="18269" y="5107"/>
                    <a:pt x="17934" y="5107"/>
                    <a:pt x="17630" y="5441"/>
                  </a:cubicBezTo>
                  <a:cubicBezTo>
                    <a:pt x="17296" y="5107"/>
                    <a:pt x="17296" y="4803"/>
                    <a:pt x="17296" y="4803"/>
                  </a:cubicBezTo>
                  <a:cubicBezTo>
                    <a:pt x="16992" y="4803"/>
                    <a:pt x="16658" y="5107"/>
                    <a:pt x="16323" y="5107"/>
                  </a:cubicBezTo>
                  <a:cubicBezTo>
                    <a:pt x="15685" y="3830"/>
                    <a:pt x="14743" y="2553"/>
                    <a:pt x="13770" y="1611"/>
                  </a:cubicBezTo>
                  <a:cubicBezTo>
                    <a:pt x="13466" y="1915"/>
                    <a:pt x="12189" y="2249"/>
                    <a:pt x="11855" y="2249"/>
                  </a:cubicBezTo>
                  <a:cubicBezTo>
                    <a:pt x="11855" y="1915"/>
                    <a:pt x="11521" y="1277"/>
                    <a:pt x="11521" y="942"/>
                  </a:cubicBezTo>
                  <a:cubicBezTo>
                    <a:pt x="11521" y="1611"/>
                    <a:pt x="10882" y="2249"/>
                    <a:pt x="10882" y="2888"/>
                  </a:cubicBezTo>
                  <a:cubicBezTo>
                    <a:pt x="9606" y="2553"/>
                    <a:pt x="8025" y="1611"/>
                    <a:pt x="769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5"/>
            <p:cNvSpPr/>
            <p:nvPr/>
          </p:nvSpPr>
          <p:spPr>
            <a:xfrm>
              <a:off x="2200925" y="3542900"/>
              <a:ext cx="2300" cy="2300"/>
            </a:xfrm>
            <a:custGeom>
              <a:rect b="b" l="l" r="r" t="t"/>
              <a:pathLst>
                <a:path extrusionOk="0" h="92" w="92">
                  <a:moveTo>
                    <a:pt x="91" y="0"/>
                  </a:moveTo>
                  <a:cubicBezTo>
                    <a:pt x="30" y="0"/>
                    <a:pt x="0" y="31"/>
                    <a:pt x="30" y="92"/>
                  </a:cubicBezTo>
                  <a:cubicBezTo>
                    <a:pt x="61" y="61"/>
                    <a:pt x="61" y="31"/>
                    <a:pt x="9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5"/>
            <p:cNvSpPr/>
            <p:nvPr/>
          </p:nvSpPr>
          <p:spPr>
            <a:xfrm>
              <a:off x="2443325" y="4871950"/>
              <a:ext cx="63850" cy="47900"/>
            </a:xfrm>
            <a:custGeom>
              <a:rect b="b" l="l" r="r" t="t"/>
              <a:pathLst>
                <a:path extrusionOk="0" h="1916" w="2554">
                  <a:moveTo>
                    <a:pt x="1581" y="0"/>
                  </a:moveTo>
                  <a:lnTo>
                    <a:pt x="1277" y="304"/>
                  </a:lnTo>
                  <a:cubicBezTo>
                    <a:pt x="1277" y="304"/>
                    <a:pt x="993" y="453"/>
                    <a:pt x="705" y="453"/>
                  </a:cubicBezTo>
                  <a:cubicBezTo>
                    <a:pt x="561" y="453"/>
                    <a:pt x="416" y="416"/>
                    <a:pt x="304" y="304"/>
                  </a:cubicBezTo>
                  <a:lnTo>
                    <a:pt x="304" y="304"/>
                  </a:lnTo>
                  <a:cubicBezTo>
                    <a:pt x="0" y="1277"/>
                    <a:pt x="0" y="1277"/>
                    <a:pt x="639" y="1915"/>
                  </a:cubicBezTo>
                  <a:cubicBezTo>
                    <a:pt x="943" y="1915"/>
                    <a:pt x="2219" y="1581"/>
                    <a:pt x="2554" y="1581"/>
                  </a:cubicBezTo>
                  <a:cubicBezTo>
                    <a:pt x="2554" y="942"/>
                    <a:pt x="1915" y="304"/>
                    <a:pt x="158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5"/>
            <p:cNvSpPr/>
            <p:nvPr/>
          </p:nvSpPr>
          <p:spPr>
            <a:xfrm>
              <a:off x="5619675" y="3406875"/>
              <a:ext cx="8375" cy="15975"/>
            </a:xfrm>
            <a:custGeom>
              <a:rect b="b" l="l" r="r" t="t"/>
              <a:pathLst>
                <a:path extrusionOk="0" h="639" w="335">
                  <a:moveTo>
                    <a:pt x="335" y="1"/>
                  </a:moveTo>
                  <a:lnTo>
                    <a:pt x="335" y="1"/>
                  </a:lnTo>
                  <a:cubicBezTo>
                    <a:pt x="183" y="122"/>
                    <a:pt x="61" y="335"/>
                    <a:pt x="0" y="608"/>
                  </a:cubicBezTo>
                  <a:cubicBezTo>
                    <a:pt x="0" y="608"/>
                    <a:pt x="0" y="639"/>
                    <a:pt x="31" y="639"/>
                  </a:cubicBezTo>
                  <a:cubicBezTo>
                    <a:pt x="335" y="639"/>
                    <a:pt x="335" y="335"/>
                    <a:pt x="335"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5"/>
            <p:cNvSpPr/>
            <p:nvPr/>
          </p:nvSpPr>
          <p:spPr>
            <a:xfrm>
              <a:off x="3291350" y="1388675"/>
              <a:ext cx="3857250" cy="3042550"/>
            </a:xfrm>
            <a:custGeom>
              <a:rect b="b" l="l" r="r" t="t"/>
              <a:pathLst>
                <a:path extrusionOk="0" h="121702" w="154290">
                  <a:moveTo>
                    <a:pt x="68817" y="13190"/>
                  </a:moveTo>
                  <a:cubicBezTo>
                    <a:pt x="68836" y="13238"/>
                    <a:pt x="68854" y="13286"/>
                    <a:pt x="68871" y="13335"/>
                  </a:cubicBezTo>
                  <a:lnTo>
                    <a:pt x="68871" y="13335"/>
                  </a:lnTo>
                  <a:cubicBezTo>
                    <a:pt x="68855" y="13284"/>
                    <a:pt x="68837" y="13236"/>
                    <a:pt x="68817" y="13190"/>
                  </a:cubicBezTo>
                  <a:close/>
                  <a:moveTo>
                    <a:pt x="48884" y="70985"/>
                  </a:moveTo>
                  <a:cubicBezTo>
                    <a:pt x="49102" y="70985"/>
                    <a:pt x="49438" y="71207"/>
                    <a:pt x="49911" y="71762"/>
                  </a:cubicBezTo>
                  <a:cubicBezTo>
                    <a:pt x="49984" y="71745"/>
                    <a:pt x="50060" y="71737"/>
                    <a:pt x="50141" y="71737"/>
                  </a:cubicBezTo>
                  <a:cubicBezTo>
                    <a:pt x="51498" y="71737"/>
                    <a:pt x="53824" y="74047"/>
                    <a:pt x="54713" y="74649"/>
                  </a:cubicBezTo>
                  <a:cubicBezTo>
                    <a:pt x="54409" y="75288"/>
                    <a:pt x="53771" y="75622"/>
                    <a:pt x="53771" y="75926"/>
                  </a:cubicBezTo>
                  <a:cubicBezTo>
                    <a:pt x="53133" y="75592"/>
                    <a:pt x="49607" y="74315"/>
                    <a:pt x="49607" y="74011"/>
                  </a:cubicBezTo>
                  <a:cubicBezTo>
                    <a:pt x="48645" y="73050"/>
                    <a:pt x="48218" y="70985"/>
                    <a:pt x="48884" y="70985"/>
                  </a:cubicBezTo>
                  <a:close/>
                  <a:moveTo>
                    <a:pt x="41886" y="77355"/>
                  </a:moveTo>
                  <a:cubicBezTo>
                    <a:pt x="41917" y="77537"/>
                    <a:pt x="41947" y="77719"/>
                    <a:pt x="41947" y="77841"/>
                  </a:cubicBezTo>
                  <a:cubicBezTo>
                    <a:pt x="43224" y="77841"/>
                    <a:pt x="45139" y="81367"/>
                    <a:pt x="45777" y="82643"/>
                  </a:cubicBezTo>
                  <a:cubicBezTo>
                    <a:pt x="45838" y="82674"/>
                    <a:pt x="45868" y="82704"/>
                    <a:pt x="45898" y="82735"/>
                  </a:cubicBezTo>
                  <a:cubicBezTo>
                    <a:pt x="45443" y="82826"/>
                    <a:pt x="45078" y="83130"/>
                    <a:pt x="44835" y="83616"/>
                  </a:cubicBezTo>
                  <a:cubicBezTo>
                    <a:pt x="43680" y="83130"/>
                    <a:pt x="42221" y="81580"/>
                    <a:pt x="40914" y="79725"/>
                  </a:cubicBezTo>
                  <a:lnTo>
                    <a:pt x="40914" y="79756"/>
                  </a:lnTo>
                  <a:cubicBezTo>
                    <a:pt x="40914" y="79756"/>
                    <a:pt x="40883" y="79756"/>
                    <a:pt x="40883" y="79725"/>
                  </a:cubicBezTo>
                  <a:lnTo>
                    <a:pt x="41886" y="77355"/>
                  </a:lnTo>
                  <a:close/>
                  <a:moveTo>
                    <a:pt x="91133" y="0"/>
                  </a:moveTo>
                  <a:cubicBezTo>
                    <a:pt x="89025" y="0"/>
                    <a:pt x="86905" y="4244"/>
                    <a:pt x="84197" y="4557"/>
                  </a:cubicBezTo>
                  <a:cubicBezTo>
                    <a:pt x="84501" y="4223"/>
                    <a:pt x="84501" y="3919"/>
                    <a:pt x="84835" y="3585"/>
                  </a:cubicBezTo>
                  <a:lnTo>
                    <a:pt x="84835" y="3585"/>
                  </a:lnTo>
                  <a:cubicBezTo>
                    <a:pt x="82920" y="4223"/>
                    <a:pt x="80671" y="5834"/>
                    <a:pt x="78756" y="7110"/>
                  </a:cubicBezTo>
                  <a:cubicBezTo>
                    <a:pt x="78756" y="7445"/>
                    <a:pt x="79060" y="7445"/>
                    <a:pt x="79395" y="7749"/>
                  </a:cubicBezTo>
                  <a:cubicBezTo>
                    <a:pt x="78118" y="8387"/>
                    <a:pt x="78118" y="8721"/>
                    <a:pt x="78756" y="9664"/>
                  </a:cubicBezTo>
                  <a:cubicBezTo>
                    <a:pt x="77480" y="9998"/>
                    <a:pt x="76841" y="10636"/>
                    <a:pt x="77145" y="11609"/>
                  </a:cubicBezTo>
                  <a:cubicBezTo>
                    <a:pt x="76733" y="11435"/>
                    <a:pt x="76319" y="11351"/>
                    <a:pt x="75920" y="11351"/>
                  </a:cubicBezTo>
                  <a:cubicBezTo>
                    <a:pt x="74790" y="11351"/>
                    <a:pt x="73787" y="12021"/>
                    <a:pt x="73315" y="13190"/>
                  </a:cubicBezTo>
                  <a:lnTo>
                    <a:pt x="73619" y="14466"/>
                  </a:lnTo>
                  <a:cubicBezTo>
                    <a:pt x="74896" y="15104"/>
                    <a:pt x="74896" y="15439"/>
                    <a:pt x="74896" y="16715"/>
                  </a:cubicBezTo>
                  <a:cubicBezTo>
                    <a:pt x="77480" y="17050"/>
                    <a:pt x="74896" y="19269"/>
                    <a:pt x="74258" y="20545"/>
                  </a:cubicBezTo>
                  <a:cubicBezTo>
                    <a:pt x="73619" y="19269"/>
                    <a:pt x="74258" y="17019"/>
                    <a:pt x="72981" y="15439"/>
                  </a:cubicBezTo>
                  <a:cubicBezTo>
                    <a:pt x="72677" y="15743"/>
                    <a:pt x="72343" y="15743"/>
                    <a:pt x="72343" y="16077"/>
                  </a:cubicBezTo>
                  <a:cubicBezTo>
                    <a:pt x="72039" y="15104"/>
                    <a:pt x="71400" y="14801"/>
                    <a:pt x="71066" y="14162"/>
                  </a:cubicBezTo>
                  <a:cubicBezTo>
                    <a:pt x="70093" y="15104"/>
                    <a:pt x="70093" y="16411"/>
                    <a:pt x="70093" y="17992"/>
                  </a:cubicBezTo>
                  <a:cubicBezTo>
                    <a:pt x="68855" y="16754"/>
                    <a:pt x="69419" y="14914"/>
                    <a:pt x="68871" y="13335"/>
                  </a:cubicBezTo>
                  <a:lnTo>
                    <a:pt x="68871" y="13335"/>
                  </a:lnTo>
                  <a:cubicBezTo>
                    <a:pt x="69604" y="15660"/>
                    <a:pt x="65891" y="21862"/>
                    <a:pt x="69810" y="21862"/>
                  </a:cubicBezTo>
                  <a:cubicBezTo>
                    <a:pt x="69901" y="21862"/>
                    <a:pt x="69995" y="21859"/>
                    <a:pt x="70093" y="21852"/>
                  </a:cubicBezTo>
                  <a:lnTo>
                    <a:pt x="70093" y="21852"/>
                  </a:lnTo>
                  <a:cubicBezTo>
                    <a:pt x="70428" y="22795"/>
                    <a:pt x="70428" y="23433"/>
                    <a:pt x="69789" y="24406"/>
                  </a:cubicBezTo>
                  <a:cubicBezTo>
                    <a:pt x="69455" y="23433"/>
                    <a:pt x="69151" y="23129"/>
                    <a:pt x="68513" y="22491"/>
                  </a:cubicBezTo>
                  <a:cubicBezTo>
                    <a:pt x="67667" y="24155"/>
                    <a:pt x="68292" y="28230"/>
                    <a:pt x="65935" y="28230"/>
                  </a:cubicBezTo>
                  <a:cubicBezTo>
                    <a:pt x="65580" y="28230"/>
                    <a:pt x="65158" y="28138"/>
                    <a:pt x="64653" y="27931"/>
                  </a:cubicBezTo>
                  <a:cubicBezTo>
                    <a:pt x="69789" y="27597"/>
                    <a:pt x="64653" y="20241"/>
                    <a:pt x="66902" y="18630"/>
                  </a:cubicBezTo>
                  <a:cubicBezTo>
                    <a:pt x="66264" y="17019"/>
                    <a:pt x="67875" y="16381"/>
                    <a:pt x="67875" y="15104"/>
                  </a:cubicBezTo>
                  <a:cubicBezTo>
                    <a:pt x="67875" y="13828"/>
                    <a:pt x="66598" y="13828"/>
                    <a:pt x="67236" y="12217"/>
                  </a:cubicBezTo>
                  <a:lnTo>
                    <a:pt x="67236" y="12217"/>
                  </a:lnTo>
                  <a:cubicBezTo>
                    <a:pt x="66264" y="12886"/>
                    <a:pt x="65960" y="12551"/>
                    <a:pt x="65291" y="13828"/>
                  </a:cubicBezTo>
                  <a:lnTo>
                    <a:pt x="65291" y="12217"/>
                  </a:lnTo>
                  <a:cubicBezTo>
                    <a:pt x="63376" y="13190"/>
                    <a:pt x="62738" y="19907"/>
                    <a:pt x="63376" y="21518"/>
                  </a:cubicBezTo>
                  <a:cubicBezTo>
                    <a:pt x="63710" y="21518"/>
                    <a:pt x="64014" y="21822"/>
                    <a:pt x="64349" y="21822"/>
                  </a:cubicBezTo>
                  <a:lnTo>
                    <a:pt x="64349" y="23433"/>
                  </a:lnTo>
                  <a:lnTo>
                    <a:pt x="63893" y="24527"/>
                  </a:lnTo>
                  <a:cubicBezTo>
                    <a:pt x="63832" y="24588"/>
                    <a:pt x="63771" y="24649"/>
                    <a:pt x="63710" y="24709"/>
                  </a:cubicBezTo>
                  <a:cubicBezTo>
                    <a:pt x="63710" y="24071"/>
                    <a:pt x="63072" y="23767"/>
                    <a:pt x="63072" y="22795"/>
                  </a:cubicBezTo>
                  <a:cubicBezTo>
                    <a:pt x="62434" y="22795"/>
                    <a:pt x="62099" y="23098"/>
                    <a:pt x="61461" y="23098"/>
                  </a:cubicBezTo>
                  <a:cubicBezTo>
                    <a:pt x="61795" y="22795"/>
                    <a:pt x="61795" y="22156"/>
                    <a:pt x="61795" y="21822"/>
                  </a:cubicBezTo>
                  <a:cubicBezTo>
                    <a:pt x="61525" y="21822"/>
                    <a:pt x="61275" y="22238"/>
                    <a:pt x="61013" y="22238"/>
                  </a:cubicBezTo>
                  <a:cubicBezTo>
                    <a:pt x="60950" y="22238"/>
                    <a:pt x="60887" y="22215"/>
                    <a:pt x="60823" y="22156"/>
                  </a:cubicBezTo>
                  <a:cubicBezTo>
                    <a:pt x="60184" y="21184"/>
                    <a:pt x="59212" y="20545"/>
                    <a:pt x="58270" y="20545"/>
                  </a:cubicBezTo>
                  <a:cubicBezTo>
                    <a:pt x="57935" y="19269"/>
                    <a:pt x="57631" y="18934"/>
                    <a:pt x="56324" y="18934"/>
                  </a:cubicBezTo>
                  <a:cubicBezTo>
                    <a:pt x="56881" y="19744"/>
                    <a:pt x="58301" y="22534"/>
                    <a:pt x="57095" y="22534"/>
                  </a:cubicBezTo>
                  <a:cubicBezTo>
                    <a:pt x="56853" y="22534"/>
                    <a:pt x="56504" y="22421"/>
                    <a:pt x="56020" y="22156"/>
                  </a:cubicBezTo>
                  <a:cubicBezTo>
                    <a:pt x="55048" y="23098"/>
                    <a:pt x="54744" y="22795"/>
                    <a:pt x="53467" y="23098"/>
                  </a:cubicBezTo>
                  <a:lnTo>
                    <a:pt x="53467" y="22156"/>
                  </a:lnTo>
                  <a:cubicBezTo>
                    <a:pt x="52190" y="22795"/>
                    <a:pt x="48664" y="25348"/>
                    <a:pt x="48330" y="26959"/>
                  </a:cubicBezTo>
                  <a:cubicBezTo>
                    <a:pt x="47388" y="26624"/>
                    <a:pt x="46750" y="25682"/>
                    <a:pt x="46081" y="24709"/>
                  </a:cubicBezTo>
                  <a:cubicBezTo>
                    <a:pt x="47692" y="23737"/>
                    <a:pt x="47692" y="22795"/>
                    <a:pt x="46081" y="22460"/>
                  </a:cubicBezTo>
                  <a:lnTo>
                    <a:pt x="46081" y="22460"/>
                  </a:lnTo>
                  <a:cubicBezTo>
                    <a:pt x="44861" y="24609"/>
                    <a:pt x="46859" y="27617"/>
                    <a:pt x="44259" y="27617"/>
                  </a:cubicBezTo>
                  <a:cubicBezTo>
                    <a:pt x="44137" y="27617"/>
                    <a:pt x="44005" y="27611"/>
                    <a:pt x="43862" y="27597"/>
                  </a:cubicBezTo>
                  <a:cubicBezTo>
                    <a:pt x="43224" y="28235"/>
                    <a:pt x="42585" y="29178"/>
                    <a:pt x="42251" y="30150"/>
                  </a:cubicBezTo>
                  <a:cubicBezTo>
                    <a:pt x="41947" y="30150"/>
                    <a:pt x="41613" y="29816"/>
                    <a:pt x="40974" y="29816"/>
                  </a:cubicBezTo>
                  <a:cubicBezTo>
                    <a:pt x="40974" y="30789"/>
                    <a:pt x="40336" y="31123"/>
                    <a:pt x="40002" y="31427"/>
                  </a:cubicBezTo>
                  <a:cubicBezTo>
                    <a:pt x="38087" y="29512"/>
                    <a:pt x="38421" y="26624"/>
                    <a:pt x="35837" y="25013"/>
                  </a:cubicBezTo>
                  <a:cubicBezTo>
                    <a:pt x="37783" y="25013"/>
                    <a:pt x="38725" y="26959"/>
                    <a:pt x="39698" y="26959"/>
                  </a:cubicBezTo>
                  <a:cubicBezTo>
                    <a:pt x="39860" y="26990"/>
                    <a:pt x="40035" y="27004"/>
                    <a:pt x="40217" y="27004"/>
                  </a:cubicBezTo>
                  <a:cubicBezTo>
                    <a:pt x="41813" y="27004"/>
                    <a:pt x="43904" y="25886"/>
                    <a:pt x="41613" y="25013"/>
                  </a:cubicBezTo>
                  <a:cubicBezTo>
                    <a:pt x="41328" y="22618"/>
                    <a:pt x="39036" y="20517"/>
                    <a:pt x="36370" y="20517"/>
                  </a:cubicBezTo>
                  <a:cubicBezTo>
                    <a:pt x="36194" y="20517"/>
                    <a:pt x="36016" y="20526"/>
                    <a:pt x="35837" y="20545"/>
                  </a:cubicBezTo>
                  <a:cubicBezTo>
                    <a:pt x="36172" y="20211"/>
                    <a:pt x="36172" y="19907"/>
                    <a:pt x="36506" y="19573"/>
                  </a:cubicBezTo>
                  <a:cubicBezTo>
                    <a:pt x="36033" y="18670"/>
                    <a:pt x="35257" y="17767"/>
                    <a:pt x="34509" y="17767"/>
                  </a:cubicBezTo>
                  <a:cubicBezTo>
                    <a:pt x="34199" y="17767"/>
                    <a:pt x="33895" y="17922"/>
                    <a:pt x="33619" y="18296"/>
                  </a:cubicBezTo>
                  <a:cubicBezTo>
                    <a:pt x="32646" y="17354"/>
                    <a:pt x="32342" y="17658"/>
                    <a:pt x="31065" y="17354"/>
                  </a:cubicBezTo>
                  <a:lnTo>
                    <a:pt x="31065" y="18630"/>
                  </a:lnTo>
                  <a:cubicBezTo>
                    <a:pt x="30560" y="18630"/>
                    <a:pt x="30245" y="19031"/>
                    <a:pt x="29500" y="19031"/>
                  </a:cubicBezTo>
                  <a:cubicBezTo>
                    <a:pt x="29305" y="19031"/>
                    <a:pt x="29081" y="19004"/>
                    <a:pt x="28816" y="18934"/>
                  </a:cubicBezTo>
                  <a:lnTo>
                    <a:pt x="28816" y="19907"/>
                  </a:lnTo>
                  <a:cubicBezTo>
                    <a:pt x="27539" y="20545"/>
                    <a:pt x="27843" y="20545"/>
                    <a:pt x="27205" y="21488"/>
                  </a:cubicBezTo>
                  <a:cubicBezTo>
                    <a:pt x="25928" y="21488"/>
                    <a:pt x="24652" y="22126"/>
                    <a:pt x="24318" y="23433"/>
                  </a:cubicBezTo>
                  <a:lnTo>
                    <a:pt x="25290" y="23433"/>
                  </a:lnTo>
                  <a:cubicBezTo>
                    <a:pt x="23041" y="25682"/>
                    <a:pt x="23041" y="27263"/>
                    <a:pt x="21460" y="29816"/>
                  </a:cubicBezTo>
                  <a:cubicBezTo>
                    <a:pt x="20488" y="31761"/>
                    <a:pt x="18877" y="33342"/>
                    <a:pt x="17934" y="34953"/>
                  </a:cubicBezTo>
                  <a:cubicBezTo>
                    <a:pt x="15381" y="37840"/>
                    <a:pt x="17600" y="38783"/>
                    <a:pt x="17296" y="41670"/>
                  </a:cubicBezTo>
                  <a:cubicBezTo>
                    <a:pt x="18877" y="40698"/>
                    <a:pt x="18877" y="39117"/>
                    <a:pt x="20822" y="38783"/>
                  </a:cubicBezTo>
                  <a:cubicBezTo>
                    <a:pt x="21126" y="39421"/>
                    <a:pt x="21460" y="40059"/>
                    <a:pt x="21460" y="40698"/>
                  </a:cubicBezTo>
                  <a:cubicBezTo>
                    <a:pt x="21460" y="40698"/>
                    <a:pt x="21643" y="40515"/>
                    <a:pt x="21764" y="40333"/>
                  </a:cubicBezTo>
                  <a:cubicBezTo>
                    <a:pt x="21764" y="41488"/>
                    <a:pt x="21825" y="42369"/>
                    <a:pt x="22737" y="43281"/>
                  </a:cubicBezTo>
                  <a:cubicBezTo>
                    <a:pt x="23375" y="42308"/>
                    <a:pt x="23679" y="41670"/>
                    <a:pt x="23679" y="40394"/>
                  </a:cubicBezTo>
                  <a:cubicBezTo>
                    <a:pt x="24652" y="40394"/>
                    <a:pt x="25594" y="39421"/>
                    <a:pt x="26901" y="39117"/>
                  </a:cubicBezTo>
                  <a:cubicBezTo>
                    <a:pt x="26567" y="38144"/>
                    <a:pt x="26263" y="37202"/>
                    <a:pt x="25594" y="36868"/>
                  </a:cubicBezTo>
                  <a:cubicBezTo>
                    <a:pt x="25290" y="36229"/>
                    <a:pt x="25290" y="35257"/>
                    <a:pt x="25290" y="34618"/>
                  </a:cubicBezTo>
                  <a:cubicBezTo>
                    <a:pt x="27205" y="33980"/>
                    <a:pt x="28816" y="31093"/>
                    <a:pt x="27843" y="29512"/>
                  </a:cubicBezTo>
                  <a:cubicBezTo>
                    <a:pt x="28178" y="29178"/>
                    <a:pt x="29120" y="28235"/>
                    <a:pt x="29454" y="28235"/>
                  </a:cubicBezTo>
                  <a:cubicBezTo>
                    <a:pt x="29758" y="28235"/>
                    <a:pt x="30731" y="27901"/>
                    <a:pt x="31035" y="27901"/>
                  </a:cubicBezTo>
                  <a:cubicBezTo>
                    <a:pt x="31673" y="29178"/>
                    <a:pt x="31673" y="28874"/>
                    <a:pt x="32646" y="30150"/>
                  </a:cubicBezTo>
                  <a:cubicBezTo>
                    <a:pt x="31673" y="30454"/>
                    <a:pt x="31369" y="31123"/>
                    <a:pt x="30731" y="32065"/>
                  </a:cubicBezTo>
                  <a:cubicBezTo>
                    <a:pt x="30731" y="32065"/>
                    <a:pt x="30093" y="31761"/>
                    <a:pt x="29758" y="31761"/>
                  </a:cubicBezTo>
                  <a:cubicBezTo>
                    <a:pt x="28816" y="33980"/>
                    <a:pt x="29454" y="36229"/>
                    <a:pt x="28816" y="38479"/>
                  </a:cubicBezTo>
                  <a:cubicBezTo>
                    <a:pt x="29454" y="37506"/>
                    <a:pt x="30397" y="37202"/>
                    <a:pt x="31369" y="37202"/>
                  </a:cubicBezTo>
                  <a:cubicBezTo>
                    <a:pt x="31673" y="37202"/>
                    <a:pt x="31673" y="36564"/>
                    <a:pt x="32342" y="36229"/>
                  </a:cubicBezTo>
                  <a:cubicBezTo>
                    <a:pt x="32342" y="36533"/>
                    <a:pt x="32646" y="37202"/>
                    <a:pt x="32980" y="37506"/>
                  </a:cubicBezTo>
                  <a:cubicBezTo>
                    <a:pt x="32980" y="37202"/>
                    <a:pt x="33618" y="36868"/>
                    <a:pt x="33619" y="36868"/>
                  </a:cubicBezTo>
                  <a:lnTo>
                    <a:pt x="33619" y="36868"/>
                  </a:lnTo>
                  <a:cubicBezTo>
                    <a:pt x="34561" y="38144"/>
                    <a:pt x="33923" y="38783"/>
                    <a:pt x="32342" y="38783"/>
                  </a:cubicBezTo>
                  <a:lnTo>
                    <a:pt x="32342" y="40059"/>
                  </a:lnTo>
                  <a:cubicBezTo>
                    <a:pt x="31856" y="39740"/>
                    <a:pt x="31453" y="39580"/>
                    <a:pt x="31012" y="39580"/>
                  </a:cubicBezTo>
                  <a:cubicBezTo>
                    <a:pt x="30571" y="39580"/>
                    <a:pt x="30093" y="39740"/>
                    <a:pt x="29454" y="40059"/>
                  </a:cubicBezTo>
                  <a:cubicBezTo>
                    <a:pt x="29758" y="40059"/>
                    <a:pt x="30427" y="40059"/>
                    <a:pt x="30731" y="40394"/>
                  </a:cubicBezTo>
                  <a:cubicBezTo>
                    <a:pt x="31065" y="40698"/>
                    <a:pt x="31065" y="41032"/>
                    <a:pt x="31704" y="41336"/>
                  </a:cubicBezTo>
                  <a:cubicBezTo>
                    <a:pt x="31369" y="41670"/>
                    <a:pt x="30427" y="42308"/>
                    <a:pt x="30427" y="42643"/>
                  </a:cubicBezTo>
                  <a:cubicBezTo>
                    <a:pt x="29758" y="42643"/>
                    <a:pt x="29758" y="42308"/>
                    <a:pt x="29120" y="42308"/>
                  </a:cubicBezTo>
                  <a:cubicBezTo>
                    <a:pt x="28816" y="42308"/>
                    <a:pt x="28816" y="42643"/>
                    <a:pt x="28816" y="42947"/>
                  </a:cubicBezTo>
                  <a:lnTo>
                    <a:pt x="28178" y="42308"/>
                  </a:lnTo>
                  <a:cubicBezTo>
                    <a:pt x="27843" y="43281"/>
                    <a:pt x="27843" y="44558"/>
                    <a:pt x="28178" y="45500"/>
                  </a:cubicBezTo>
                  <a:cubicBezTo>
                    <a:pt x="26901" y="45834"/>
                    <a:pt x="25928" y="46473"/>
                    <a:pt x="24986" y="47111"/>
                  </a:cubicBezTo>
                  <a:cubicBezTo>
                    <a:pt x="24652" y="46807"/>
                    <a:pt x="23679" y="46138"/>
                    <a:pt x="23041" y="45500"/>
                  </a:cubicBezTo>
                  <a:lnTo>
                    <a:pt x="23041" y="46138"/>
                  </a:lnTo>
                  <a:cubicBezTo>
                    <a:pt x="23041" y="46138"/>
                    <a:pt x="22757" y="46003"/>
                    <a:pt x="22568" y="46003"/>
                  </a:cubicBezTo>
                  <a:cubicBezTo>
                    <a:pt x="22473" y="46003"/>
                    <a:pt x="22403" y="46037"/>
                    <a:pt x="22403" y="46138"/>
                  </a:cubicBezTo>
                  <a:cubicBezTo>
                    <a:pt x="22403" y="46473"/>
                    <a:pt x="22099" y="47111"/>
                    <a:pt x="22099" y="47749"/>
                  </a:cubicBezTo>
                  <a:cubicBezTo>
                    <a:pt x="20822" y="47445"/>
                    <a:pt x="19849" y="46777"/>
                    <a:pt x="19849" y="45196"/>
                  </a:cubicBezTo>
                  <a:cubicBezTo>
                    <a:pt x="20488" y="45196"/>
                    <a:pt x="20822" y="44862"/>
                    <a:pt x="21460" y="44862"/>
                  </a:cubicBezTo>
                  <a:cubicBezTo>
                    <a:pt x="21460" y="44558"/>
                    <a:pt x="21126" y="44223"/>
                    <a:pt x="21126" y="43585"/>
                  </a:cubicBezTo>
                  <a:lnTo>
                    <a:pt x="22403" y="43585"/>
                  </a:lnTo>
                  <a:cubicBezTo>
                    <a:pt x="22143" y="42705"/>
                    <a:pt x="21735" y="42359"/>
                    <a:pt x="21301" y="42359"/>
                  </a:cubicBezTo>
                  <a:cubicBezTo>
                    <a:pt x="20160" y="42359"/>
                    <a:pt x="18832" y="44751"/>
                    <a:pt x="19515" y="46138"/>
                  </a:cubicBezTo>
                  <a:cubicBezTo>
                    <a:pt x="16962" y="47111"/>
                    <a:pt x="15381" y="48388"/>
                    <a:pt x="14712" y="51275"/>
                  </a:cubicBezTo>
                  <a:cubicBezTo>
                    <a:pt x="13659" y="51275"/>
                    <a:pt x="12875" y="51707"/>
                    <a:pt x="12002" y="51707"/>
                  </a:cubicBezTo>
                  <a:cubicBezTo>
                    <a:pt x="11565" y="51707"/>
                    <a:pt x="11106" y="51599"/>
                    <a:pt x="10579" y="51275"/>
                  </a:cubicBezTo>
                  <a:cubicBezTo>
                    <a:pt x="10244" y="51579"/>
                    <a:pt x="10579" y="51913"/>
                    <a:pt x="10579" y="52248"/>
                  </a:cubicBezTo>
                  <a:cubicBezTo>
                    <a:pt x="10244" y="51913"/>
                    <a:pt x="9910" y="51610"/>
                    <a:pt x="9606" y="51275"/>
                  </a:cubicBezTo>
                  <a:lnTo>
                    <a:pt x="9606" y="51275"/>
                  </a:lnTo>
                  <a:cubicBezTo>
                    <a:pt x="8633" y="53524"/>
                    <a:pt x="10883" y="53524"/>
                    <a:pt x="11521" y="54801"/>
                  </a:cubicBezTo>
                  <a:cubicBezTo>
                    <a:pt x="12159" y="56078"/>
                    <a:pt x="10244" y="56716"/>
                    <a:pt x="12159" y="57993"/>
                  </a:cubicBezTo>
                  <a:cubicBezTo>
                    <a:pt x="11855" y="58327"/>
                    <a:pt x="10883" y="58965"/>
                    <a:pt x="10244" y="58965"/>
                  </a:cubicBezTo>
                  <a:cubicBezTo>
                    <a:pt x="9705" y="58257"/>
                    <a:pt x="9670" y="58035"/>
                    <a:pt x="9471" y="58035"/>
                  </a:cubicBezTo>
                  <a:cubicBezTo>
                    <a:pt x="9312" y="58035"/>
                    <a:pt x="9047" y="58178"/>
                    <a:pt x="8329" y="58327"/>
                  </a:cubicBezTo>
                  <a:cubicBezTo>
                    <a:pt x="8033" y="58031"/>
                    <a:pt x="7740" y="57915"/>
                    <a:pt x="7440" y="57915"/>
                  </a:cubicBezTo>
                  <a:cubicBezTo>
                    <a:pt x="6752" y="57915"/>
                    <a:pt x="6026" y="58521"/>
                    <a:pt x="5138" y="58965"/>
                  </a:cubicBezTo>
                  <a:cubicBezTo>
                    <a:pt x="4803" y="59604"/>
                    <a:pt x="5138" y="60546"/>
                    <a:pt x="5442" y="61184"/>
                  </a:cubicBezTo>
                  <a:cubicBezTo>
                    <a:pt x="7691" y="61519"/>
                    <a:pt x="5776" y="64710"/>
                    <a:pt x="8329" y="65348"/>
                  </a:cubicBezTo>
                  <a:cubicBezTo>
                    <a:pt x="8602" y="65417"/>
                    <a:pt x="8857" y="65448"/>
                    <a:pt x="9095" y="65448"/>
                  </a:cubicBezTo>
                  <a:cubicBezTo>
                    <a:pt x="11087" y="65448"/>
                    <a:pt x="11923" y="63229"/>
                    <a:pt x="12494" y="61519"/>
                  </a:cubicBezTo>
                  <a:cubicBezTo>
                    <a:pt x="13770" y="61184"/>
                    <a:pt x="14409" y="59908"/>
                    <a:pt x="14712" y="58965"/>
                  </a:cubicBezTo>
                  <a:cubicBezTo>
                    <a:pt x="15047" y="59604"/>
                    <a:pt x="16019" y="60546"/>
                    <a:pt x="16323" y="61184"/>
                  </a:cubicBezTo>
                  <a:cubicBezTo>
                    <a:pt x="16681" y="60950"/>
                    <a:pt x="16907" y="60888"/>
                    <a:pt x="17096" y="60888"/>
                  </a:cubicBezTo>
                  <a:cubicBezTo>
                    <a:pt x="17311" y="60888"/>
                    <a:pt x="17480" y="60968"/>
                    <a:pt x="17740" y="60968"/>
                  </a:cubicBezTo>
                  <a:cubicBezTo>
                    <a:pt x="17875" y="60968"/>
                    <a:pt x="18034" y="60946"/>
                    <a:pt x="18238" y="60880"/>
                  </a:cubicBezTo>
                  <a:lnTo>
                    <a:pt x="18238" y="62157"/>
                  </a:lnTo>
                  <a:cubicBezTo>
                    <a:pt x="19211" y="60880"/>
                    <a:pt x="18877" y="58965"/>
                    <a:pt x="18238" y="57689"/>
                  </a:cubicBezTo>
                  <a:cubicBezTo>
                    <a:pt x="19211" y="57689"/>
                    <a:pt x="18877" y="57993"/>
                    <a:pt x="19211" y="58327"/>
                  </a:cubicBezTo>
                  <a:cubicBezTo>
                    <a:pt x="19515" y="57993"/>
                    <a:pt x="19849" y="57993"/>
                    <a:pt x="19849" y="57993"/>
                  </a:cubicBezTo>
                  <a:cubicBezTo>
                    <a:pt x="20184" y="58327"/>
                    <a:pt x="20822" y="59269"/>
                    <a:pt x="20822" y="59604"/>
                  </a:cubicBezTo>
                  <a:lnTo>
                    <a:pt x="22403" y="59604"/>
                  </a:lnTo>
                  <a:cubicBezTo>
                    <a:pt x="22099" y="60546"/>
                    <a:pt x="22737" y="61519"/>
                    <a:pt x="23679" y="62157"/>
                  </a:cubicBezTo>
                  <a:cubicBezTo>
                    <a:pt x="25625" y="59604"/>
                    <a:pt x="21764" y="59269"/>
                    <a:pt x="23041" y="56716"/>
                  </a:cubicBezTo>
                  <a:lnTo>
                    <a:pt x="23041" y="56716"/>
                  </a:lnTo>
                  <a:cubicBezTo>
                    <a:pt x="23375" y="57020"/>
                    <a:pt x="23679" y="57689"/>
                    <a:pt x="24014" y="57993"/>
                  </a:cubicBezTo>
                  <a:lnTo>
                    <a:pt x="24986" y="57020"/>
                  </a:lnTo>
                  <a:cubicBezTo>
                    <a:pt x="25290" y="58327"/>
                    <a:pt x="25928" y="58631"/>
                    <a:pt x="26901" y="58631"/>
                  </a:cubicBezTo>
                  <a:cubicBezTo>
                    <a:pt x="25928" y="58965"/>
                    <a:pt x="25928" y="58965"/>
                    <a:pt x="26901" y="60242"/>
                  </a:cubicBezTo>
                  <a:cubicBezTo>
                    <a:pt x="26901" y="60242"/>
                    <a:pt x="27205" y="59908"/>
                    <a:pt x="27539" y="59908"/>
                  </a:cubicBezTo>
                  <a:cubicBezTo>
                    <a:pt x="28178" y="62795"/>
                    <a:pt x="27843" y="62461"/>
                    <a:pt x="27205" y="65044"/>
                  </a:cubicBezTo>
                  <a:cubicBezTo>
                    <a:pt x="28482" y="65044"/>
                    <a:pt x="29454" y="65683"/>
                    <a:pt x="29758" y="66625"/>
                  </a:cubicBezTo>
                  <a:cubicBezTo>
                    <a:pt x="31065" y="65987"/>
                    <a:pt x="30427" y="65987"/>
                    <a:pt x="32008" y="65987"/>
                  </a:cubicBezTo>
                  <a:cubicBezTo>
                    <a:pt x="31704" y="65683"/>
                    <a:pt x="31704" y="64710"/>
                    <a:pt x="31369" y="64406"/>
                  </a:cubicBezTo>
                  <a:cubicBezTo>
                    <a:pt x="31443" y="64333"/>
                    <a:pt x="31530" y="64306"/>
                    <a:pt x="31626" y="64306"/>
                  </a:cubicBezTo>
                  <a:cubicBezTo>
                    <a:pt x="31879" y="64306"/>
                    <a:pt x="32186" y="64491"/>
                    <a:pt x="32424" y="64491"/>
                  </a:cubicBezTo>
                  <a:cubicBezTo>
                    <a:pt x="32509" y="64491"/>
                    <a:pt x="32584" y="64468"/>
                    <a:pt x="32646" y="64406"/>
                  </a:cubicBezTo>
                  <a:cubicBezTo>
                    <a:pt x="32646" y="64072"/>
                    <a:pt x="32342" y="63768"/>
                    <a:pt x="32980" y="63768"/>
                  </a:cubicBezTo>
                  <a:cubicBezTo>
                    <a:pt x="32980" y="63768"/>
                    <a:pt x="33284" y="64406"/>
                    <a:pt x="33284" y="64710"/>
                  </a:cubicBezTo>
                  <a:cubicBezTo>
                    <a:pt x="33842" y="64902"/>
                    <a:pt x="34389" y="65083"/>
                    <a:pt x="34938" y="65083"/>
                  </a:cubicBezTo>
                  <a:cubicBezTo>
                    <a:pt x="35347" y="65083"/>
                    <a:pt x="35757" y="64983"/>
                    <a:pt x="36172" y="64710"/>
                  </a:cubicBezTo>
                  <a:cubicBezTo>
                    <a:pt x="36349" y="65902"/>
                    <a:pt x="36970" y="66283"/>
                    <a:pt x="37750" y="66283"/>
                  </a:cubicBezTo>
                  <a:cubicBezTo>
                    <a:pt x="38442" y="66283"/>
                    <a:pt x="39259" y="65983"/>
                    <a:pt x="40002" y="65683"/>
                  </a:cubicBezTo>
                  <a:lnTo>
                    <a:pt x="40002" y="65683"/>
                  </a:lnTo>
                  <a:cubicBezTo>
                    <a:pt x="40002" y="66959"/>
                    <a:pt x="39363" y="67598"/>
                    <a:pt x="38725" y="68570"/>
                  </a:cubicBezTo>
                  <a:lnTo>
                    <a:pt x="37448" y="68570"/>
                  </a:lnTo>
                  <a:cubicBezTo>
                    <a:pt x="37783" y="68874"/>
                    <a:pt x="37783" y="69847"/>
                    <a:pt x="37783" y="70151"/>
                  </a:cubicBezTo>
                  <a:cubicBezTo>
                    <a:pt x="37448" y="70485"/>
                    <a:pt x="36172" y="70789"/>
                    <a:pt x="35534" y="70789"/>
                  </a:cubicBezTo>
                  <a:cubicBezTo>
                    <a:pt x="35534" y="70485"/>
                    <a:pt x="35199" y="70151"/>
                    <a:pt x="34895" y="69847"/>
                  </a:cubicBezTo>
                  <a:cubicBezTo>
                    <a:pt x="33923" y="70151"/>
                    <a:pt x="33619" y="70151"/>
                    <a:pt x="32980" y="70151"/>
                  </a:cubicBezTo>
                  <a:cubicBezTo>
                    <a:pt x="32646" y="70485"/>
                    <a:pt x="32342" y="71124"/>
                    <a:pt x="32008" y="71124"/>
                  </a:cubicBezTo>
                  <a:cubicBezTo>
                    <a:pt x="31098" y="70669"/>
                    <a:pt x="29695" y="68579"/>
                    <a:pt x="28854" y="68579"/>
                  </a:cubicBezTo>
                  <a:cubicBezTo>
                    <a:pt x="28514" y="68579"/>
                    <a:pt x="28265" y="68920"/>
                    <a:pt x="28178" y="69847"/>
                  </a:cubicBezTo>
                  <a:cubicBezTo>
                    <a:pt x="27843" y="69513"/>
                    <a:pt x="27843" y="69209"/>
                    <a:pt x="27539" y="69209"/>
                  </a:cubicBezTo>
                  <a:cubicBezTo>
                    <a:pt x="27539" y="69513"/>
                    <a:pt x="27205" y="70485"/>
                    <a:pt x="27205" y="71124"/>
                  </a:cubicBezTo>
                  <a:cubicBezTo>
                    <a:pt x="25594" y="70151"/>
                    <a:pt x="23041" y="68874"/>
                    <a:pt x="21764" y="67902"/>
                  </a:cubicBezTo>
                  <a:lnTo>
                    <a:pt x="21764" y="68874"/>
                  </a:lnTo>
                  <a:cubicBezTo>
                    <a:pt x="21126" y="68570"/>
                    <a:pt x="20792" y="67902"/>
                    <a:pt x="20488" y="67598"/>
                  </a:cubicBezTo>
                  <a:cubicBezTo>
                    <a:pt x="20488" y="66959"/>
                    <a:pt x="20488" y="66625"/>
                    <a:pt x="20792" y="65987"/>
                  </a:cubicBezTo>
                  <a:cubicBezTo>
                    <a:pt x="20792" y="65987"/>
                    <a:pt x="20488" y="64710"/>
                    <a:pt x="20153" y="64406"/>
                  </a:cubicBezTo>
                  <a:cubicBezTo>
                    <a:pt x="18573" y="64406"/>
                    <a:pt x="17600" y="65348"/>
                    <a:pt x="18238" y="66625"/>
                  </a:cubicBezTo>
                  <a:cubicBezTo>
                    <a:pt x="16990" y="66427"/>
                    <a:pt x="15600" y="65002"/>
                    <a:pt x="14606" y="65002"/>
                  </a:cubicBezTo>
                  <a:cubicBezTo>
                    <a:pt x="14076" y="65002"/>
                    <a:pt x="13658" y="65408"/>
                    <a:pt x="13436" y="66625"/>
                  </a:cubicBezTo>
                  <a:cubicBezTo>
                    <a:pt x="12896" y="66085"/>
                    <a:pt x="12644" y="65888"/>
                    <a:pt x="12435" y="65888"/>
                  </a:cubicBezTo>
                  <a:cubicBezTo>
                    <a:pt x="12149" y="65888"/>
                    <a:pt x="11941" y="66256"/>
                    <a:pt x="11187" y="66625"/>
                  </a:cubicBezTo>
                  <a:cubicBezTo>
                    <a:pt x="10883" y="66625"/>
                    <a:pt x="10548" y="66321"/>
                    <a:pt x="10244" y="65987"/>
                  </a:cubicBezTo>
                  <a:cubicBezTo>
                    <a:pt x="9910" y="66321"/>
                    <a:pt x="9910" y="66321"/>
                    <a:pt x="9606" y="66625"/>
                  </a:cubicBezTo>
                  <a:cubicBezTo>
                    <a:pt x="9272" y="66321"/>
                    <a:pt x="8968" y="66321"/>
                    <a:pt x="8633" y="65987"/>
                  </a:cubicBezTo>
                  <a:cubicBezTo>
                    <a:pt x="8633" y="66625"/>
                    <a:pt x="8329" y="67294"/>
                    <a:pt x="8329" y="67932"/>
                  </a:cubicBezTo>
                  <a:cubicBezTo>
                    <a:pt x="8125" y="67794"/>
                    <a:pt x="7899" y="67732"/>
                    <a:pt x="7660" y="67732"/>
                  </a:cubicBezTo>
                  <a:cubicBezTo>
                    <a:pt x="5631" y="67732"/>
                    <a:pt x="2657" y="72271"/>
                    <a:pt x="3527" y="74011"/>
                  </a:cubicBezTo>
                  <a:cubicBezTo>
                    <a:pt x="1916" y="74315"/>
                    <a:pt x="639" y="75592"/>
                    <a:pt x="1916" y="77203"/>
                  </a:cubicBezTo>
                  <a:lnTo>
                    <a:pt x="943" y="77203"/>
                  </a:lnTo>
                  <a:cubicBezTo>
                    <a:pt x="1" y="78479"/>
                    <a:pt x="1" y="83616"/>
                    <a:pt x="639" y="85531"/>
                  </a:cubicBezTo>
                  <a:cubicBezTo>
                    <a:pt x="305" y="86473"/>
                    <a:pt x="943" y="87112"/>
                    <a:pt x="2220" y="87446"/>
                  </a:cubicBezTo>
                  <a:cubicBezTo>
                    <a:pt x="2554" y="87446"/>
                    <a:pt x="2858" y="87112"/>
                    <a:pt x="3192" y="86808"/>
                  </a:cubicBezTo>
                  <a:cubicBezTo>
                    <a:pt x="3192" y="88419"/>
                    <a:pt x="4469" y="89695"/>
                    <a:pt x="5107" y="90637"/>
                  </a:cubicBezTo>
                  <a:cubicBezTo>
                    <a:pt x="5746" y="90637"/>
                    <a:pt x="5746" y="90334"/>
                    <a:pt x="6384" y="89999"/>
                  </a:cubicBezTo>
                  <a:cubicBezTo>
                    <a:pt x="6631" y="90869"/>
                    <a:pt x="7023" y="91211"/>
                    <a:pt x="7448" y="91211"/>
                  </a:cubicBezTo>
                  <a:cubicBezTo>
                    <a:pt x="8123" y="91211"/>
                    <a:pt x="8880" y="90349"/>
                    <a:pt x="9272" y="89361"/>
                  </a:cubicBezTo>
                  <a:cubicBezTo>
                    <a:pt x="9910" y="89695"/>
                    <a:pt x="9606" y="89695"/>
                    <a:pt x="9910" y="90334"/>
                  </a:cubicBezTo>
                  <a:cubicBezTo>
                    <a:pt x="10244" y="90334"/>
                    <a:pt x="10548" y="89999"/>
                    <a:pt x="10883" y="89999"/>
                  </a:cubicBezTo>
                  <a:cubicBezTo>
                    <a:pt x="11187" y="90334"/>
                    <a:pt x="11187" y="90637"/>
                    <a:pt x="11825" y="90972"/>
                  </a:cubicBezTo>
                  <a:cubicBezTo>
                    <a:pt x="12159" y="90637"/>
                    <a:pt x="12494" y="89999"/>
                    <a:pt x="12494" y="89695"/>
                  </a:cubicBezTo>
                  <a:cubicBezTo>
                    <a:pt x="12942" y="89919"/>
                    <a:pt x="13349" y="90024"/>
                    <a:pt x="13716" y="90024"/>
                  </a:cubicBezTo>
                  <a:cubicBezTo>
                    <a:pt x="14395" y="90024"/>
                    <a:pt x="14937" y="89668"/>
                    <a:pt x="15351" y="89057"/>
                  </a:cubicBezTo>
                  <a:cubicBezTo>
                    <a:pt x="15685" y="89695"/>
                    <a:pt x="15685" y="89999"/>
                    <a:pt x="15685" y="90334"/>
                  </a:cubicBezTo>
                  <a:cubicBezTo>
                    <a:pt x="17600" y="90334"/>
                    <a:pt x="20153" y="91306"/>
                    <a:pt x="19211" y="93525"/>
                  </a:cubicBezTo>
                  <a:cubicBezTo>
                    <a:pt x="19515" y="93525"/>
                    <a:pt x="20153" y="93859"/>
                    <a:pt x="20488" y="93859"/>
                  </a:cubicBezTo>
                  <a:cubicBezTo>
                    <a:pt x="20792" y="94163"/>
                    <a:pt x="21126" y="95440"/>
                    <a:pt x="21126" y="96109"/>
                  </a:cubicBezTo>
                  <a:cubicBezTo>
                    <a:pt x="20488" y="96109"/>
                    <a:pt x="20153" y="96413"/>
                    <a:pt x="19849" y="96413"/>
                  </a:cubicBezTo>
                  <a:cubicBezTo>
                    <a:pt x="21764" y="98662"/>
                    <a:pt x="25290" y="104741"/>
                    <a:pt x="20792" y="106656"/>
                  </a:cubicBezTo>
                  <a:cubicBezTo>
                    <a:pt x="21764" y="107294"/>
                    <a:pt x="21764" y="107933"/>
                    <a:pt x="22403" y="108571"/>
                  </a:cubicBezTo>
                  <a:cubicBezTo>
                    <a:pt x="21764" y="109847"/>
                    <a:pt x="22068" y="112097"/>
                    <a:pt x="23679" y="112431"/>
                  </a:cubicBezTo>
                  <a:cubicBezTo>
                    <a:pt x="23375" y="113708"/>
                    <a:pt x="23679" y="114012"/>
                    <a:pt x="23679" y="115288"/>
                  </a:cubicBezTo>
                  <a:cubicBezTo>
                    <a:pt x="23679" y="115288"/>
                    <a:pt x="23375" y="114984"/>
                    <a:pt x="23041" y="114984"/>
                  </a:cubicBezTo>
                  <a:cubicBezTo>
                    <a:pt x="23679" y="115623"/>
                    <a:pt x="23345" y="115957"/>
                    <a:pt x="24652" y="116261"/>
                  </a:cubicBezTo>
                  <a:cubicBezTo>
                    <a:pt x="24652" y="116413"/>
                    <a:pt x="24652" y="116565"/>
                    <a:pt x="24682" y="116686"/>
                  </a:cubicBezTo>
                  <a:cubicBezTo>
                    <a:pt x="24770" y="117385"/>
                    <a:pt x="24968" y="118640"/>
                    <a:pt x="25225" y="118640"/>
                  </a:cubicBezTo>
                  <a:cubicBezTo>
                    <a:pt x="25236" y="118640"/>
                    <a:pt x="25248" y="118637"/>
                    <a:pt x="25260" y="118632"/>
                  </a:cubicBezTo>
                  <a:cubicBezTo>
                    <a:pt x="25503" y="118936"/>
                    <a:pt x="25959" y="119149"/>
                    <a:pt x="26567" y="119149"/>
                  </a:cubicBezTo>
                  <a:cubicBezTo>
                    <a:pt x="26567" y="119787"/>
                    <a:pt x="26871" y="120759"/>
                    <a:pt x="26871" y="121398"/>
                  </a:cubicBezTo>
                  <a:cubicBezTo>
                    <a:pt x="27205" y="121398"/>
                    <a:pt x="27509" y="121063"/>
                    <a:pt x="27843" y="121063"/>
                  </a:cubicBezTo>
                  <a:cubicBezTo>
                    <a:pt x="28147" y="121063"/>
                    <a:pt x="28147" y="121702"/>
                    <a:pt x="28786" y="121702"/>
                  </a:cubicBezTo>
                  <a:cubicBezTo>
                    <a:pt x="28786" y="121398"/>
                    <a:pt x="29758" y="120759"/>
                    <a:pt x="30093" y="119787"/>
                  </a:cubicBezTo>
                  <a:cubicBezTo>
                    <a:pt x="31039" y="120643"/>
                    <a:pt x="31873" y="120991"/>
                    <a:pt x="32628" y="120991"/>
                  </a:cubicBezTo>
                  <a:cubicBezTo>
                    <a:pt x="34420" y="120991"/>
                    <a:pt x="35767" y="119030"/>
                    <a:pt x="37114" y="117234"/>
                  </a:cubicBezTo>
                  <a:cubicBezTo>
                    <a:pt x="36810" y="116899"/>
                    <a:pt x="36476" y="115957"/>
                    <a:pt x="35837" y="115957"/>
                  </a:cubicBezTo>
                  <a:cubicBezTo>
                    <a:pt x="36810" y="114984"/>
                    <a:pt x="37752" y="114042"/>
                    <a:pt x="39363" y="113708"/>
                  </a:cubicBezTo>
                  <a:cubicBezTo>
                    <a:pt x="38421" y="112735"/>
                    <a:pt x="38421" y="111458"/>
                    <a:pt x="38421" y="110182"/>
                  </a:cubicBezTo>
                  <a:cubicBezTo>
                    <a:pt x="39059" y="109209"/>
                    <a:pt x="38725" y="109544"/>
                    <a:pt x="39363" y="108905"/>
                  </a:cubicBezTo>
                  <a:lnTo>
                    <a:pt x="39698" y="109209"/>
                  </a:lnTo>
                  <a:cubicBezTo>
                    <a:pt x="40336" y="106656"/>
                    <a:pt x="44500" y="106018"/>
                    <a:pt x="42251" y="103130"/>
                  </a:cubicBezTo>
                  <a:cubicBezTo>
                    <a:pt x="42555" y="103130"/>
                    <a:pt x="42555" y="102826"/>
                    <a:pt x="42889" y="102492"/>
                  </a:cubicBezTo>
                  <a:cubicBezTo>
                    <a:pt x="40974" y="101549"/>
                    <a:pt x="42251" y="99635"/>
                    <a:pt x="41613" y="97689"/>
                  </a:cubicBezTo>
                  <a:lnTo>
                    <a:pt x="41613" y="97689"/>
                  </a:lnTo>
                  <a:lnTo>
                    <a:pt x="42251" y="98328"/>
                  </a:lnTo>
                  <a:cubicBezTo>
                    <a:pt x="42251" y="98024"/>
                    <a:pt x="42555" y="97385"/>
                    <a:pt x="42889" y="97051"/>
                  </a:cubicBezTo>
                  <a:cubicBezTo>
                    <a:pt x="42889" y="97385"/>
                    <a:pt x="43193" y="97385"/>
                    <a:pt x="43193" y="97689"/>
                  </a:cubicBezTo>
                  <a:cubicBezTo>
                    <a:pt x="43528" y="97385"/>
                    <a:pt x="43528" y="96747"/>
                    <a:pt x="43832" y="96747"/>
                  </a:cubicBezTo>
                  <a:cubicBezTo>
                    <a:pt x="44054" y="96747"/>
                    <a:pt x="44129" y="96882"/>
                    <a:pt x="44343" y="96882"/>
                  </a:cubicBezTo>
                  <a:cubicBezTo>
                    <a:pt x="44450" y="96882"/>
                    <a:pt x="44591" y="96848"/>
                    <a:pt x="44804" y="96747"/>
                  </a:cubicBezTo>
                  <a:cubicBezTo>
                    <a:pt x="46081" y="94802"/>
                    <a:pt x="44166" y="93221"/>
                    <a:pt x="47053" y="91944"/>
                  </a:cubicBezTo>
                  <a:cubicBezTo>
                    <a:pt x="47692" y="92248"/>
                    <a:pt x="47996" y="92248"/>
                    <a:pt x="48330" y="92248"/>
                  </a:cubicBezTo>
                  <a:lnTo>
                    <a:pt x="48330" y="90972"/>
                  </a:lnTo>
                  <a:cubicBezTo>
                    <a:pt x="50579" y="89361"/>
                    <a:pt x="50579" y="87780"/>
                    <a:pt x="51522" y="85531"/>
                  </a:cubicBezTo>
                  <a:cubicBezTo>
                    <a:pt x="51310" y="85481"/>
                    <a:pt x="51099" y="85456"/>
                    <a:pt x="50890" y="85456"/>
                  </a:cubicBezTo>
                  <a:cubicBezTo>
                    <a:pt x="49839" y="85456"/>
                    <a:pt x="48863" y="86077"/>
                    <a:pt x="48330" y="87142"/>
                  </a:cubicBezTo>
                  <a:cubicBezTo>
                    <a:pt x="47692" y="86169"/>
                    <a:pt x="46719" y="85531"/>
                    <a:pt x="46081" y="84893"/>
                  </a:cubicBezTo>
                  <a:cubicBezTo>
                    <a:pt x="45443" y="85197"/>
                    <a:pt x="44804" y="85197"/>
                    <a:pt x="44166" y="85197"/>
                  </a:cubicBezTo>
                  <a:cubicBezTo>
                    <a:pt x="44356" y="84397"/>
                    <a:pt x="44809" y="83729"/>
                    <a:pt x="45359" y="83729"/>
                  </a:cubicBezTo>
                  <a:cubicBezTo>
                    <a:pt x="45688" y="83729"/>
                    <a:pt x="46052" y="83967"/>
                    <a:pt x="46415" y="84558"/>
                  </a:cubicBezTo>
                  <a:cubicBezTo>
                    <a:pt x="46750" y="84406"/>
                    <a:pt x="47023" y="84224"/>
                    <a:pt x="47297" y="84102"/>
                  </a:cubicBezTo>
                  <a:cubicBezTo>
                    <a:pt x="47297" y="84133"/>
                    <a:pt x="47327" y="84194"/>
                    <a:pt x="47357" y="84254"/>
                  </a:cubicBezTo>
                  <a:cubicBezTo>
                    <a:pt x="48634" y="83616"/>
                    <a:pt x="50245" y="83282"/>
                    <a:pt x="51522" y="82978"/>
                  </a:cubicBezTo>
                  <a:cubicBezTo>
                    <a:pt x="52424" y="82526"/>
                    <a:pt x="52370" y="81102"/>
                    <a:pt x="53055" y="81102"/>
                  </a:cubicBezTo>
                  <a:cubicBezTo>
                    <a:pt x="53340" y="81102"/>
                    <a:pt x="53751" y="81346"/>
                    <a:pt x="54409" y="82005"/>
                  </a:cubicBezTo>
                  <a:cubicBezTo>
                    <a:pt x="55352" y="81063"/>
                    <a:pt x="55990" y="79756"/>
                    <a:pt x="55686" y="78479"/>
                  </a:cubicBezTo>
                  <a:cubicBezTo>
                    <a:pt x="55990" y="78175"/>
                    <a:pt x="56324" y="78175"/>
                    <a:pt x="56659" y="77537"/>
                  </a:cubicBezTo>
                  <a:cubicBezTo>
                    <a:pt x="56659" y="76564"/>
                    <a:pt x="56324" y="75288"/>
                    <a:pt x="54713" y="74649"/>
                  </a:cubicBezTo>
                  <a:lnTo>
                    <a:pt x="54713" y="74649"/>
                  </a:lnTo>
                  <a:cubicBezTo>
                    <a:pt x="54937" y="74701"/>
                    <a:pt x="55160" y="74726"/>
                    <a:pt x="55380" y="74726"/>
                  </a:cubicBezTo>
                  <a:cubicBezTo>
                    <a:pt x="56448" y="74726"/>
                    <a:pt x="57458" y="74154"/>
                    <a:pt x="58239" y="73373"/>
                  </a:cubicBezTo>
                  <a:cubicBezTo>
                    <a:pt x="58239" y="74011"/>
                    <a:pt x="58877" y="74315"/>
                    <a:pt x="58877" y="75288"/>
                  </a:cubicBezTo>
                  <a:cubicBezTo>
                    <a:pt x="60154" y="74649"/>
                    <a:pt x="60488" y="74649"/>
                    <a:pt x="60154" y="73373"/>
                  </a:cubicBezTo>
                  <a:lnTo>
                    <a:pt x="60154" y="73373"/>
                  </a:lnTo>
                  <a:cubicBezTo>
                    <a:pt x="61127" y="73677"/>
                    <a:pt x="61765" y="74649"/>
                    <a:pt x="61765" y="75926"/>
                  </a:cubicBezTo>
                  <a:cubicBezTo>
                    <a:pt x="62099" y="75592"/>
                    <a:pt x="63042" y="75592"/>
                    <a:pt x="63376" y="75288"/>
                  </a:cubicBezTo>
                  <a:cubicBezTo>
                    <a:pt x="63680" y="75926"/>
                    <a:pt x="63680" y="76230"/>
                    <a:pt x="63680" y="76564"/>
                  </a:cubicBezTo>
                  <a:cubicBezTo>
                    <a:pt x="64014" y="76564"/>
                    <a:pt x="64318" y="76564"/>
                    <a:pt x="64318" y="76230"/>
                  </a:cubicBezTo>
                  <a:cubicBezTo>
                    <a:pt x="64318" y="77369"/>
                    <a:pt x="64485" y="78508"/>
                    <a:pt x="65260" y="78508"/>
                  </a:cubicBezTo>
                  <a:cubicBezTo>
                    <a:pt x="65581" y="78508"/>
                    <a:pt x="66007" y="78313"/>
                    <a:pt x="66568" y="77841"/>
                  </a:cubicBezTo>
                  <a:lnTo>
                    <a:pt x="66568" y="77841"/>
                  </a:lnTo>
                  <a:cubicBezTo>
                    <a:pt x="67185" y="79399"/>
                    <a:pt x="65698" y="83631"/>
                    <a:pt x="68516" y="83631"/>
                  </a:cubicBezTo>
                  <a:cubicBezTo>
                    <a:pt x="68611" y="83631"/>
                    <a:pt x="68711" y="83626"/>
                    <a:pt x="68817" y="83616"/>
                  </a:cubicBezTo>
                  <a:cubicBezTo>
                    <a:pt x="69121" y="85835"/>
                    <a:pt x="69455" y="87142"/>
                    <a:pt x="70397" y="88419"/>
                  </a:cubicBezTo>
                  <a:cubicBezTo>
                    <a:pt x="71674" y="86473"/>
                    <a:pt x="72008" y="82978"/>
                    <a:pt x="73923" y="82005"/>
                  </a:cubicBezTo>
                  <a:cubicBezTo>
                    <a:pt x="73619" y="81701"/>
                    <a:pt x="73923" y="80729"/>
                    <a:pt x="73619" y="80394"/>
                  </a:cubicBezTo>
                  <a:cubicBezTo>
                    <a:pt x="76811" y="79756"/>
                    <a:pt x="77449" y="79452"/>
                    <a:pt x="79698" y="77537"/>
                  </a:cubicBezTo>
                  <a:lnTo>
                    <a:pt x="79698" y="78175"/>
                  </a:lnTo>
                  <a:cubicBezTo>
                    <a:pt x="80002" y="77841"/>
                    <a:pt x="80641" y="77537"/>
                    <a:pt x="80975" y="77537"/>
                  </a:cubicBezTo>
                  <a:cubicBezTo>
                    <a:pt x="81279" y="77537"/>
                    <a:pt x="80975" y="78175"/>
                    <a:pt x="81279" y="78175"/>
                  </a:cubicBezTo>
                  <a:cubicBezTo>
                    <a:pt x="81725" y="78175"/>
                    <a:pt x="81873" y="78027"/>
                    <a:pt x="82013" y="78027"/>
                  </a:cubicBezTo>
                  <a:cubicBezTo>
                    <a:pt x="82083" y="78027"/>
                    <a:pt x="82150" y="78064"/>
                    <a:pt x="82252" y="78175"/>
                  </a:cubicBezTo>
                  <a:cubicBezTo>
                    <a:pt x="82252" y="78479"/>
                    <a:pt x="82252" y="79118"/>
                    <a:pt x="81948" y="79452"/>
                  </a:cubicBezTo>
                  <a:cubicBezTo>
                    <a:pt x="83224" y="79756"/>
                    <a:pt x="83528" y="81032"/>
                    <a:pt x="83863" y="82339"/>
                  </a:cubicBezTo>
                  <a:cubicBezTo>
                    <a:pt x="84291" y="82069"/>
                    <a:pt x="84675" y="81952"/>
                    <a:pt x="85018" y="81952"/>
                  </a:cubicBezTo>
                  <a:cubicBezTo>
                    <a:pt x="86715" y="81952"/>
                    <a:pt x="87389" y="84829"/>
                    <a:pt x="87389" y="86169"/>
                  </a:cubicBezTo>
                  <a:cubicBezTo>
                    <a:pt x="87693" y="89057"/>
                    <a:pt x="86750" y="90334"/>
                    <a:pt x="90246" y="91610"/>
                  </a:cubicBezTo>
                  <a:cubicBezTo>
                    <a:pt x="89607" y="90637"/>
                    <a:pt x="88665" y="90334"/>
                    <a:pt x="88331" y="89361"/>
                  </a:cubicBezTo>
                  <a:cubicBezTo>
                    <a:pt x="88027" y="87780"/>
                    <a:pt x="88331" y="88084"/>
                    <a:pt x="88331" y="86808"/>
                  </a:cubicBezTo>
                  <a:cubicBezTo>
                    <a:pt x="88331" y="85835"/>
                    <a:pt x="87389" y="84254"/>
                    <a:pt x="88027" y="83616"/>
                  </a:cubicBezTo>
                  <a:cubicBezTo>
                    <a:pt x="88279" y="83298"/>
                    <a:pt x="88494" y="83167"/>
                    <a:pt x="88675" y="83167"/>
                  </a:cubicBezTo>
                  <a:cubicBezTo>
                    <a:pt x="89412" y="83167"/>
                    <a:pt x="89607" y="85323"/>
                    <a:pt x="89607" y="85835"/>
                  </a:cubicBezTo>
                  <a:cubicBezTo>
                    <a:pt x="89607" y="85531"/>
                    <a:pt x="89942" y="85531"/>
                    <a:pt x="90246" y="85531"/>
                  </a:cubicBezTo>
                  <a:cubicBezTo>
                    <a:pt x="90246" y="85835"/>
                    <a:pt x="90580" y="86473"/>
                    <a:pt x="90580" y="86473"/>
                  </a:cubicBezTo>
                  <a:cubicBezTo>
                    <a:pt x="91170" y="85883"/>
                    <a:pt x="92020" y="85293"/>
                    <a:pt x="92409" y="84462"/>
                  </a:cubicBezTo>
                  <a:lnTo>
                    <a:pt x="92409" y="84462"/>
                  </a:lnTo>
                  <a:cubicBezTo>
                    <a:pt x="92188" y="85085"/>
                    <a:pt x="92156" y="85901"/>
                    <a:pt x="91857" y="86473"/>
                  </a:cubicBezTo>
                  <a:cubicBezTo>
                    <a:pt x="92495" y="85835"/>
                    <a:pt x="93468" y="85531"/>
                    <a:pt x="94106" y="84893"/>
                  </a:cubicBezTo>
                  <a:cubicBezTo>
                    <a:pt x="94410" y="84893"/>
                    <a:pt x="95048" y="85197"/>
                    <a:pt x="95048" y="85197"/>
                  </a:cubicBezTo>
                  <a:cubicBezTo>
                    <a:pt x="95048" y="84893"/>
                    <a:pt x="95383" y="84254"/>
                    <a:pt x="95383" y="84254"/>
                  </a:cubicBezTo>
                  <a:lnTo>
                    <a:pt x="95383" y="84254"/>
                  </a:lnTo>
                  <a:cubicBezTo>
                    <a:pt x="95135" y="84360"/>
                    <a:pt x="94906" y="84408"/>
                    <a:pt x="94698" y="84408"/>
                  </a:cubicBezTo>
                  <a:cubicBezTo>
                    <a:pt x="93345" y="84408"/>
                    <a:pt x="92813" y="82412"/>
                    <a:pt x="93103" y="81306"/>
                  </a:cubicBezTo>
                  <a:cubicBezTo>
                    <a:pt x="92495" y="80698"/>
                    <a:pt x="92495" y="80060"/>
                    <a:pt x="92495" y="79756"/>
                  </a:cubicBezTo>
                  <a:cubicBezTo>
                    <a:pt x="93772" y="79756"/>
                    <a:pt x="95383" y="79118"/>
                    <a:pt x="95048" y="77507"/>
                  </a:cubicBezTo>
                  <a:lnTo>
                    <a:pt x="95048" y="77507"/>
                  </a:lnTo>
                  <a:cubicBezTo>
                    <a:pt x="95323" y="77574"/>
                    <a:pt x="95604" y="77606"/>
                    <a:pt x="95888" y="77606"/>
                  </a:cubicBezTo>
                  <a:cubicBezTo>
                    <a:pt x="98284" y="77606"/>
                    <a:pt x="100924" y="75353"/>
                    <a:pt x="101766" y="73342"/>
                  </a:cubicBezTo>
                  <a:cubicBezTo>
                    <a:pt x="102100" y="73677"/>
                    <a:pt x="102404" y="74315"/>
                    <a:pt x="102404" y="74649"/>
                  </a:cubicBezTo>
                  <a:cubicBezTo>
                    <a:pt x="102404" y="74011"/>
                    <a:pt x="102738" y="73342"/>
                    <a:pt x="102738" y="72704"/>
                  </a:cubicBezTo>
                  <a:cubicBezTo>
                    <a:pt x="103377" y="72066"/>
                    <a:pt x="104015" y="71124"/>
                    <a:pt x="104349" y="70151"/>
                  </a:cubicBezTo>
                  <a:cubicBezTo>
                    <a:pt x="102100" y="68570"/>
                    <a:pt x="101127" y="67263"/>
                    <a:pt x="104015" y="65348"/>
                  </a:cubicBezTo>
                  <a:cubicBezTo>
                    <a:pt x="103377" y="64710"/>
                    <a:pt x="103377" y="64710"/>
                    <a:pt x="102404" y="64406"/>
                  </a:cubicBezTo>
                  <a:cubicBezTo>
                    <a:pt x="102100" y="64710"/>
                    <a:pt x="102404" y="65044"/>
                    <a:pt x="102100" y="65348"/>
                  </a:cubicBezTo>
                  <a:cubicBezTo>
                    <a:pt x="101127" y="64072"/>
                    <a:pt x="101127" y="62795"/>
                    <a:pt x="102738" y="62491"/>
                  </a:cubicBezTo>
                  <a:lnTo>
                    <a:pt x="102738" y="63433"/>
                  </a:lnTo>
                  <a:cubicBezTo>
                    <a:pt x="103225" y="62643"/>
                    <a:pt x="103703" y="62248"/>
                    <a:pt x="104140" y="62248"/>
                  </a:cubicBezTo>
                  <a:cubicBezTo>
                    <a:pt x="104577" y="62248"/>
                    <a:pt x="104972" y="62643"/>
                    <a:pt x="105292" y="63433"/>
                  </a:cubicBezTo>
                  <a:cubicBezTo>
                    <a:pt x="105292" y="63129"/>
                    <a:pt x="106568" y="62491"/>
                    <a:pt x="106903" y="62157"/>
                  </a:cubicBezTo>
                  <a:lnTo>
                    <a:pt x="106903" y="62157"/>
                  </a:lnTo>
                  <a:cubicBezTo>
                    <a:pt x="106903" y="64406"/>
                    <a:pt x="105930" y="65348"/>
                    <a:pt x="106568" y="67932"/>
                  </a:cubicBezTo>
                  <a:cubicBezTo>
                    <a:pt x="107541" y="67598"/>
                    <a:pt x="108179" y="67294"/>
                    <a:pt x="109152" y="66321"/>
                  </a:cubicBezTo>
                  <a:lnTo>
                    <a:pt x="109152" y="66321"/>
                  </a:lnTo>
                  <a:cubicBezTo>
                    <a:pt x="109152" y="66655"/>
                    <a:pt x="108818" y="66959"/>
                    <a:pt x="108818" y="67294"/>
                  </a:cubicBezTo>
                  <a:cubicBezTo>
                    <a:pt x="111371" y="65044"/>
                    <a:pt x="109152" y="64710"/>
                    <a:pt x="108818" y="62491"/>
                  </a:cubicBezTo>
                  <a:cubicBezTo>
                    <a:pt x="109152" y="62157"/>
                    <a:pt x="109456" y="62157"/>
                    <a:pt x="109790" y="62157"/>
                  </a:cubicBezTo>
                  <a:cubicBezTo>
                    <a:pt x="109456" y="61519"/>
                    <a:pt x="109456" y="60576"/>
                    <a:pt x="109152" y="59908"/>
                  </a:cubicBezTo>
                  <a:cubicBezTo>
                    <a:pt x="109456" y="59908"/>
                    <a:pt x="110732" y="59604"/>
                    <a:pt x="111067" y="59604"/>
                  </a:cubicBezTo>
                  <a:cubicBezTo>
                    <a:pt x="112040" y="60242"/>
                    <a:pt x="112040" y="59908"/>
                    <a:pt x="112678" y="60242"/>
                  </a:cubicBezTo>
                  <a:cubicBezTo>
                    <a:pt x="112982" y="59938"/>
                    <a:pt x="112982" y="59604"/>
                    <a:pt x="112982" y="58965"/>
                  </a:cubicBezTo>
                  <a:cubicBezTo>
                    <a:pt x="117784" y="57993"/>
                    <a:pt x="115869" y="51275"/>
                    <a:pt x="118423" y="48722"/>
                  </a:cubicBezTo>
                  <a:cubicBezTo>
                    <a:pt x="119699" y="49999"/>
                    <a:pt x="119699" y="55135"/>
                    <a:pt x="118757" y="56412"/>
                  </a:cubicBezTo>
                  <a:cubicBezTo>
                    <a:pt x="119395" y="56412"/>
                    <a:pt x="119699" y="56412"/>
                    <a:pt x="120338" y="56078"/>
                  </a:cubicBezTo>
                  <a:cubicBezTo>
                    <a:pt x="119061" y="53190"/>
                    <a:pt x="122587" y="47749"/>
                    <a:pt x="119061" y="46473"/>
                  </a:cubicBezTo>
                  <a:cubicBezTo>
                    <a:pt x="119395" y="45530"/>
                    <a:pt x="119061" y="44892"/>
                    <a:pt x="119061" y="43919"/>
                  </a:cubicBezTo>
                  <a:cubicBezTo>
                    <a:pt x="118757" y="45196"/>
                    <a:pt x="118088" y="46169"/>
                    <a:pt x="117146" y="46473"/>
                  </a:cubicBezTo>
                  <a:cubicBezTo>
                    <a:pt x="115869" y="44223"/>
                    <a:pt x="113620" y="44558"/>
                    <a:pt x="116173" y="42005"/>
                  </a:cubicBezTo>
                  <a:cubicBezTo>
                    <a:pt x="117059" y="41119"/>
                    <a:pt x="120312" y="38395"/>
                    <a:pt x="121622" y="38395"/>
                  </a:cubicBezTo>
                  <a:cubicBezTo>
                    <a:pt x="121751" y="38395"/>
                    <a:pt x="121861" y="38421"/>
                    <a:pt x="121948" y="38479"/>
                  </a:cubicBezTo>
                  <a:cubicBezTo>
                    <a:pt x="122252" y="38144"/>
                    <a:pt x="122587" y="38144"/>
                    <a:pt x="122891" y="37840"/>
                  </a:cubicBezTo>
                  <a:cubicBezTo>
                    <a:pt x="123180" y="39170"/>
                    <a:pt x="123895" y="39679"/>
                    <a:pt x="124773" y="39679"/>
                  </a:cubicBezTo>
                  <a:cubicBezTo>
                    <a:pt x="126846" y="39679"/>
                    <a:pt x="129829" y="36846"/>
                    <a:pt x="130277" y="35287"/>
                  </a:cubicBezTo>
                  <a:cubicBezTo>
                    <a:pt x="130957" y="35797"/>
                    <a:pt x="131455" y="35988"/>
                    <a:pt x="131876" y="35988"/>
                  </a:cubicBezTo>
                  <a:cubicBezTo>
                    <a:pt x="133035" y="35988"/>
                    <a:pt x="133599" y="34537"/>
                    <a:pt x="135718" y="34314"/>
                  </a:cubicBezTo>
                  <a:lnTo>
                    <a:pt x="135718" y="34314"/>
                  </a:lnTo>
                  <a:cubicBezTo>
                    <a:pt x="134107" y="37840"/>
                    <a:pt x="129943" y="40394"/>
                    <a:pt x="129304" y="44223"/>
                  </a:cubicBezTo>
                  <a:cubicBezTo>
                    <a:pt x="129304" y="44223"/>
                    <a:pt x="129943" y="46169"/>
                    <a:pt x="129943" y="46807"/>
                  </a:cubicBezTo>
                  <a:cubicBezTo>
                    <a:pt x="129943" y="47445"/>
                    <a:pt x="129639" y="48388"/>
                    <a:pt x="129304" y="49360"/>
                  </a:cubicBezTo>
                  <a:cubicBezTo>
                    <a:pt x="128666" y="51275"/>
                    <a:pt x="127693" y="52552"/>
                    <a:pt x="126417" y="54467"/>
                  </a:cubicBezTo>
                  <a:cubicBezTo>
                    <a:pt x="130915" y="52552"/>
                    <a:pt x="130915" y="47111"/>
                    <a:pt x="134745" y="44558"/>
                  </a:cubicBezTo>
                  <a:cubicBezTo>
                    <a:pt x="134441" y="44223"/>
                    <a:pt x="134441" y="43281"/>
                    <a:pt x="133803" y="42947"/>
                  </a:cubicBezTo>
                  <a:cubicBezTo>
                    <a:pt x="134745" y="42005"/>
                    <a:pt x="135383" y="39117"/>
                    <a:pt x="135718" y="37506"/>
                  </a:cubicBezTo>
                  <a:cubicBezTo>
                    <a:pt x="136022" y="37840"/>
                    <a:pt x="136994" y="38144"/>
                    <a:pt x="137298" y="38479"/>
                  </a:cubicBezTo>
                  <a:cubicBezTo>
                    <a:pt x="137633" y="36564"/>
                    <a:pt x="139213" y="37202"/>
                    <a:pt x="140520" y="36564"/>
                  </a:cubicBezTo>
                  <a:cubicBezTo>
                    <a:pt x="141797" y="35925"/>
                    <a:pt x="142739" y="34649"/>
                    <a:pt x="144016" y="34314"/>
                  </a:cubicBezTo>
                  <a:lnTo>
                    <a:pt x="144016" y="34953"/>
                  </a:lnTo>
                  <a:cubicBezTo>
                    <a:pt x="144350" y="34314"/>
                    <a:pt x="145323" y="33676"/>
                    <a:pt x="145323" y="32703"/>
                  </a:cubicBezTo>
                  <a:lnTo>
                    <a:pt x="145627" y="32703"/>
                  </a:lnTo>
                  <a:cubicBezTo>
                    <a:pt x="145961" y="33038"/>
                    <a:pt x="145627" y="33342"/>
                    <a:pt x="145961" y="33342"/>
                  </a:cubicBezTo>
                  <a:cubicBezTo>
                    <a:pt x="146599" y="33038"/>
                    <a:pt x="146903" y="32703"/>
                    <a:pt x="147238" y="31761"/>
                  </a:cubicBezTo>
                  <a:cubicBezTo>
                    <a:pt x="146265" y="31761"/>
                    <a:pt x="146265" y="31123"/>
                    <a:pt x="145292" y="30789"/>
                  </a:cubicBezTo>
                  <a:lnTo>
                    <a:pt x="145292" y="29816"/>
                  </a:lnTo>
                  <a:cubicBezTo>
                    <a:pt x="145627" y="30150"/>
                    <a:pt x="146265" y="30150"/>
                    <a:pt x="146903" y="30454"/>
                  </a:cubicBezTo>
                  <a:cubicBezTo>
                    <a:pt x="147135" y="29570"/>
                    <a:pt x="147658" y="28233"/>
                    <a:pt x="148170" y="28233"/>
                  </a:cubicBezTo>
                  <a:cubicBezTo>
                    <a:pt x="148397" y="28233"/>
                    <a:pt x="148622" y="28496"/>
                    <a:pt x="148818" y="29178"/>
                  </a:cubicBezTo>
                  <a:cubicBezTo>
                    <a:pt x="149145" y="29178"/>
                    <a:pt x="149471" y="29265"/>
                    <a:pt x="149843" y="29265"/>
                  </a:cubicBezTo>
                  <a:cubicBezTo>
                    <a:pt x="150197" y="29265"/>
                    <a:pt x="150593" y="29185"/>
                    <a:pt x="151068" y="28874"/>
                  </a:cubicBezTo>
                  <a:lnTo>
                    <a:pt x="151068" y="28874"/>
                  </a:lnTo>
                  <a:cubicBezTo>
                    <a:pt x="150733" y="29178"/>
                    <a:pt x="151068" y="29816"/>
                    <a:pt x="151068" y="30454"/>
                  </a:cubicBezTo>
                  <a:cubicBezTo>
                    <a:pt x="151534" y="30920"/>
                    <a:pt x="152178" y="31224"/>
                    <a:pt x="152740" y="31224"/>
                  </a:cubicBezTo>
                  <a:cubicBezTo>
                    <a:pt x="152948" y="31224"/>
                    <a:pt x="153145" y="31183"/>
                    <a:pt x="153317" y="31093"/>
                  </a:cubicBezTo>
                  <a:cubicBezTo>
                    <a:pt x="153074" y="30880"/>
                    <a:pt x="153013" y="30454"/>
                    <a:pt x="152983" y="30150"/>
                  </a:cubicBezTo>
                  <a:cubicBezTo>
                    <a:pt x="153986" y="29846"/>
                    <a:pt x="154290" y="28874"/>
                    <a:pt x="154290" y="27931"/>
                  </a:cubicBezTo>
                  <a:lnTo>
                    <a:pt x="154290" y="27931"/>
                  </a:lnTo>
                  <a:cubicBezTo>
                    <a:pt x="154138" y="28083"/>
                    <a:pt x="153978" y="28083"/>
                    <a:pt x="153777" y="28083"/>
                  </a:cubicBezTo>
                  <a:cubicBezTo>
                    <a:pt x="153575" y="28083"/>
                    <a:pt x="153332" y="28083"/>
                    <a:pt x="153013" y="28235"/>
                  </a:cubicBezTo>
                  <a:cubicBezTo>
                    <a:pt x="153013" y="27597"/>
                    <a:pt x="153013" y="26959"/>
                    <a:pt x="153347" y="26624"/>
                  </a:cubicBezTo>
                  <a:cubicBezTo>
                    <a:pt x="152709" y="26624"/>
                    <a:pt x="152071" y="26624"/>
                    <a:pt x="151402" y="27293"/>
                  </a:cubicBezTo>
                  <a:cubicBezTo>
                    <a:pt x="151402" y="26624"/>
                    <a:pt x="150764" y="25682"/>
                    <a:pt x="151098" y="25044"/>
                  </a:cubicBezTo>
                  <a:lnTo>
                    <a:pt x="151098" y="25044"/>
                  </a:lnTo>
                  <a:cubicBezTo>
                    <a:pt x="150764" y="25348"/>
                    <a:pt x="150125" y="25348"/>
                    <a:pt x="149487" y="25682"/>
                  </a:cubicBezTo>
                  <a:cubicBezTo>
                    <a:pt x="149487" y="25348"/>
                    <a:pt x="149487" y="24709"/>
                    <a:pt x="149821" y="24406"/>
                  </a:cubicBezTo>
                  <a:cubicBezTo>
                    <a:pt x="148210" y="23767"/>
                    <a:pt x="145019" y="21518"/>
                    <a:pt x="143742" y="20241"/>
                  </a:cubicBezTo>
                  <a:cubicBezTo>
                    <a:pt x="143255" y="20804"/>
                    <a:pt x="142871" y="21005"/>
                    <a:pt x="142534" y="21005"/>
                  </a:cubicBezTo>
                  <a:cubicBezTo>
                    <a:pt x="141688" y="21005"/>
                    <a:pt x="141135" y="19743"/>
                    <a:pt x="139990" y="19743"/>
                  </a:cubicBezTo>
                  <a:cubicBezTo>
                    <a:pt x="139766" y="19743"/>
                    <a:pt x="139520" y="19791"/>
                    <a:pt x="139244" y="19907"/>
                  </a:cubicBezTo>
                  <a:lnTo>
                    <a:pt x="139882" y="19907"/>
                  </a:lnTo>
                  <a:cubicBezTo>
                    <a:pt x="139578" y="21184"/>
                    <a:pt x="139244" y="21518"/>
                    <a:pt x="140520" y="22491"/>
                  </a:cubicBezTo>
                  <a:cubicBezTo>
                    <a:pt x="140087" y="22749"/>
                    <a:pt x="139676" y="22866"/>
                    <a:pt x="139308" y="22866"/>
                  </a:cubicBezTo>
                  <a:cubicBezTo>
                    <a:pt x="138335" y="22866"/>
                    <a:pt x="137663" y="22049"/>
                    <a:pt x="137663" y="20880"/>
                  </a:cubicBezTo>
                  <a:cubicBezTo>
                    <a:pt x="137222" y="21100"/>
                    <a:pt x="136800" y="21171"/>
                    <a:pt x="136393" y="21171"/>
                  </a:cubicBezTo>
                  <a:cubicBezTo>
                    <a:pt x="135665" y="21171"/>
                    <a:pt x="134983" y="20946"/>
                    <a:pt x="134319" y="20946"/>
                  </a:cubicBezTo>
                  <a:cubicBezTo>
                    <a:pt x="133712" y="20946"/>
                    <a:pt x="133121" y="21134"/>
                    <a:pt x="132526" y="21852"/>
                  </a:cubicBezTo>
                  <a:cubicBezTo>
                    <a:pt x="132861" y="20880"/>
                    <a:pt x="132526" y="19907"/>
                    <a:pt x="132861" y="19269"/>
                  </a:cubicBezTo>
                  <a:cubicBezTo>
                    <a:pt x="132676" y="19181"/>
                    <a:pt x="132544" y="19144"/>
                    <a:pt x="132443" y="19144"/>
                  </a:cubicBezTo>
                  <a:cubicBezTo>
                    <a:pt x="132194" y="19144"/>
                    <a:pt x="132125" y="19366"/>
                    <a:pt x="131888" y="19603"/>
                  </a:cubicBezTo>
                  <a:cubicBezTo>
                    <a:pt x="131888" y="18965"/>
                    <a:pt x="131888" y="18326"/>
                    <a:pt x="132222" y="17688"/>
                  </a:cubicBezTo>
                  <a:cubicBezTo>
                    <a:pt x="131362" y="17688"/>
                    <a:pt x="129266" y="18686"/>
                    <a:pt x="128351" y="18686"/>
                  </a:cubicBezTo>
                  <a:cubicBezTo>
                    <a:pt x="128232" y="18686"/>
                    <a:pt x="128132" y="18669"/>
                    <a:pt x="128058" y="18630"/>
                  </a:cubicBezTo>
                  <a:cubicBezTo>
                    <a:pt x="126447" y="18326"/>
                    <a:pt x="126113" y="17019"/>
                    <a:pt x="124532" y="17019"/>
                  </a:cubicBezTo>
                  <a:cubicBezTo>
                    <a:pt x="124836" y="16381"/>
                    <a:pt x="124532" y="15439"/>
                    <a:pt x="124532" y="15104"/>
                  </a:cubicBezTo>
                  <a:cubicBezTo>
                    <a:pt x="124419" y="15121"/>
                    <a:pt x="124303" y="15129"/>
                    <a:pt x="124186" y="15129"/>
                  </a:cubicBezTo>
                  <a:cubicBezTo>
                    <a:pt x="122647" y="15129"/>
                    <a:pt x="120775" y="13789"/>
                    <a:pt x="119571" y="13789"/>
                  </a:cubicBezTo>
                  <a:cubicBezTo>
                    <a:pt x="119040" y="13789"/>
                    <a:pt x="118638" y="14050"/>
                    <a:pt x="118453" y="14801"/>
                  </a:cubicBezTo>
                  <a:cubicBezTo>
                    <a:pt x="117176" y="15439"/>
                    <a:pt x="117176" y="15104"/>
                    <a:pt x="116842" y="16381"/>
                  </a:cubicBezTo>
                  <a:cubicBezTo>
                    <a:pt x="116298" y="16658"/>
                    <a:pt x="115805" y="16725"/>
                    <a:pt x="115356" y="16725"/>
                  </a:cubicBezTo>
                  <a:cubicBezTo>
                    <a:pt x="114925" y="16725"/>
                    <a:pt x="114534" y="16663"/>
                    <a:pt x="114177" y="16663"/>
                  </a:cubicBezTo>
                  <a:cubicBezTo>
                    <a:pt x="113598" y="16663"/>
                    <a:pt x="113108" y="16827"/>
                    <a:pt x="112678" y="17688"/>
                  </a:cubicBezTo>
                  <a:cubicBezTo>
                    <a:pt x="112678" y="17354"/>
                    <a:pt x="112374" y="17019"/>
                    <a:pt x="112374" y="17019"/>
                  </a:cubicBezTo>
                  <a:cubicBezTo>
                    <a:pt x="112040" y="17354"/>
                    <a:pt x="111401" y="17992"/>
                    <a:pt x="111067" y="17992"/>
                  </a:cubicBezTo>
                  <a:cubicBezTo>
                    <a:pt x="108210" y="16715"/>
                    <a:pt x="110763" y="13190"/>
                    <a:pt x="107875" y="11609"/>
                  </a:cubicBezTo>
                  <a:cubicBezTo>
                    <a:pt x="107237" y="11609"/>
                    <a:pt x="106599" y="11275"/>
                    <a:pt x="105960" y="10940"/>
                  </a:cubicBezTo>
                  <a:cubicBezTo>
                    <a:pt x="105656" y="11913"/>
                    <a:pt x="104988" y="12247"/>
                    <a:pt x="104684" y="12886"/>
                  </a:cubicBezTo>
                  <a:cubicBezTo>
                    <a:pt x="104349" y="12886"/>
                    <a:pt x="104045" y="12551"/>
                    <a:pt x="103711" y="12247"/>
                  </a:cubicBezTo>
                  <a:cubicBezTo>
                    <a:pt x="103449" y="12425"/>
                    <a:pt x="103184" y="12504"/>
                    <a:pt x="102924" y="12504"/>
                  </a:cubicBezTo>
                  <a:cubicBezTo>
                    <a:pt x="102253" y="12504"/>
                    <a:pt x="101618" y="11976"/>
                    <a:pt x="101158" y="11275"/>
                  </a:cubicBezTo>
                  <a:cubicBezTo>
                    <a:pt x="100854" y="11609"/>
                    <a:pt x="100185" y="11913"/>
                    <a:pt x="99881" y="12247"/>
                  </a:cubicBezTo>
                  <a:cubicBezTo>
                    <a:pt x="99881" y="11609"/>
                    <a:pt x="99243" y="11275"/>
                    <a:pt x="99243" y="10636"/>
                  </a:cubicBezTo>
                  <a:cubicBezTo>
                    <a:pt x="98866" y="10883"/>
                    <a:pt x="98444" y="10989"/>
                    <a:pt x="98012" y="10989"/>
                  </a:cubicBezTo>
                  <a:cubicBezTo>
                    <a:pt x="97328" y="10989"/>
                    <a:pt x="96617" y="10724"/>
                    <a:pt x="96021" y="10332"/>
                  </a:cubicBezTo>
                  <a:cubicBezTo>
                    <a:pt x="94902" y="10892"/>
                    <a:pt x="93550" y="12665"/>
                    <a:pt x="92373" y="12665"/>
                  </a:cubicBezTo>
                  <a:cubicBezTo>
                    <a:pt x="92207" y="12665"/>
                    <a:pt x="92045" y="12630"/>
                    <a:pt x="91887" y="12551"/>
                  </a:cubicBezTo>
                  <a:cubicBezTo>
                    <a:pt x="92829" y="9998"/>
                    <a:pt x="96021" y="8721"/>
                    <a:pt x="96994" y="6168"/>
                  </a:cubicBezTo>
                  <a:cubicBezTo>
                    <a:pt x="96690" y="6168"/>
                    <a:pt x="96355" y="5834"/>
                    <a:pt x="95717" y="5530"/>
                  </a:cubicBezTo>
                  <a:cubicBezTo>
                    <a:pt x="96994" y="4557"/>
                    <a:pt x="96994" y="3585"/>
                    <a:pt x="96021" y="2642"/>
                  </a:cubicBezTo>
                  <a:cubicBezTo>
                    <a:pt x="95734" y="2346"/>
                    <a:pt x="95445" y="2230"/>
                    <a:pt x="95145" y="2230"/>
                  </a:cubicBezTo>
                  <a:cubicBezTo>
                    <a:pt x="94459" y="2230"/>
                    <a:pt x="93718" y="2836"/>
                    <a:pt x="92829" y="3281"/>
                  </a:cubicBezTo>
                  <a:cubicBezTo>
                    <a:pt x="93164" y="1670"/>
                    <a:pt x="92525" y="1031"/>
                    <a:pt x="91249" y="727"/>
                  </a:cubicBezTo>
                  <a:cubicBezTo>
                    <a:pt x="91249" y="393"/>
                    <a:pt x="91553" y="393"/>
                    <a:pt x="91553" y="59"/>
                  </a:cubicBezTo>
                  <a:cubicBezTo>
                    <a:pt x="91413" y="19"/>
                    <a:pt x="91273" y="0"/>
                    <a:pt x="91133"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5"/>
            <p:cNvSpPr/>
            <p:nvPr/>
          </p:nvSpPr>
          <p:spPr>
            <a:xfrm>
              <a:off x="3443350" y="2350625"/>
              <a:ext cx="218100" cy="303975"/>
            </a:xfrm>
            <a:custGeom>
              <a:rect b="b" l="l" r="r" t="t"/>
              <a:pathLst>
                <a:path extrusionOk="0" h="12159" w="8724">
                  <a:moveTo>
                    <a:pt x="4164" y="1"/>
                  </a:moveTo>
                  <a:lnTo>
                    <a:pt x="4164" y="1"/>
                  </a:lnTo>
                  <a:cubicBezTo>
                    <a:pt x="3659" y="1276"/>
                    <a:pt x="2753" y="2533"/>
                    <a:pt x="1764" y="2533"/>
                  </a:cubicBezTo>
                  <a:cubicBezTo>
                    <a:pt x="1504" y="2533"/>
                    <a:pt x="1238" y="2446"/>
                    <a:pt x="973" y="2250"/>
                  </a:cubicBezTo>
                  <a:cubicBezTo>
                    <a:pt x="334" y="2554"/>
                    <a:pt x="334" y="2888"/>
                    <a:pt x="0" y="2888"/>
                  </a:cubicBezTo>
                  <a:cubicBezTo>
                    <a:pt x="1611" y="5138"/>
                    <a:pt x="2888" y="5441"/>
                    <a:pt x="3192" y="8329"/>
                  </a:cubicBezTo>
                  <a:cubicBezTo>
                    <a:pt x="2888" y="7995"/>
                    <a:pt x="2584" y="7691"/>
                    <a:pt x="2249" y="7356"/>
                  </a:cubicBezTo>
                  <a:lnTo>
                    <a:pt x="2249" y="7356"/>
                  </a:lnTo>
                  <a:cubicBezTo>
                    <a:pt x="2249" y="8329"/>
                    <a:pt x="2553" y="9606"/>
                    <a:pt x="2888" y="10578"/>
                  </a:cubicBezTo>
                  <a:cubicBezTo>
                    <a:pt x="2249" y="10578"/>
                    <a:pt x="2249" y="10882"/>
                    <a:pt x="1915" y="10882"/>
                  </a:cubicBezTo>
                  <a:cubicBezTo>
                    <a:pt x="1915" y="11217"/>
                    <a:pt x="2249" y="11855"/>
                    <a:pt x="2249" y="12159"/>
                  </a:cubicBezTo>
                  <a:cubicBezTo>
                    <a:pt x="2553" y="11855"/>
                    <a:pt x="3526" y="11521"/>
                    <a:pt x="3860" y="11217"/>
                  </a:cubicBezTo>
                  <a:cubicBezTo>
                    <a:pt x="4559" y="11217"/>
                    <a:pt x="5703" y="11466"/>
                    <a:pt x="6650" y="11466"/>
                  </a:cubicBezTo>
                  <a:cubicBezTo>
                    <a:pt x="7844" y="11466"/>
                    <a:pt x="8723" y="11069"/>
                    <a:pt x="7994" y="9271"/>
                  </a:cubicBezTo>
                  <a:lnTo>
                    <a:pt x="7994" y="9271"/>
                  </a:lnTo>
                  <a:cubicBezTo>
                    <a:pt x="7854" y="9306"/>
                    <a:pt x="7717" y="9323"/>
                    <a:pt x="7583" y="9323"/>
                  </a:cubicBezTo>
                  <a:cubicBezTo>
                    <a:pt x="5274" y="9323"/>
                    <a:pt x="3895" y="4364"/>
                    <a:pt x="4499" y="2554"/>
                  </a:cubicBezTo>
                  <a:lnTo>
                    <a:pt x="3526" y="2554"/>
                  </a:lnTo>
                  <a:cubicBezTo>
                    <a:pt x="4164" y="1612"/>
                    <a:pt x="4164" y="639"/>
                    <a:pt x="4164"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5"/>
            <p:cNvSpPr/>
            <p:nvPr/>
          </p:nvSpPr>
          <p:spPr>
            <a:xfrm>
              <a:off x="3390150" y="2497050"/>
              <a:ext cx="117050" cy="119525"/>
            </a:xfrm>
            <a:custGeom>
              <a:rect b="b" l="l" r="r" t="t"/>
              <a:pathLst>
                <a:path extrusionOk="0" h="4781" w="4682">
                  <a:moveTo>
                    <a:pt x="2976" y="0"/>
                  </a:moveTo>
                  <a:cubicBezTo>
                    <a:pt x="1394" y="0"/>
                    <a:pt x="0" y="1883"/>
                    <a:pt x="1155" y="3749"/>
                  </a:cubicBezTo>
                  <a:cubicBezTo>
                    <a:pt x="630" y="4038"/>
                    <a:pt x="786" y="4781"/>
                    <a:pt x="838" y="4781"/>
                  </a:cubicBezTo>
                  <a:cubicBezTo>
                    <a:pt x="846" y="4781"/>
                    <a:pt x="851" y="4763"/>
                    <a:pt x="851" y="4721"/>
                  </a:cubicBezTo>
                  <a:lnTo>
                    <a:pt x="1155" y="4721"/>
                  </a:lnTo>
                  <a:cubicBezTo>
                    <a:pt x="1824" y="4721"/>
                    <a:pt x="2462" y="4721"/>
                    <a:pt x="3101" y="3749"/>
                  </a:cubicBezTo>
                  <a:cubicBezTo>
                    <a:pt x="3101" y="3749"/>
                    <a:pt x="3236" y="3897"/>
                    <a:pt x="3425" y="3897"/>
                  </a:cubicBezTo>
                  <a:cubicBezTo>
                    <a:pt x="3520" y="3897"/>
                    <a:pt x="3628" y="3860"/>
                    <a:pt x="3739" y="3749"/>
                  </a:cubicBezTo>
                  <a:cubicBezTo>
                    <a:pt x="3101" y="2776"/>
                    <a:pt x="3405" y="1499"/>
                    <a:pt x="4681" y="861"/>
                  </a:cubicBezTo>
                  <a:cubicBezTo>
                    <a:pt x="4166" y="256"/>
                    <a:pt x="3558" y="0"/>
                    <a:pt x="2976"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5"/>
            <p:cNvSpPr/>
            <p:nvPr/>
          </p:nvSpPr>
          <p:spPr>
            <a:xfrm>
              <a:off x="3139375" y="2054275"/>
              <a:ext cx="208250" cy="158450"/>
            </a:xfrm>
            <a:custGeom>
              <a:rect b="b" l="l" r="r" t="t"/>
              <a:pathLst>
                <a:path extrusionOk="0" h="6338" w="8330">
                  <a:moveTo>
                    <a:pt x="5442" y="0"/>
                  </a:moveTo>
                  <a:cubicBezTo>
                    <a:pt x="4469" y="973"/>
                    <a:pt x="3527" y="1946"/>
                    <a:pt x="2250" y="2250"/>
                  </a:cubicBezTo>
                  <a:cubicBezTo>
                    <a:pt x="2250" y="1307"/>
                    <a:pt x="1916" y="973"/>
                    <a:pt x="1916" y="335"/>
                  </a:cubicBezTo>
                  <a:cubicBezTo>
                    <a:pt x="639" y="973"/>
                    <a:pt x="335" y="1946"/>
                    <a:pt x="1" y="2888"/>
                  </a:cubicBezTo>
                  <a:cubicBezTo>
                    <a:pt x="639" y="3222"/>
                    <a:pt x="1277" y="3526"/>
                    <a:pt x="1916" y="3526"/>
                  </a:cubicBezTo>
                  <a:lnTo>
                    <a:pt x="1277" y="4499"/>
                  </a:lnTo>
                  <a:cubicBezTo>
                    <a:pt x="1277" y="4499"/>
                    <a:pt x="1612" y="4803"/>
                    <a:pt x="1612" y="5472"/>
                  </a:cubicBezTo>
                  <a:cubicBezTo>
                    <a:pt x="1916" y="5137"/>
                    <a:pt x="2554" y="5137"/>
                    <a:pt x="3192" y="4833"/>
                  </a:cubicBezTo>
                  <a:cubicBezTo>
                    <a:pt x="3192" y="5137"/>
                    <a:pt x="3527" y="5472"/>
                    <a:pt x="3527" y="6110"/>
                  </a:cubicBezTo>
                  <a:cubicBezTo>
                    <a:pt x="3846" y="6262"/>
                    <a:pt x="4165" y="6338"/>
                    <a:pt x="4484" y="6338"/>
                  </a:cubicBezTo>
                  <a:cubicBezTo>
                    <a:pt x="4803" y="6338"/>
                    <a:pt x="5122" y="6262"/>
                    <a:pt x="5442" y="6110"/>
                  </a:cubicBezTo>
                  <a:cubicBezTo>
                    <a:pt x="5442" y="5472"/>
                    <a:pt x="6080" y="5137"/>
                    <a:pt x="5746" y="4195"/>
                  </a:cubicBezTo>
                  <a:cubicBezTo>
                    <a:pt x="7053" y="4165"/>
                    <a:pt x="7357" y="3526"/>
                    <a:pt x="8329" y="2584"/>
                  </a:cubicBezTo>
                  <a:cubicBezTo>
                    <a:pt x="7691" y="1611"/>
                    <a:pt x="7357" y="973"/>
                    <a:pt x="6414" y="973"/>
                  </a:cubicBezTo>
                  <a:cubicBezTo>
                    <a:pt x="6414" y="669"/>
                    <a:pt x="6080" y="335"/>
                    <a:pt x="5442"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5"/>
            <p:cNvSpPr/>
            <p:nvPr/>
          </p:nvSpPr>
          <p:spPr>
            <a:xfrm>
              <a:off x="3764025" y="1118100"/>
              <a:ext cx="287250" cy="368550"/>
            </a:xfrm>
            <a:custGeom>
              <a:rect b="b" l="l" r="r" t="t"/>
              <a:pathLst>
                <a:path extrusionOk="0" h="14742" w="11490">
                  <a:moveTo>
                    <a:pt x="5411" y="0"/>
                  </a:moveTo>
                  <a:lnTo>
                    <a:pt x="5411" y="0"/>
                  </a:lnTo>
                  <a:cubicBezTo>
                    <a:pt x="4468" y="1277"/>
                    <a:pt x="5745" y="2888"/>
                    <a:pt x="4772" y="4164"/>
                  </a:cubicBezTo>
                  <a:cubicBezTo>
                    <a:pt x="4772" y="3192"/>
                    <a:pt x="4134" y="2249"/>
                    <a:pt x="3830" y="1277"/>
                  </a:cubicBezTo>
                  <a:cubicBezTo>
                    <a:pt x="3830" y="1277"/>
                    <a:pt x="3830" y="1611"/>
                    <a:pt x="3496" y="1611"/>
                  </a:cubicBezTo>
                  <a:cubicBezTo>
                    <a:pt x="3496" y="973"/>
                    <a:pt x="3496" y="973"/>
                    <a:pt x="2857" y="638"/>
                  </a:cubicBezTo>
                  <a:cubicBezTo>
                    <a:pt x="1581" y="1277"/>
                    <a:pt x="0" y="2249"/>
                    <a:pt x="1277" y="3526"/>
                  </a:cubicBezTo>
                  <a:cubicBezTo>
                    <a:pt x="942" y="4803"/>
                    <a:pt x="942" y="5775"/>
                    <a:pt x="2219" y="5775"/>
                  </a:cubicBezTo>
                  <a:cubicBezTo>
                    <a:pt x="1277" y="7052"/>
                    <a:pt x="1915" y="7052"/>
                    <a:pt x="2857" y="8024"/>
                  </a:cubicBezTo>
                  <a:cubicBezTo>
                    <a:pt x="3495" y="7356"/>
                    <a:pt x="4134" y="6718"/>
                    <a:pt x="4772" y="5776"/>
                  </a:cubicBezTo>
                  <a:lnTo>
                    <a:pt x="4772" y="5776"/>
                  </a:lnTo>
                  <a:lnTo>
                    <a:pt x="4134" y="6717"/>
                  </a:lnTo>
                  <a:lnTo>
                    <a:pt x="5107" y="5775"/>
                  </a:lnTo>
                  <a:cubicBezTo>
                    <a:pt x="5107" y="6413"/>
                    <a:pt x="5411" y="6717"/>
                    <a:pt x="5107" y="7690"/>
                  </a:cubicBezTo>
                  <a:cubicBezTo>
                    <a:pt x="5309" y="7690"/>
                    <a:pt x="5525" y="7406"/>
                    <a:pt x="5746" y="7406"/>
                  </a:cubicBezTo>
                  <a:cubicBezTo>
                    <a:pt x="5856" y="7406"/>
                    <a:pt x="5968" y="7477"/>
                    <a:pt x="6079" y="7690"/>
                  </a:cubicBezTo>
                  <a:cubicBezTo>
                    <a:pt x="5745" y="8967"/>
                    <a:pt x="2857" y="9605"/>
                    <a:pt x="5107" y="10578"/>
                  </a:cubicBezTo>
                  <a:cubicBezTo>
                    <a:pt x="4468" y="12158"/>
                    <a:pt x="5107" y="13465"/>
                    <a:pt x="6079" y="14742"/>
                  </a:cubicBezTo>
                  <a:cubicBezTo>
                    <a:pt x="7994" y="12493"/>
                    <a:pt x="7021" y="9301"/>
                    <a:pt x="7660" y="6413"/>
                  </a:cubicBezTo>
                  <a:lnTo>
                    <a:pt x="7660" y="6413"/>
                  </a:lnTo>
                  <a:cubicBezTo>
                    <a:pt x="8298" y="7356"/>
                    <a:pt x="9271" y="9301"/>
                    <a:pt x="9271" y="10882"/>
                  </a:cubicBezTo>
                  <a:cubicBezTo>
                    <a:pt x="9909" y="10882"/>
                    <a:pt x="10851" y="10882"/>
                    <a:pt x="11490" y="10578"/>
                  </a:cubicBezTo>
                  <a:cubicBezTo>
                    <a:pt x="9575" y="8663"/>
                    <a:pt x="10547" y="4164"/>
                    <a:pt x="7660" y="3526"/>
                  </a:cubicBezTo>
                  <a:cubicBezTo>
                    <a:pt x="7356" y="3192"/>
                    <a:pt x="7994" y="2888"/>
                    <a:pt x="7660" y="2553"/>
                  </a:cubicBezTo>
                  <a:lnTo>
                    <a:pt x="7660" y="2553"/>
                  </a:lnTo>
                  <a:cubicBezTo>
                    <a:pt x="7660" y="2553"/>
                    <a:pt x="7021" y="2888"/>
                    <a:pt x="6687" y="2888"/>
                  </a:cubicBezTo>
                  <a:cubicBezTo>
                    <a:pt x="7021" y="1611"/>
                    <a:pt x="6687" y="638"/>
                    <a:pt x="541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5"/>
            <p:cNvSpPr/>
            <p:nvPr/>
          </p:nvSpPr>
          <p:spPr>
            <a:xfrm>
              <a:off x="3931950" y="1086175"/>
              <a:ext cx="183925" cy="136050"/>
            </a:xfrm>
            <a:custGeom>
              <a:rect b="b" l="l" r="r" t="t"/>
              <a:pathLst>
                <a:path extrusionOk="0" h="5442" w="7357">
                  <a:moveTo>
                    <a:pt x="1277" y="0"/>
                  </a:moveTo>
                  <a:lnTo>
                    <a:pt x="943" y="335"/>
                  </a:lnTo>
                  <a:lnTo>
                    <a:pt x="1" y="1277"/>
                  </a:lnTo>
                  <a:cubicBezTo>
                    <a:pt x="304" y="1611"/>
                    <a:pt x="639" y="1611"/>
                    <a:pt x="943" y="1611"/>
                  </a:cubicBezTo>
                  <a:cubicBezTo>
                    <a:pt x="943" y="2250"/>
                    <a:pt x="943" y="2888"/>
                    <a:pt x="1277" y="3192"/>
                  </a:cubicBezTo>
                  <a:cubicBezTo>
                    <a:pt x="1581" y="2888"/>
                    <a:pt x="2858" y="2888"/>
                    <a:pt x="3526" y="2554"/>
                  </a:cubicBezTo>
                  <a:lnTo>
                    <a:pt x="3526" y="2554"/>
                  </a:lnTo>
                  <a:cubicBezTo>
                    <a:pt x="3192" y="3526"/>
                    <a:pt x="3830" y="3192"/>
                    <a:pt x="2554" y="4165"/>
                  </a:cubicBezTo>
                  <a:lnTo>
                    <a:pt x="3830" y="5441"/>
                  </a:lnTo>
                  <a:cubicBezTo>
                    <a:pt x="4165" y="5441"/>
                    <a:pt x="4469" y="4803"/>
                    <a:pt x="4803" y="4803"/>
                  </a:cubicBezTo>
                  <a:cubicBezTo>
                    <a:pt x="4803" y="4803"/>
                    <a:pt x="4803" y="5137"/>
                    <a:pt x="5441" y="5137"/>
                  </a:cubicBezTo>
                  <a:cubicBezTo>
                    <a:pt x="6384" y="3830"/>
                    <a:pt x="6384" y="2554"/>
                    <a:pt x="7356" y="1277"/>
                  </a:cubicBezTo>
                  <a:cubicBezTo>
                    <a:pt x="6718" y="639"/>
                    <a:pt x="5441" y="335"/>
                    <a:pt x="4803" y="0"/>
                  </a:cubicBezTo>
                  <a:cubicBezTo>
                    <a:pt x="4134" y="973"/>
                    <a:pt x="3496" y="639"/>
                    <a:pt x="3192" y="1277"/>
                  </a:cubicBezTo>
                  <a:cubicBezTo>
                    <a:pt x="2554" y="973"/>
                    <a:pt x="1581" y="335"/>
                    <a:pt x="127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5"/>
            <p:cNvSpPr/>
            <p:nvPr/>
          </p:nvSpPr>
          <p:spPr>
            <a:xfrm>
              <a:off x="4492750" y="1018500"/>
              <a:ext cx="87425" cy="107975"/>
            </a:xfrm>
            <a:custGeom>
              <a:rect b="b" l="l" r="r" t="t"/>
              <a:pathLst>
                <a:path extrusionOk="0" h="4319" w="3497">
                  <a:moveTo>
                    <a:pt x="2540" y="0"/>
                  </a:moveTo>
                  <a:cubicBezTo>
                    <a:pt x="2205" y="0"/>
                    <a:pt x="1782" y="258"/>
                    <a:pt x="1247" y="792"/>
                  </a:cubicBezTo>
                  <a:lnTo>
                    <a:pt x="912" y="1096"/>
                  </a:lnTo>
                  <a:cubicBezTo>
                    <a:pt x="608" y="1431"/>
                    <a:pt x="1" y="1431"/>
                    <a:pt x="578" y="2647"/>
                  </a:cubicBezTo>
                  <a:cubicBezTo>
                    <a:pt x="791" y="2586"/>
                    <a:pt x="1004" y="2495"/>
                    <a:pt x="1247" y="2403"/>
                  </a:cubicBezTo>
                  <a:lnTo>
                    <a:pt x="1247" y="2403"/>
                  </a:lnTo>
                  <a:cubicBezTo>
                    <a:pt x="912" y="3042"/>
                    <a:pt x="912" y="3680"/>
                    <a:pt x="608" y="4318"/>
                  </a:cubicBezTo>
                  <a:cubicBezTo>
                    <a:pt x="1993" y="3483"/>
                    <a:pt x="1716" y="1233"/>
                    <a:pt x="2826" y="1233"/>
                  </a:cubicBezTo>
                  <a:cubicBezTo>
                    <a:pt x="3007" y="1233"/>
                    <a:pt x="3226" y="1294"/>
                    <a:pt x="3496" y="1431"/>
                  </a:cubicBezTo>
                  <a:cubicBezTo>
                    <a:pt x="3302" y="495"/>
                    <a:pt x="3005" y="0"/>
                    <a:pt x="2540"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5"/>
            <p:cNvSpPr/>
            <p:nvPr/>
          </p:nvSpPr>
          <p:spPr>
            <a:xfrm>
              <a:off x="4500350" y="1084650"/>
              <a:ext cx="7625" cy="1550"/>
            </a:xfrm>
            <a:custGeom>
              <a:rect b="b" l="l" r="r" t="t"/>
              <a:pathLst>
                <a:path extrusionOk="0" h="62" w="305">
                  <a:moveTo>
                    <a:pt x="274" y="1"/>
                  </a:moveTo>
                  <a:cubicBezTo>
                    <a:pt x="183" y="31"/>
                    <a:pt x="92" y="61"/>
                    <a:pt x="1" y="61"/>
                  </a:cubicBezTo>
                  <a:lnTo>
                    <a:pt x="304" y="61"/>
                  </a:lnTo>
                  <a:cubicBezTo>
                    <a:pt x="304" y="31"/>
                    <a:pt x="274" y="31"/>
                    <a:pt x="274"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5"/>
            <p:cNvSpPr/>
            <p:nvPr/>
          </p:nvSpPr>
          <p:spPr>
            <a:xfrm>
              <a:off x="4483625" y="1086175"/>
              <a:ext cx="16750" cy="8375"/>
            </a:xfrm>
            <a:custGeom>
              <a:rect b="b" l="l" r="r" t="t"/>
              <a:pathLst>
                <a:path extrusionOk="0" h="335" w="670">
                  <a:moveTo>
                    <a:pt x="670" y="0"/>
                  </a:moveTo>
                  <a:lnTo>
                    <a:pt x="670" y="0"/>
                  </a:lnTo>
                  <a:cubicBezTo>
                    <a:pt x="366" y="31"/>
                    <a:pt x="1" y="92"/>
                    <a:pt x="1" y="335"/>
                  </a:cubicBezTo>
                  <a:cubicBezTo>
                    <a:pt x="153" y="183"/>
                    <a:pt x="396" y="92"/>
                    <a:pt x="670"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5"/>
            <p:cNvSpPr/>
            <p:nvPr/>
          </p:nvSpPr>
          <p:spPr>
            <a:xfrm>
              <a:off x="4603700" y="934200"/>
              <a:ext cx="112475" cy="144400"/>
            </a:xfrm>
            <a:custGeom>
              <a:rect b="b" l="l" r="r" t="t"/>
              <a:pathLst>
                <a:path extrusionOk="0" h="5776" w="4499">
                  <a:moveTo>
                    <a:pt x="4165" y="0"/>
                  </a:moveTo>
                  <a:cubicBezTo>
                    <a:pt x="2250" y="0"/>
                    <a:pt x="639" y="2250"/>
                    <a:pt x="0" y="3192"/>
                  </a:cubicBezTo>
                  <a:lnTo>
                    <a:pt x="0" y="3526"/>
                  </a:lnTo>
                  <a:lnTo>
                    <a:pt x="0" y="4803"/>
                  </a:lnTo>
                  <a:cubicBezTo>
                    <a:pt x="335" y="4468"/>
                    <a:pt x="1277" y="4468"/>
                    <a:pt x="1611" y="4164"/>
                  </a:cubicBezTo>
                  <a:cubicBezTo>
                    <a:pt x="1611" y="4803"/>
                    <a:pt x="1946" y="5441"/>
                    <a:pt x="1611" y="5775"/>
                  </a:cubicBezTo>
                  <a:cubicBezTo>
                    <a:pt x="2554" y="5137"/>
                    <a:pt x="3526" y="4803"/>
                    <a:pt x="4165" y="4468"/>
                  </a:cubicBezTo>
                  <a:cubicBezTo>
                    <a:pt x="4499" y="3526"/>
                    <a:pt x="4499" y="3526"/>
                    <a:pt x="3861" y="2554"/>
                  </a:cubicBezTo>
                  <a:cubicBezTo>
                    <a:pt x="3222" y="2888"/>
                    <a:pt x="2584" y="3192"/>
                    <a:pt x="2250" y="3526"/>
                  </a:cubicBezTo>
                  <a:cubicBezTo>
                    <a:pt x="1611" y="1277"/>
                    <a:pt x="4165" y="1915"/>
                    <a:pt x="4165"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5"/>
            <p:cNvSpPr/>
            <p:nvPr/>
          </p:nvSpPr>
          <p:spPr>
            <a:xfrm>
              <a:off x="4587750" y="1086175"/>
              <a:ext cx="56250" cy="27475"/>
            </a:xfrm>
            <a:custGeom>
              <a:rect b="b" l="l" r="r" t="t"/>
              <a:pathLst>
                <a:path extrusionOk="0" h="1099" w="2250">
                  <a:moveTo>
                    <a:pt x="1611" y="0"/>
                  </a:moveTo>
                  <a:lnTo>
                    <a:pt x="1611" y="335"/>
                  </a:lnTo>
                  <a:cubicBezTo>
                    <a:pt x="973" y="639"/>
                    <a:pt x="334" y="639"/>
                    <a:pt x="0" y="973"/>
                  </a:cubicBezTo>
                  <a:cubicBezTo>
                    <a:pt x="185" y="1061"/>
                    <a:pt x="370" y="1098"/>
                    <a:pt x="563" y="1098"/>
                  </a:cubicBezTo>
                  <a:cubicBezTo>
                    <a:pt x="1037" y="1098"/>
                    <a:pt x="1559" y="876"/>
                    <a:pt x="2249" y="639"/>
                  </a:cubicBezTo>
                  <a:cubicBezTo>
                    <a:pt x="1277" y="639"/>
                    <a:pt x="1915" y="0"/>
                    <a:pt x="161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5"/>
            <p:cNvSpPr/>
            <p:nvPr/>
          </p:nvSpPr>
          <p:spPr>
            <a:xfrm>
              <a:off x="4700200" y="1059575"/>
              <a:ext cx="39550" cy="34975"/>
            </a:xfrm>
            <a:custGeom>
              <a:rect b="b" l="l" r="r" t="t"/>
              <a:pathLst>
                <a:path extrusionOk="0" h="1399" w="1582">
                  <a:moveTo>
                    <a:pt x="1156" y="1"/>
                  </a:moveTo>
                  <a:cubicBezTo>
                    <a:pt x="821" y="517"/>
                    <a:pt x="274" y="821"/>
                    <a:pt x="1" y="1399"/>
                  </a:cubicBezTo>
                  <a:cubicBezTo>
                    <a:pt x="1277" y="1399"/>
                    <a:pt x="1277" y="1399"/>
                    <a:pt x="1581" y="426"/>
                  </a:cubicBezTo>
                  <a:cubicBezTo>
                    <a:pt x="1429" y="274"/>
                    <a:pt x="1277" y="92"/>
                    <a:pt x="1156"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5"/>
            <p:cNvSpPr/>
            <p:nvPr/>
          </p:nvSpPr>
          <p:spPr>
            <a:xfrm>
              <a:off x="4723750" y="1054250"/>
              <a:ext cx="8400" cy="5350"/>
            </a:xfrm>
            <a:custGeom>
              <a:rect b="b" l="l" r="r" t="t"/>
              <a:pathLst>
                <a:path extrusionOk="0" h="214" w="336">
                  <a:moveTo>
                    <a:pt x="1" y="1"/>
                  </a:moveTo>
                  <a:lnTo>
                    <a:pt x="214" y="214"/>
                  </a:lnTo>
                  <a:cubicBezTo>
                    <a:pt x="244" y="153"/>
                    <a:pt x="305" y="62"/>
                    <a:pt x="335"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5"/>
            <p:cNvSpPr/>
            <p:nvPr/>
          </p:nvSpPr>
          <p:spPr>
            <a:xfrm>
              <a:off x="4755675" y="982075"/>
              <a:ext cx="96525" cy="88175"/>
            </a:xfrm>
            <a:custGeom>
              <a:rect b="b" l="l" r="r" t="t"/>
              <a:pathLst>
                <a:path extrusionOk="0" h="3527" w="3861">
                  <a:moveTo>
                    <a:pt x="669" y="0"/>
                  </a:moveTo>
                  <a:lnTo>
                    <a:pt x="669" y="973"/>
                  </a:lnTo>
                  <a:cubicBezTo>
                    <a:pt x="335" y="1611"/>
                    <a:pt x="0" y="1915"/>
                    <a:pt x="0" y="2553"/>
                  </a:cubicBezTo>
                  <a:cubicBezTo>
                    <a:pt x="335" y="2553"/>
                    <a:pt x="669" y="2249"/>
                    <a:pt x="973" y="2249"/>
                  </a:cubicBezTo>
                  <a:cubicBezTo>
                    <a:pt x="1307" y="2553"/>
                    <a:pt x="973" y="3222"/>
                    <a:pt x="1307" y="3526"/>
                  </a:cubicBezTo>
                  <a:cubicBezTo>
                    <a:pt x="2584" y="3192"/>
                    <a:pt x="3222" y="1611"/>
                    <a:pt x="3861" y="335"/>
                  </a:cubicBezTo>
                  <a:cubicBezTo>
                    <a:pt x="3559" y="255"/>
                    <a:pt x="3274" y="231"/>
                    <a:pt x="3002" y="231"/>
                  </a:cubicBezTo>
                  <a:cubicBezTo>
                    <a:pt x="2552" y="231"/>
                    <a:pt x="2139" y="298"/>
                    <a:pt x="1747" y="298"/>
                  </a:cubicBezTo>
                  <a:cubicBezTo>
                    <a:pt x="1374" y="298"/>
                    <a:pt x="1019" y="238"/>
                    <a:pt x="669"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5"/>
            <p:cNvSpPr/>
            <p:nvPr/>
          </p:nvSpPr>
          <p:spPr>
            <a:xfrm>
              <a:off x="4780000" y="925825"/>
              <a:ext cx="8375" cy="11425"/>
            </a:xfrm>
            <a:custGeom>
              <a:rect b="b" l="l" r="r" t="t"/>
              <a:pathLst>
                <a:path extrusionOk="0" h="457" w="335">
                  <a:moveTo>
                    <a:pt x="334" y="1"/>
                  </a:moveTo>
                  <a:lnTo>
                    <a:pt x="0" y="335"/>
                  </a:lnTo>
                  <a:cubicBezTo>
                    <a:pt x="0" y="366"/>
                    <a:pt x="0" y="426"/>
                    <a:pt x="31" y="457"/>
                  </a:cubicBezTo>
                  <a:cubicBezTo>
                    <a:pt x="152" y="305"/>
                    <a:pt x="243" y="183"/>
                    <a:pt x="334"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5"/>
            <p:cNvSpPr/>
            <p:nvPr/>
          </p:nvSpPr>
          <p:spPr>
            <a:xfrm>
              <a:off x="4764025" y="937225"/>
              <a:ext cx="31950" cy="28900"/>
            </a:xfrm>
            <a:custGeom>
              <a:rect b="b" l="l" r="r" t="t"/>
              <a:pathLst>
                <a:path extrusionOk="0" h="1156" w="1278">
                  <a:moveTo>
                    <a:pt x="670" y="1"/>
                  </a:moveTo>
                  <a:cubicBezTo>
                    <a:pt x="366" y="366"/>
                    <a:pt x="1" y="670"/>
                    <a:pt x="1" y="1156"/>
                  </a:cubicBezTo>
                  <a:cubicBezTo>
                    <a:pt x="639" y="852"/>
                    <a:pt x="639" y="852"/>
                    <a:pt x="1277" y="518"/>
                  </a:cubicBezTo>
                  <a:cubicBezTo>
                    <a:pt x="1277" y="244"/>
                    <a:pt x="791" y="214"/>
                    <a:pt x="670"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5"/>
            <p:cNvSpPr/>
            <p:nvPr/>
          </p:nvSpPr>
          <p:spPr>
            <a:xfrm>
              <a:off x="4684250" y="1126450"/>
              <a:ext cx="39525" cy="17975"/>
            </a:xfrm>
            <a:custGeom>
              <a:rect b="b" l="l" r="r" t="t"/>
              <a:pathLst>
                <a:path extrusionOk="0" h="719" w="1581">
                  <a:moveTo>
                    <a:pt x="1277" y="0"/>
                  </a:moveTo>
                  <a:cubicBezTo>
                    <a:pt x="1125" y="73"/>
                    <a:pt x="990" y="92"/>
                    <a:pt x="869" y="92"/>
                  </a:cubicBezTo>
                  <a:cubicBezTo>
                    <a:pt x="736" y="92"/>
                    <a:pt x="619" y="69"/>
                    <a:pt x="513" y="69"/>
                  </a:cubicBezTo>
                  <a:cubicBezTo>
                    <a:pt x="312" y="69"/>
                    <a:pt x="152" y="152"/>
                    <a:pt x="0" y="639"/>
                  </a:cubicBezTo>
                  <a:cubicBezTo>
                    <a:pt x="118" y="695"/>
                    <a:pt x="236" y="719"/>
                    <a:pt x="351" y="719"/>
                  </a:cubicBezTo>
                  <a:cubicBezTo>
                    <a:pt x="862" y="719"/>
                    <a:pt x="1333" y="248"/>
                    <a:pt x="158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5"/>
            <p:cNvSpPr/>
            <p:nvPr/>
          </p:nvSpPr>
          <p:spPr>
            <a:xfrm>
              <a:off x="4643975" y="1078575"/>
              <a:ext cx="40300" cy="39550"/>
            </a:xfrm>
            <a:custGeom>
              <a:rect b="b" l="l" r="r" t="t"/>
              <a:pathLst>
                <a:path extrusionOk="0" h="1582" w="1612">
                  <a:moveTo>
                    <a:pt x="639" y="0"/>
                  </a:moveTo>
                  <a:lnTo>
                    <a:pt x="335" y="304"/>
                  </a:lnTo>
                  <a:cubicBezTo>
                    <a:pt x="335" y="639"/>
                    <a:pt x="0" y="943"/>
                    <a:pt x="0" y="1581"/>
                  </a:cubicBezTo>
                  <a:cubicBezTo>
                    <a:pt x="973" y="1581"/>
                    <a:pt x="973" y="1581"/>
                    <a:pt x="1611" y="943"/>
                  </a:cubicBezTo>
                  <a:lnTo>
                    <a:pt x="639" y="0"/>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5"/>
            <p:cNvSpPr/>
            <p:nvPr/>
          </p:nvSpPr>
          <p:spPr>
            <a:xfrm>
              <a:off x="5004150" y="1158350"/>
              <a:ext cx="40300" cy="40300"/>
            </a:xfrm>
            <a:custGeom>
              <a:rect b="b" l="l" r="r" t="t"/>
              <a:pathLst>
                <a:path extrusionOk="0" h="1612" w="1612">
                  <a:moveTo>
                    <a:pt x="639" y="1"/>
                  </a:moveTo>
                  <a:lnTo>
                    <a:pt x="639" y="639"/>
                  </a:lnTo>
                  <a:cubicBezTo>
                    <a:pt x="639" y="974"/>
                    <a:pt x="1" y="1278"/>
                    <a:pt x="1" y="1612"/>
                  </a:cubicBezTo>
                  <a:cubicBezTo>
                    <a:pt x="1612" y="1278"/>
                    <a:pt x="943" y="1278"/>
                    <a:pt x="1612" y="305"/>
                  </a:cubicBezTo>
                  <a:cubicBezTo>
                    <a:pt x="1445" y="153"/>
                    <a:pt x="1277" y="153"/>
                    <a:pt x="1114" y="153"/>
                  </a:cubicBezTo>
                  <a:cubicBezTo>
                    <a:pt x="951" y="153"/>
                    <a:pt x="791" y="153"/>
                    <a:pt x="639"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5"/>
            <p:cNvSpPr/>
            <p:nvPr/>
          </p:nvSpPr>
          <p:spPr>
            <a:xfrm>
              <a:off x="5076350" y="1006375"/>
              <a:ext cx="47900" cy="35075"/>
            </a:xfrm>
            <a:custGeom>
              <a:rect b="b" l="l" r="r" t="t"/>
              <a:pathLst>
                <a:path extrusionOk="0" h="1403" w="1916">
                  <a:moveTo>
                    <a:pt x="943" y="1"/>
                  </a:moveTo>
                  <a:cubicBezTo>
                    <a:pt x="639" y="639"/>
                    <a:pt x="304" y="943"/>
                    <a:pt x="0" y="1277"/>
                  </a:cubicBezTo>
                  <a:cubicBezTo>
                    <a:pt x="274" y="1366"/>
                    <a:pt x="468" y="1403"/>
                    <a:pt x="629" y="1403"/>
                  </a:cubicBezTo>
                  <a:cubicBezTo>
                    <a:pt x="1024" y="1403"/>
                    <a:pt x="1225" y="1181"/>
                    <a:pt x="1915" y="943"/>
                  </a:cubicBezTo>
                  <a:cubicBezTo>
                    <a:pt x="1915" y="305"/>
                    <a:pt x="1581" y="305"/>
                    <a:pt x="943"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5"/>
            <p:cNvSpPr/>
            <p:nvPr/>
          </p:nvSpPr>
          <p:spPr>
            <a:xfrm>
              <a:off x="5324075" y="1000000"/>
              <a:ext cx="163350" cy="256075"/>
            </a:xfrm>
            <a:custGeom>
              <a:rect b="b" l="l" r="r" t="t"/>
              <a:pathLst>
                <a:path extrusionOk="0" h="10243" w="6534">
                  <a:moveTo>
                    <a:pt x="2401" y="0"/>
                  </a:moveTo>
                  <a:cubicBezTo>
                    <a:pt x="1665" y="0"/>
                    <a:pt x="862" y="367"/>
                    <a:pt x="335" y="894"/>
                  </a:cubicBezTo>
                  <a:lnTo>
                    <a:pt x="335" y="1532"/>
                  </a:lnTo>
                  <a:cubicBezTo>
                    <a:pt x="487" y="1684"/>
                    <a:pt x="646" y="1684"/>
                    <a:pt x="806" y="1684"/>
                  </a:cubicBezTo>
                  <a:cubicBezTo>
                    <a:pt x="966" y="1684"/>
                    <a:pt x="1125" y="1684"/>
                    <a:pt x="1277" y="1836"/>
                  </a:cubicBezTo>
                  <a:cubicBezTo>
                    <a:pt x="973" y="2171"/>
                    <a:pt x="973" y="2171"/>
                    <a:pt x="973" y="2475"/>
                  </a:cubicBezTo>
                  <a:cubicBezTo>
                    <a:pt x="1277" y="2809"/>
                    <a:pt x="1611" y="2809"/>
                    <a:pt x="1611" y="3113"/>
                  </a:cubicBezTo>
                  <a:cubicBezTo>
                    <a:pt x="335" y="3782"/>
                    <a:pt x="0" y="4420"/>
                    <a:pt x="0" y="5697"/>
                  </a:cubicBezTo>
                  <a:cubicBezTo>
                    <a:pt x="639" y="5058"/>
                    <a:pt x="1277" y="5058"/>
                    <a:pt x="1611" y="4724"/>
                  </a:cubicBezTo>
                  <a:lnTo>
                    <a:pt x="1611" y="4724"/>
                  </a:lnTo>
                  <a:cubicBezTo>
                    <a:pt x="1915" y="6001"/>
                    <a:pt x="973" y="6639"/>
                    <a:pt x="1277" y="7916"/>
                  </a:cubicBezTo>
                  <a:cubicBezTo>
                    <a:pt x="1277" y="7898"/>
                    <a:pt x="1285" y="7890"/>
                    <a:pt x="1301" y="7890"/>
                  </a:cubicBezTo>
                  <a:cubicBezTo>
                    <a:pt x="1558" y="7890"/>
                    <a:pt x="3842" y="10165"/>
                    <a:pt x="3526" y="10165"/>
                  </a:cubicBezTo>
                  <a:cubicBezTo>
                    <a:pt x="3738" y="10218"/>
                    <a:pt x="3937" y="10242"/>
                    <a:pt x="4122" y="10242"/>
                  </a:cubicBezTo>
                  <a:cubicBezTo>
                    <a:pt x="6166" y="10242"/>
                    <a:pt x="6534" y="7252"/>
                    <a:pt x="4499" y="6639"/>
                  </a:cubicBezTo>
                  <a:cubicBezTo>
                    <a:pt x="4803" y="5362"/>
                    <a:pt x="4803" y="5697"/>
                    <a:pt x="3526" y="5362"/>
                  </a:cubicBezTo>
                  <a:cubicBezTo>
                    <a:pt x="3861" y="4420"/>
                    <a:pt x="4499" y="3447"/>
                    <a:pt x="5137" y="2809"/>
                  </a:cubicBezTo>
                  <a:lnTo>
                    <a:pt x="4165" y="2809"/>
                  </a:lnTo>
                  <a:cubicBezTo>
                    <a:pt x="4361" y="740"/>
                    <a:pt x="3447" y="0"/>
                    <a:pt x="240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5"/>
            <p:cNvSpPr/>
            <p:nvPr/>
          </p:nvSpPr>
          <p:spPr>
            <a:xfrm>
              <a:off x="5444125" y="1190275"/>
              <a:ext cx="167975" cy="144400"/>
            </a:xfrm>
            <a:custGeom>
              <a:rect b="b" l="l" r="r" t="t"/>
              <a:pathLst>
                <a:path extrusionOk="0" h="5776" w="6719">
                  <a:moveTo>
                    <a:pt x="3527" y="1"/>
                  </a:moveTo>
                  <a:lnTo>
                    <a:pt x="2554" y="305"/>
                  </a:lnTo>
                  <a:lnTo>
                    <a:pt x="1916" y="943"/>
                  </a:lnTo>
                  <a:cubicBezTo>
                    <a:pt x="2889" y="2250"/>
                    <a:pt x="639" y="3830"/>
                    <a:pt x="1" y="5441"/>
                  </a:cubicBezTo>
                  <a:cubicBezTo>
                    <a:pt x="335" y="5441"/>
                    <a:pt x="974" y="5776"/>
                    <a:pt x="974" y="5776"/>
                  </a:cubicBezTo>
                  <a:cubicBezTo>
                    <a:pt x="2250" y="4165"/>
                    <a:pt x="3861" y="5137"/>
                    <a:pt x="4803" y="3830"/>
                  </a:cubicBezTo>
                  <a:cubicBezTo>
                    <a:pt x="6718" y="1916"/>
                    <a:pt x="3861" y="1916"/>
                    <a:pt x="3527"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5"/>
            <p:cNvSpPr/>
            <p:nvPr/>
          </p:nvSpPr>
          <p:spPr>
            <a:xfrm>
              <a:off x="4531500" y="1406850"/>
              <a:ext cx="368575" cy="480125"/>
            </a:xfrm>
            <a:custGeom>
              <a:rect b="b" l="l" r="r" t="t"/>
              <a:pathLst>
                <a:path extrusionOk="0" h="19205" w="14743">
                  <a:moveTo>
                    <a:pt x="14104" y="0"/>
                  </a:moveTo>
                  <a:lnTo>
                    <a:pt x="13466" y="304"/>
                  </a:lnTo>
                  <a:cubicBezTo>
                    <a:pt x="12493" y="2219"/>
                    <a:pt x="9302" y="3496"/>
                    <a:pt x="7053" y="4134"/>
                  </a:cubicBezTo>
                  <a:cubicBezTo>
                    <a:pt x="6414" y="5107"/>
                    <a:pt x="5472" y="5745"/>
                    <a:pt x="5776" y="6687"/>
                  </a:cubicBezTo>
                  <a:cubicBezTo>
                    <a:pt x="5138" y="7660"/>
                    <a:pt x="4499" y="8633"/>
                    <a:pt x="3223" y="9575"/>
                  </a:cubicBezTo>
                  <a:cubicBezTo>
                    <a:pt x="3527" y="9909"/>
                    <a:pt x="3527" y="10213"/>
                    <a:pt x="3861" y="10548"/>
                  </a:cubicBezTo>
                  <a:cubicBezTo>
                    <a:pt x="2584" y="11186"/>
                    <a:pt x="1" y="14712"/>
                    <a:pt x="2250" y="15350"/>
                  </a:cubicBezTo>
                  <a:cubicBezTo>
                    <a:pt x="1946" y="15988"/>
                    <a:pt x="1946" y="16961"/>
                    <a:pt x="1946" y="17599"/>
                  </a:cubicBezTo>
                  <a:cubicBezTo>
                    <a:pt x="2250" y="17265"/>
                    <a:pt x="2888" y="17265"/>
                    <a:pt x="3223" y="16961"/>
                  </a:cubicBezTo>
                  <a:lnTo>
                    <a:pt x="3223" y="16961"/>
                  </a:lnTo>
                  <a:cubicBezTo>
                    <a:pt x="3223" y="17599"/>
                    <a:pt x="2888" y="17903"/>
                    <a:pt x="2888" y="18238"/>
                  </a:cubicBezTo>
                  <a:cubicBezTo>
                    <a:pt x="3519" y="18849"/>
                    <a:pt x="4278" y="19204"/>
                    <a:pt x="4999" y="19204"/>
                  </a:cubicBezTo>
                  <a:cubicBezTo>
                    <a:pt x="5389" y="19204"/>
                    <a:pt x="5769" y="19100"/>
                    <a:pt x="6110" y="18876"/>
                  </a:cubicBezTo>
                  <a:cubicBezTo>
                    <a:pt x="5138" y="18238"/>
                    <a:pt x="4803" y="16627"/>
                    <a:pt x="4803" y="15016"/>
                  </a:cubicBezTo>
                  <a:cubicBezTo>
                    <a:pt x="4803" y="13739"/>
                    <a:pt x="5138" y="10882"/>
                    <a:pt x="5442" y="10213"/>
                  </a:cubicBezTo>
                  <a:cubicBezTo>
                    <a:pt x="5776" y="9575"/>
                    <a:pt x="8664" y="5745"/>
                    <a:pt x="9302" y="5107"/>
                  </a:cubicBezTo>
                  <a:cubicBezTo>
                    <a:pt x="10882" y="4134"/>
                    <a:pt x="12189" y="5411"/>
                    <a:pt x="13466" y="3192"/>
                  </a:cubicBezTo>
                  <a:cubicBezTo>
                    <a:pt x="13132" y="3192"/>
                    <a:pt x="13132" y="2858"/>
                    <a:pt x="12828" y="2858"/>
                  </a:cubicBezTo>
                  <a:cubicBezTo>
                    <a:pt x="14408" y="2219"/>
                    <a:pt x="14743" y="1277"/>
                    <a:pt x="14104"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5"/>
            <p:cNvSpPr/>
            <p:nvPr/>
          </p:nvSpPr>
          <p:spPr>
            <a:xfrm>
              <a:off x="6124250" y="1502600"/>
              <a:ext cx="216575" cy="108575"/>
            </a:xfrm>
            <a:custGeom>
              <a:rect b="b" l="l" r="r" t="t"/>
              <a:pathLst>
                <a:path extrusionOk="0" h="4343" w="8663">
                  <a:moveTo>
                    <a:pt x="2888" y="0"/>
                  </a:moveTo>
                  <a:cubicBezTo>
                    <a:pt x="2584" y="0"/>
                    <a:pt x="0" y="304"/>
                    <a:pt x="2584" y="1581"/>
                  </a:cubicBezTo>
                  <a:cubicBezTo>
                    <a:pt x="1060" y="2899"/>
                    <a:pt x="1894" y="4342"/>
                    <a:pt x="2883" y="4342"/>
                  </a:cubicBezTo>
                  <a:cubicBezTo>
                    <a:pt x="3354" y="4342"/>
                    <a:pt x="3860" y="4015"/>
                    <a:pt x="4164" y="3192"/>
                  </a:cubicBezTo>
                  <a:cubicBezTo>
                    <a:pt x="5137" y="3526"/>
                    <a:pt x="5441" y="3192"/>
                    <a:pt x="6079" y="3830"/>
                  </a:cubicBezTo>
                  <a:cubicBezTo>
                    <a:pt x="6414" y="3830"/>
                    <a:pt x="7052" y="3526"/>
                    <a:pt x="7356" y="3526"/>
                  </a:cubicBezTo>
                  <a:cubicBezTo>
                    <a:pt x="7052" y="1915"/>
                    <a:pt x="7356" y="2553"/>
                    <a:pt x="7994" y="1581"/>
                  </a:cubicBezTo>
                  <a:cubicBezTo>
                    <a:pt x="8329" y="1915"/>
                    <a:pt x="8329" y="2219"/>
                    <a:pt x="8663" y="2553"/>
                  </a:cubicBezTo>
                  <a:cubicBezTo>
                    <a:pt x="8663" y="1317"/>
                    <a:pt x="7725" y="613"/>
                    <a:pt x="6717" y="613"/>
                  </a:cubicBezTo>
                  <a:cubicBezTo>
                    <a:pt x="6164" y="613"/>
                    <a:pt x="5589" y="825"/>
                    <a:pt x="5137" y="1277"/>
                  </a:cubicBezTo>
                  <a:cubicBezTo>
                    <a:pt x="5137" y="942"/>
                    <a:pt x="4803" y="304"/>
                    <a:pt x="4803" y="0"/>
                  </a:cubicBezTo>
                  <a:cubicBezTo>
                    <a:pt x="4651" y="152"/>
                    <a:pt x="4415" y="228"/>
                    <a:pt x="4218" y="228"/>
                  </a:cubicBezTo>
                  <a:cubicBezTo>
                    <a:pt x="4020" y="228"/>
                    <a:pt x="3860" y="152"/>
                    <a:pt x="3860"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5"/>
            <p:cNvSpPr/>
            <p:nvPr/>
          </p:nvSpPr>
          <p:spPr>
            <a:xfrm>
              <a:off x="6356775" y="1550475"/>
              <a:ext cx="88175" cy="56250"/>
            </a:xfrm>
            <a:custGeom>
              <a:rect b="b" l="l" r="r" t="t"/>
              <a:pathLst>
                <a:path extrusionOk="0" h="2250" w="3527">
                  <a:moveTo>
                    <a:pt x="1277" y="0"/>
                  </a:moveTo>
                  <a:lnTo>
                    <a:pt x="942" y="638"/>
                  </a:lnTo>
                  <a:cubicBezTo>
                    <a:pt x="854" y="727"/>
                    <a:pt x="763" y="736"/>
                    <a:pt x="671" y="736"/>
                  </a:cubicBezTo>
                  <a:cubicBezTo>
                    <a:pt x="648" y="736"/>
                    <a:pt x="626" y="735"/>
                    <a:pt x="604" y="735"/>
                  </a:cubicBezTo>
                  <a:cubicBezTo>
                    <a:pt x="401" y="735"/>
                    <a:pt x="194" y="776"/>
                    <a:pt x="0" y="1611"/>
                  </a:cubicBezTo>
                  <a:cubicBezTo>
                    <a:pt x="304" y="1611"/>
                    <a:pt x="1581" y="2249"/>
                    <a:pt x="1915" y="2249"/>
                  </a:cubicBezTo>
                  <a:cubicBezTo>
                    <a:pt x="2219" y="2249"/>
                    <a:pt x="3192" y="1277"/>
                    <a:pt x="3526" y="1277"/>
                  </a:cubicBezTo>
                  <a:cubicBezTo>
                    <a:pt x="2888" y="638"/>
                    <a:pt x="1915" y="304"/>
                    <a:pt x="127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5"/>
            <p:cNvSpPr/>
            <p:nvPr/>
          </p:nvSpPr>
          <p:spPr>
            <a:xfrm>
              <a:off x="6236700" y="1630250"/>
              <a:ext cx="23575" cy="31950"/>
            </a:xfrm>
            <a:custGeom>
              <a:rect b="b" l="l" r="r" t="t"/>
              <a:pathLst>
                <a:path extrusionOk="0" h="1278" w="943">
                  <a:moveTo>
                    <a:pt x="1" y="1"/>
                  </a:moveTo>
                  <a:cubicBezTo>
                    <a:pt x="1" y="639"/>
                    <a:pt x="1" y="639"/>
                    <a:pt x="639" y="1277"/>
                  </a:cubicBezTo>
                  <a:cubicBezTo>
                    <a:pt x="943" y="973"/>
                    <a:pt x="639" y="335"/>
                    <a:pt x="943" y="1"/>
                  </a:cubicBezTo>
                  <a:lnTo>
                    <a:pt x="943" y="1"/>
                  </a:lnTo>
                  <a:lnTo>
                    <a:pt x="639" y="335"/>
                  </a:lnTo>
                  <a:cubicBezTo>
                    <a:pt x="305" y="335"/>
                    <a:pt x="1" y="1"/>
                    <a:pt x="1"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5"/>
            <p:cNvSpPr/>
            <p:nvPr/>
          </p:nvSpPr>
          <p:spPr>
            <a:xfrm>
              <a:off x="6276225" y="1670525"/>
              <a:ext cx="8375" cy="800"/>
            </a:xfrm>
            <a:custGeom>
              <a:rect b="b" l="l" r="r" t="t"/>
              <a:pathLst>
                <a:path extrusionOk="0" h="32" w="335">
                  <a:moveTo>
                    <a:pt x="0" y="1"/>
                  </a:moveTo>
                  <a:cubicBezTo>
                    <a:pt x="31" y="1"/>
                    <a:pt x="31" y="1"/>
                    <a:pt x="31" y="31"/>
                  </a:cubicBezTo>
                  <a:cubicBezTo>
                    <a:pt x="122" y="1"/>
                    <a:pt x="213" y="1"/>
                    <a:pt x="335"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5"/>
            <p:cNvSpPr/>
            <p:nvPr/>
          </p:nvSpPr>
          <p:spPr>
            <a:xfrm>
              <a:off x="6246325" y="1671300"/>
              <a:ext cx="45875" cy="30025"/>
            </a:xfrm>
            <a:custGeom>
              <a:rect b="b" l="l" r="r" t="t"/>
              <a:pathLst>
                <a:path extrusionOk="0" h="1201" w="1835">
                  <a:moveTo>
                    <a:pt x="1227" y="0"/>
                  </a:moveTo>
                  <a:cubicBezTo>
                    <a:pt x="1" y="144"/>
                    <a:pt x="162" y="1201"/>
                    <a:pt x="1020" y="1201"/>
                  </a:cubicBezTo>
                  <a:cubicBezTo>
                    <a:pt x="1247" y="1201"/>
                    <a:pt x="1523" y="1127"/>
                    <a:pt x="1835" y="942"/>
                  </a:cubicBezTo>
                  <a:cubicBezTo>
                    <a:pt x="1835" y="304"/>
                    <a:pt x="1531" y="274"/>
                    <a:pt x="122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5"/>
            <p:cNvSpPr/>
            <p:nvPr/>
          </p:nvSpPr>
          <p:spPr>
            <a:xfrm>
              <a:off x="6957075" y="1798200"/>
              <a:ext cx="63875" cy="44650"/>
            </a:xfrm>
            <a:custGeom>
              <a:rect b="b" l="l" r="r" t="t"/>
              <a:pathLst>
                <a:path extrusionOk="0" h="1786" w="2555">
                  <a:moveTo>
                    <a:pt x="1581" y="0"/>
                  </a:moveTo>
                  <a:cubicBezTo>
                    <a:pt x="943" y="334"/>
                    <a:pt x="305" y="638"/>
                    <a:pt x="1" y="1307"/>
                  </a:cubicBezTo>
                  <a:cubicBezTo>
                    <a:pt x="153" y="1626"/>
                    <a:pt x="472" y="1786"/>
                    <a:pt x="913" y="1786"/>
                  </a:cubicBezTo>
                  <a:cubicBezTo>
                    <a:pt x="1353" y="1786"/>
                    <a:pt x="1916" y="1626"/>
                    <a:pt x="2554" y="1307"/>
                  </a:cubicBezTo>
                  <a:cubicBezTo>
                    <a:pt x="2554" y="638"/>
                    <a:pt x="2220" y="973"/>
                    <a:pt x="1916" y="638"/>
                  </a:cubicBezTo>
                  <a:lnTo>
                    <a:pt x="1581" y="0"/>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5"/>
            <p:cNvSpPr/>
            <p:nvPr/>
          </p:nvSpPr>
          <p:spPr>
            <a:xfrm>
              <a:off x="6012525" y="2823275"/>
              <a:ext cx="344275" cy="424050"/>
            </a:xfrm>
            <a:custGeom>
              <a:rect b="b" l="l" r="r" t="t"/>
              <a:pathLst>
                <a:path extrusionOk="0" h="16962" w="13771">
                  <a:moveTo>
                    <a:pt x="9910" y="1"/>
                  </a:moveTo>
                  <a:cubicBezTo>
                    <a:pt x="9272" y="1277"/>
                    <a:pt x="7995" y="1916"/>
                    <a:pt x="7661" y="3496"/>
                  </a:cubicBezTo>
                  <a:cubicBezTo>
                    <a:pt x="7661" y="3831"/>
                    <a:pt x="7995" y="6080"/>
                    <a:pt x="7995" y="7022"/>
                  </a:cubicBezTo>
                  <a:cubicBezTo>
                    <a:pt x="7357" y="7356"/>
                    <a:pt x="6718" y="7995"/>
                    <a:pt x="6384" y="7995"/>
                  </a:cubicBezTo>
                  <a:cubicBezTo>
                    <a:pt x="6080" y="7995"/>
                    <a:pt x="5746" y="7660"/>
                    <a:pt x="5746" y="7660"/>
                  </a:cubicBezTo>
                  <a:cubicBezTo>
                    <a:pt x="5107" y="7660"/>
                    <a:pt x="4803" y="8329"/>
                    <a:pt x="4165" y="8329"/>
                  </a:cubicBezTo>
                  <a:lnTo>
                    <a:pt x="4165" y="9606"/>
                  </a:lnTo>
                  <a:cubicBezTo>
                    <a:pt x="3831" y="9606"/>
                    <a:pt x="1916" y="9910"/>
                    <a:pt x="1582" y="9910"/>
                  </a:cubicBezTo>
                  <a:cubicBezTo>
                    <a:pt x="943" y="10882"/>
                    <a:pt x="1582" y="11521"/>
                    <a:pt x="1278" y="11825"/>
                  </a:cubicBezTo>
                  <a:lnTo>
                    <a:pt x="943" y="14074"/>
                  </a:lnTo>
                  <a:cubicBezTo>
                    <a:pt x="639" y="15350"/>
                    <a:pt x="1" y="15654"/>
                    <a:pt x="1" y="16961"/>
                  </a:cubicBezTo>
                  <a:cubicBezTo>
                    <a:pt x="1278" y="15350"/>
                    <a:pt x="1582" y="12159"/>
                    <a:pt x="3527" y="10852"/>
                  </a:cubicBezTo>
                  <a:cubicBezTo>
                    <a:pt x="4803" y="10214"/>
                    <a:pt x="10548" y="10548"/>
                    <a:pt x="8968" y="7356"/>
                  </a:cubicBezTo>
                  <a:cubicBezTo>
                    <a:pt x="10883" y="7022"/>
                    <a:pt x="10548" y="5411"/>
                    <a:pt x="9272" y="4135"/>
                  </a:cubicBezTo>
                  <a:cubicBezTo>
                    <a:pt x="9910" y="3831"/>
                    <a:pt x="9606" y="3831"/>
                    <a:pt x="10548" y="3496"/>
                  </a:cubicBezTo>
                  <a:cubicBezTo>
                    <a:pt x="10883" y="3192"/>
                    <a:pt x="11187" y="2858"/>
                    <a:pt x="12159" y="2554"/>
                  </a:cubicBezTo>
                  <a:cubicBezTo>
                    <a:pt x="12159" y="2858"/>
                    <a:pt x="12463" y="2858"/>
                    <a:pt x="12798" y="3192"/>
                  </a:cubicBezTo>
                  <a:cubicBezTo>
                    <a:pt x="13436" y="2220"/>
                    <a:pt x="13770" y="1277"/>
                    <a:pt x="13436" y="305"/>
                  </a:cubicBezTo>
                  <a:lnTo>
                    <a:pt x="12463" y="305"/>
                  </a:lnTo>
                  <a:cubicBezTo>
                    <a:pt x="11992" y="472"/>
                    <a:pt x="11597" y="631"/>
                    <a:pt x="11198" y="631"/>
                  </a:cubicBezTo>
                  <a:cubicBezTo>
                    <a:pt x="10799" y="631"/>
                    <a:pt x="10396" y="472"/>
                    <a:pt x="9910"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5"/>
            <p:cNvSpPr/>
            <p:nvPr/>
          </p:nvSpPr>
          <p:spPr>
            <a:xfrm>
              <a:off x="5852200" y="3279225"/>
              <a:ext cx="56250" cy="47875"/>
            </a:xfrm>
            <a:custGeom>
              <a:rect b="b" l="l" r="r" t="t"/>
              <a:pathLst>
                <a:path extrusionOk="0" h="1915" w="2250">
                  <a:moveTo>
                    <a:pt x="973" y="0"/>
                  </a:moveTo>
                  <a:cubicBezTo>
                    <a:pt x="335" y="638"/>
                    <a:pt x="0" y="942"/>
                    <a:pt x="0" y="1915"/>
                  </a:cubicBezTo>
                  <a:cubicBezTo>
                    <a:pt x="1277" y="1915"/>
                    <a:pt x="2250" y="0"/>
                    <a:pt x="973"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5"/>
            <p:cNvSpPr/>
            <p:nvPr/>
          </p:nvSpPr>
          <p:spPr>
            <a:xfrm>
              <a:off x="5828650" y="3383325"/>
              <a:ext cx="87400" cy="143625"/>
            </a:xfrm>
            <a:custGeom>
              <a:rect b="b" l="l" r="r" t="t"/>
              <a:pathLst>
                <a:path extrusionOk="0" h="5745" w="3496">
                  <a:moveTo>
                    <a:pt x="2219" y="0"/>
                  </a:moveTo>
                  <a:cubicBezTo>
                    <a:pt x="942" y="1277"/>
                    <a:pt x="0" y="4803"/>
                    <a:pt x="1581" y="5745"/>
                  </a:cubicBezTo>
                  <a:cubicBezTo>
                    <a:pt x="1581" y="4468"/>
                    <a:pt x="1915" y="2219"/>
                    <a:pt x="3496" y="1581"/>
                  </a:cubicBezTo>
                  <a:cubicBezTo>
                    <a:pt x="3192" y="943"/>
                    <a:pt x="2857" y="304"/>
                    <a:pt x="2553"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5"/>
            <p:cNvSpPr/>
            <p:nvPr/>
          </p:nvSpPr>
          <p:spPr>
            <a:xfrm>
              <a:off x="5892475" y="3526950"/>
              <a:ext cx="39525" cy="45600"/>
            </a:xfrm>
            <a:custGeom>
              <a:rect b="b" l="l" r="r" t="t"/>
              <a:pathLst>
                <a:path extrusionOk="0" h="1824" w="1581">
                  <a:moveTo>
                    <a:pt x="973" y="0"/>
                  </a:moveTo>
                  <a:cubicBezTo>
                    <a:pt x="304" y="0"/>
                    <a:pt x="304" y="334"/>
                    <a:pt x="0" y="638"/>
                  </a:cubicBezTo>
                  <a:lnTo>
                    <a:pt x="639" y="638"/>
                  </a:lnTo>
                  <a:cubicBezTo>
                    <a:pt x="639" y="942"/>
                    <a:pt x="639" y="1489"/>
                    <a:pt x="882" y="1824"/>
                  </a:cubicBezTo>
                  <a:cubicBezTo>
                    <a:pt x="1581" y="1581"/>
                    <a:pt x="1490" y="790"/>
                    <a:pt x="973"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5"/>
            <p:cNvSpPr/>
            <p:nvPr/>
          </p:nvSpPr>
          <p:spPr>
            <a:xfrm>
              <a:off x="5900075" y="3572525"/>
              <a:ext cx="15975" cy="2300"/>
            </a:xfrm>
            <a:custGeom>
              <a:rect b="b" l="l" r="r" t="t"/>
              <a:pathLst>
                <a:path extrusionOk="0" h="92" w="639">
                  <a:moveTo>
                    <a:pt x="578" y="1"/>
                  </a:moveTo>
                  <a:cubicBezTo>
                    <a:pt x="426" y="62"/>
                    <a:pt x="244" y="92"/>
                    <a:pt x="0" y="92"/>
                  </a:cubicBezTo>
                  <a:lnTo>
                    <a:pt x="639" y="92"/>
                  </a:lnTo>
                  <a:cubicBezTo>
                    <a:pt x="608" y="92"/>
                    <a:pt x="608" y="62"/>
                    <a:pt x="578"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5"/>
            <p:cNvSpPr/>
            <p:nvPr/>
          </p:nvSpPr>
          <p:spPr>
            <a:xfrm>
              <a:off x="5916025" y="3583175"/>
              <a:ext cx="51200" cy="52925"/>
            </a:xfrm>
            <a:custGeom>
              <a:rect b="b" l="l" r="r" t="t"/>
              <a:pathLst>
                <a:path extrusionOk="0" h="2117" w="2048">
                  <a:moveTo>
                    <a:pt x="973" y="0"/>
                  </a:moveTo>
                  <a:cubicBezTo>
                    <a:pt x="639" y="639"/>
                    <a:pt x="335" y="1611"/>
                    <a:pt x="1" y="1915"/>
                  </a:cubicBezTo>
                  <a:cubicBezTo>
                    <a:pt x="282" y="2053"/>
                    <a:pt x="547" y="2117"/>
                    <a:pt x="779" y="2117"/>
                  </a:cubicBezTo>
                  <a:cubicBezTo>
                    <a:pt x="1626" y="2117"/>
                    <a:pt x="2047" y="1264"/>
                    <a:pt x="1308"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5"/>
            <p:cNvSpPr/>
            <p:nvPr/>
          </p:nvSpPr>
          <p:spPr>
            <a:xfrm>
              <a:off x="5620425" y="3591525"/>
              <a:ext cx="224200" cy="228375"/>
            </a:xfrm>
            <a:custGeom>
              <a:rect b="b" l="l" r="r" t="t"/>
              <a:pathLst>
                <a:path extrusionOk="0" h="9135" w="8968">
                  <a:moveTo>
                    <a:pt x="6718" y="1"/>
                  </a:moveTo>
                  <a:lnTo>
                    <a:pt x="7022" y="305"/>
                  </a:lnTo>
                  <a:cubicBezTo>
                    <a:pt x="6384" y="1277"/>
                    <a:pt x="4165" y="2554"/>
                    <a:pt x="4803" y="4134"/>
                  </a:cubicBezTo>
                  <a:cubicBezTo>
                    <a:pt x="3831" y="4469"/>
                    <a:pt x="3192" y="4773"/>
                    <a:pt x="2554" y="5441"/>
                  </a:cubicBezTo>
                  <a:cubicBezTo>
                    <a:pt x="1581" y="5107"/>
                    <a:pt x="639" y="5107"/>
                    <a:pt x="1" y="5107"/>
                  </a:cubicBezTo>
                  <a:cubicBezTo>
                    <a:pt x="943" y="6080"/>
                    <a:pt x="2250" y="8299"/>
                    <a:pt x="3527" y="8633"/>
                  </a:cubicBezTo>
                  <a:cubicBezTo>
                    <a:pt x="4072" y="8958"/>
                    <a:pt x="4696" y="9135"/>
                    <a:pt x="5240" y="9135"/>
                  </a:cubicBezTo>
                  <a:cubicBezTo>
                    <a:pt x="6275" y="9135"/>
                    <a:pt x="7021" y="8496"/>
                    <a:pt x="6384" y="7022"/>
                  </a:cubicBezTo>
                  <a:cubicBezTo>
                    <a:pt x="7691" y="6080"/>
                    <a:pt x="7022" y="6718"/>
                    <a:pt x="7995" y="5441"/>
                  </a:cubicBezTo>
                  <a:cubicBezTo>
                    <a:pt x="8329" y="5745"/>
                    <a:pt x="8633" y="6080"/>
                    <a:pt x="8968" y="6080"/>
                  </a:cubicBezTo>
                  <a:cubicBezTo>
                    <a:pt x="8633" y="4469"/>
                    <a:pt x="7357" y="3496"/>
                    <a:pt x="7995" y="2220"/>
                  </a:cubicBezTo>
                  <a:cubicBezTo>
                    <a:pt x="7995" y="1916"/>
                    <a:pt x="8329" y="1916"/>
                    <a:pt x="8329" y="1581"/>
                  </a:cubicBezTo>
                  <a:cubicBezTo>
                    <a:pt x="7995" y="1277"/>
                    <a:pt x="7357" y="305"/>
                    <a:pt x="6718"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5"/>
            <p:cNvSpPr/>
            <p:nvPr/>
          </p:nvSpPr>
          <p:spPr>
            <a:xfrm>
              <a:off x="5388675" y="3646050"/>
              <a:ext cx="215825" cy="214925"/>
            </a:xfrm>
            <a:custGeom>
              <a:rect b="b" l="l" r="r" t="t"/>
              <a:pathLst>
                <a:path extrusionOk="0" h="8597" w="8633">
                  <a:moveTo>
                    <a:pt x="8619" y="7656"/>
                  </a:moveTo>
                  <a:lnTo>
                    <a:pt x="8619" y="7656"/>
                  </a:lnTo>
                  <a:cubicBezTo>
                    <a:pt x="8624" y="7680"/>
                    <a:pt x="8628" y="7704"/>
                    <a:pt x="8632" y="7729"/>
                  </a:cubicBezTo>
                  <a:cubicBezTo>
                    <a:pt x="8632" y="7700"/>
                    <a:pt x="8628" y="7676"/>
                    <a:pt x="8619" y="7656"/>
                  </a:cubicBezTo>
                  <a:close/>
                  <a:moveTo>
                    <a:pt x="399" y="1"/>
                  </a:moveTo>
                  <a:cubicBezTo>
                    <a:pt x="266" y="1"/>
                    <a:pt x="133" y="13"/>
                    <a:pt x="0" y="39"/>
                  </a:cubicBezTo>
                  <a:cubicBezTo>
                    <a:pt x="304" y="1649"/>
                    <a:pt x="2857" y="4537"/>
                    <a:pt x="3830" y="5814"/>
                  </a:cubicBezTo>
                  <a:cubicBezTo>
                    <a:pt x="4312" y="6296"/>
                    <a:pt x="6249" y="8597"/>
                    <a:pt x="7313" y="8597"/>
                  </a:cubicBezTo>
                  <a:cubicBezTo>
                    <a:pt x="7659" y="8597"/>
                    <a:pt x="7912" y="8354"/>
                    <a:pt x="7994" y="7729"/>
                  </a:cubicBezTo>
                  <a:cubicBezTo>
                    <a:pt x="7994" y="7729"/>
                    <a:pt x="8278" y="7580"/>
                    <a:pt x="8467" y="7580"/>
                  </a:cubicBezTo>
                  <a:cubicBezTo>
                    <a:pt x="8537" y="7580"/>
                    <a:pt x="8594" y="7600"/>
                    <a:pt x="8619" y="7656"/>
                  </a:cubicBezTo>
                  <a:lnTo>
                    <a:pt x="8619" y="7656"/>
                  </a:lnTo>
                  <a:cubicBezTo>
                    <a:pt x="8250" y="5781"/>
                    <a:pt x="6391" y="4517"/>
                    <a:pt x="7021" y="2926"/>
                  </a:cubicBezTo>
                  <a:lnTo>
                    <a:pt x="6383" y="2926"/>
                  </a:lnTo>
                  <a:cubicBezTo>
                    <a:pt x="6383" y="2926"/>
                    <a:pt x="5383" y="2777"/>
                    <a:pt x="4528" y="2777"/>
                  </a:cubicBezTo>
                  <a:cubicBezTo>
                    <a:pt x="4100" y="2777"/>
                    <a:pt x="3708" y="2815"/>
                    <a:pt x="3496" y="2926"/>
                  </a:cubicBezTo>
                  <a:cubicBezTo>
                    <a:pt x="3217" y="1451"/>
                    <a:pt x="1842" y="1"/>
                    <a:pt x="399"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5"/>
            <p:cNvSpPr/>
            <p:nvPr/>
          </p:nvSpPr>
          <p:spPr>
            <a:xfrm>
              <a:off x="5612075" y="3855200"/>
              <a:ext cx="8375" cy="800"/>
            </a:xfrm>
            <a:custGeom>
              <a:rect b="b" l="l" r="r" t="t"/>
              <a:pathLst>
                <a:path extrusionOk="0" h="32" w="335">
                  <a:moveTo>
                    <a:pt x="0" y="1"/>
                  </a:moveTo>
                  <a:cubicBezTo>
                    <a:pt x="92" y="1"/>
                    <a:pt x="213" y="31"/>
                    <a:pt x="304" y="31"/>
                  </a:cubicBezTo>
                  <a:cubicBezTo>
                    <a:pt x="304" y="31"/>
                    <a:pt x="304" y="1"/>
                    <a:pt x="335"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5"/>
            <p:cNvSpPr/>
            <p:nvPr/>
          </p:nvSpPr>
          <p:spPr>
            <a:xfrm>
              <a:off x="5588525" y="3855975"/>
              <a:ext cx="311575" cy="61775"/>
            </a:xfrm>
            <a:custGeom>
              <a:rect b="b" l="l" r="r" t="t"/>
              <a:pathLst>
                <a:path extrusionOk="0" h="2471" w="12463">
                  <a:moveTo>
                    <a:pt x="1246" y="0"/>
                  </a:moveTo>
                  <a:cubicBezTo>
                    <a:pt x="608" y="608"/>
                    <a:pt x="0" y="639"/>
                    <a:pt x="638" y="1581"/>
                  </a:cubicBezTo>
                  <a:cubicBezTo>
                    <a:pt x="1581" y="943"/>
                    <a:pt x="1915" y="1247"/>
                    <a:pt x="2857" y="943"/>
                  </a:cubicBezTo>
                  <a:cubicBezTo>
                    <a:pt x="3393" y="1997"/>
                    <a:pt x="5669" y="2471"/>
                    <a:pt x="7927" y="2471"/>
                  </a:cubicBezTo>
                  <a:cubicBezTo>
                    <a:pt x="9771" y="2471"/>
                    <a:pt x="11602" y="2155"/>
                    <a:pt x="12462" y="1581"/>
                  </a:cubicBezTo>
                  <a:cubicBezTo>
                    <a:pt x="8724" y="1581"/>
                    <a:pt x="4711" y="365"/>
                    <a:pt x="1246"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5"/>
            <p:cNvSpPr/>
            <p:nvPr/>
          </p:nvSpPr>
          <p:spPr>
            <a:xfrm>
              <a:off x="5844600" y="3711600"/>
              <a:ext cx="111725" cy="159600"/>
            </a:xfrm>
            <a:custGeom>
              <a:rect b="b" l="l" r="r" t="t"/>
              <a:pathLst>
                <a:path extrusionOk="0" h="6384" w="4469">
                  <a:moveTo>
                    <a:pt x="4469" y="0"/>
                  </a:moveTo>
                  <a:lnTo>
                    <a:pt x="4469" y="0"/>
                  </a:lnTo>
                  <a:cubicBezTo>
                    <a:pt x="3192" y="638"/>
                    <a:pt x="2219" y="942"/>
                    <a:pt x="1277" y="1277"/>
                  </a:cubicBezTo>
                  <a:lnTo>
                    <a:pt x="943" y="1581"/>
                  </a:lnTo>
                  <a:cubicBezTo>
                    <a:pt x="880" y="1538"/>
                    <a:pt x="823" y="1519"/>
                    <a:pt x="772" y="1519"/>
                  </a:cubicBezTo>
                  <a:cubicBezTo>
                    <a:pt x="38" y="1519"/>
                    <a:pt x="284" y="5475"/>
                    <a:pt x="1" y="6383"/>
                  </a:cubicBezTo>
                  <a:cubicBezTo>
                    <a:pt x="1156" y="6383"/>
                    <a:pt x="1247" y="5319"/>
                    <a:pt x="1034" y="4407"/>
                  </a:cubicBezTo>
                  <a:lnTo>
                    <a:pt x="1034" y="4407"/>
                  </a:lnTo>
                  <a:cubicBezTo>
                    <a:pt x="1368" y="5441"/>
                    <a:pt x="1915" y="5502"/>
                    <a:pt x="2219" y="6383"/>
                  </a:cubicBezTo>
                  <a:cubicBezTo>
                    <a:pt x="2858" y="5441"/>
                    <a:pt x="2554" y="4134"/>
                    <a:pt x="1915" y="3192"/>
                  </a:cubicBezTo>
                  <a:lnTo>
                    <a:pt x="1915" y="3192"/>
                  </a:lnTo>
                  <a:cubicBezTo>
                    <a:pt x="2554" y="3496"/>
                    <a:pt x="3192" y="3830"/>
                    <a:pt x="3830" y="4134"/>
                  </a:cubicBezTo>
                  <a:cubicBezTo>
                    <a:pt x="4165" y="2857"/>
                    <a:pt x="3526" y="3192"/>
                    <a:pt x="2219" y="2857"/>
                  </a:cubicBezTo>
                  <a:cubicBezTo>
                    <a:pt x="1581" y="2219"/>
                    <a:pt x="1915" y="2219"/>
                    <a:pt x="1915" y="1581"/>
                  </a:cubicBezTo>
                  <a:lnTo>
                    <a:pt x="1915" y="1581"/>
                  </a:lnTo>
                  <a:cubicBezTo>
                    <a:pt x="2282" y="1657"/>
                    <a:pt x="2614" y="1698"/>
                    <a:pt x="2908" y="1698"/>
                  </a:cubicBezTo>
                  <a:cubicBezTo>
                    <a:pt x="3907" y="1698"/>
                    <a:pt x="4469" y="1221"/>
                    <a:pt x="4469"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5"/>
            <p:cNvSpPr/>
            <p:nvPr/>
          </p:nvSpPr>
          <p:spPr>
            <a:xfrm>
              <a:off x="5956300" y="3703225"/>
              <a:ext cx="112500" cy="136050"/>
            </a:xfrm>
            <a:custGeom>
              <a:rect b="b" l="l" r="r" t="t"/>
              <a:pathLst>
                <a:path extrusionOk="0" h="5442" w="4500">
                  <a:moveTo>
                    <a:pt x="1277" y="1"/>
                  </a:moveTo>
                  <a:lnTo>
                    <a:pt x="1612" y="305"/>
                  </a:lnTo>
                  <a:cubicBezTo>
                    <a:pt x="1277" y="1277"/>
                    <a:pt x="639" y="1277"/>
                    <a:pt x="1612" y="2250"/>
                  </a:cubicBezTo>
                  <a:cubicBezTo>
                    <a:pt x="335" y="3192"/>
                    <a:pt x="1" y="4469"/>
                    <a:pt x="1277" y="5442"/>
                  </a:cubicBezTo>
                  <a:cubicBezTo>
                    <a:pt x="1612" y="5107"/>
                    <a:pt x="2250" y="4803"/>
                    <a:pt x="2554" y="4803"/>
                  </a:cubicBezTo>
                  <a:cubicBezTo>
                    <a:pt x="3223" y="5107"/>
                    <a:pt x="3527" y="5107"/>
                    <a:pt x="4499" y="5442"/>
                  </a:cubicBezTo>
                  <a:cubicBezTo>
                    <a:pt x="3192" y="4469"/>
                    <a:pt x="2554" y="3831"/>
                    <a:pt x="1916" y="2554"/>
                  </a:cubicBezTo>
                  <a:cubicBezTo>
                    <a:pt x="1277" y="1612"/>
                    <a:pt x="3192" y="973"/>
                    <a:pt x="1277"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5"/>
            <p:cNvSpPr/>
            <p:nvPr/>
          </p:nvSpPr>
          <p:spPr>
            <a:xfrm>
              <a:off x="5892475" y="3783025"/>
              <a:ext cx="591975" cy="167950"/>
            </a:xfrm>
            <a:custGeom>
              <a:rect b="b" l="l" r="r" t="t"/>
              <a:pathLst>
                <a:path extrusionOk="0" h="6718" w="23679">
                  <a:moveTo>
                    <a:pt x="13770" y="0"/>
                  </a:moveTo>
                  <a:cubicBezTo>
                    <a:pt x="12493" y="335"/>
                    <a:pt x="11855" y="0"/>
                    <a:pt x="10578" y="973"/>
                  </a:cubicBezTo>
                  <a:cubicBezTo>
                    <a:pt x="10882" y="1277"/>
                    <a:pt x="10882" y="1915"/>
                    <a:pt x="10882" y="2250"/>
                  </a:cubicBezTo>
                  <a:cubicBezTo>
                    <a:pt x="10761" y="2219"/>
                    <a:pt x="10639" y="2158"/>
                    <a:pt x="10517" y="2128"/>
                  </a:cubicBezTo>
                  <a:lnTo>
                    <a:pt x="10517" y="2128"/>
                  </a:lnTo>
                  <a:cubicBezTo>
                    <a:pt x="11399" y="2706"/>
                    <a:pt x="12220" y="3283"/>
                    <a:pt x="12797" y="3861"/>
                  </a:cubicBezTo>
                  <a:cubicBezTo>
                    <a:pt x="12125" y="4533"/>
                    <a:pt x="10653" y="4935"/>
                    <a:pt x="9223" y="4935"/>
                  </a:cubicBezTo>
                  <a:cubicBezTo>
                    <a:pt x="7937" y="4935"/>
                    <a:pt x="6684" y="4609"/>
                    <a:pt x="6080" y="3861"/>
                  </a:cubicBezTo>
                  <a:cubicBezTo>
                    <a:pt x="6080" y="4165"/>
                    <a:pt x="5776" y="4803"/>
                    <a:pt x="5776" y="4803"/>
                  </a:cubicBezTo>
                  <a:cubicBezTo>
                    <a:pt x="5578" y="4776"/>
                    <a:pt x="5396" y="4764"/>
                    <a:pt x="5225" y="4764"/>
                  </a:cubicBezTo>
                  <a:cubicBezTo>
                    <a:pt x="3453" y="4764"/>
                    <a:pt x="2997" y="6079"/>
                    <a:pt x="973" y="6079"/>
                  </a:cubicBezTo>
                  <a:lnTo>
                    <a:pt x="304" y="5775"/>
                  </a:lnTo>
                  <a:cubicBezTo>
                    <a:pt x="0" y="5775"/>
                    <a:pt x="0" y="6079"/>
                    <a:pt x="0" y="6414"/>
                  </a:cubicBezTo>
                  <a:cubicBezTo>
                    <a:pt x="492" y="6506"/>
                    <a:pt x="1011" y="6571"/>
                    <a:pt x="1514" y="6571"/>
                  </a:cubicBezTo>
                  <a:cubicBezTo>
                    <a:pt x="2660" y="6571"/>
                    <a:pt x="3721" y="6236"/>
                    <a:pt x="4165" y="5137"/>
                  </a:cubicBezTo>
                  <a:cubicBezTo>
                    <a:pt x="4955" y="5456"/>
                    <a:pt x="5190" y="5616"/>
                    <a:pt x="5392" y="5616"/>
                  </a:cubicBezTo>
                  <a:cubicBezTo>
                    <a:pt x="5593" y="5616"/>
                    <a:pt x="5760" y="5456"/>
                    <a:pt x="6414" y="5137"/>
                  </a:cubicBezTo>
                  <a:cubicBezTo>
                    <a:pt x="7052" y="5441"/>
                    <a:pt x="7691" y="5775"/>
                    <a:pt x="7995" y="6414"/>
                  </a:cubicBezTo>
                  <a:cubicBezTo>
                    <a:pt x="8430" y="6496"/>
                    <a:pt x="9051" y="6556"/>
                    <a:pt x="9733" y="6556"/>
                  </a:cubicBezTo>
                  <a:cubicBezTo>
                    <a:pt x="11574" y="6556"/>
                    <a:pt x="13852" y="6118"/>
                    <a:pt x="14074" y="4499"/>
                  </a:cubicBezTo>
                  <a:cubicBezTo>
                    <a:pt x="14408" y="5137"/>
                    <a:pt x="15046" y="6079"/>
                    <a:pt x="15350" y="6718"/>
                  </a:cubicBezTo>
                  <a:cubicBezTo>
                    <a:pt x="16323" y="6414"/>
                    <a:pt x="17296" y="5775"/>
                    <a:pt x="18238" y="5441"/>
                  </a:cubicBezTo>
                  <a:cubicBezTo>
                    <a:pt x="18238" y="4803"/>
                    <a:pt x="18238" y="4499"/>
                    <a:pt x="18572" y="4165"/>
                  </a:cubicBezTo>
                  <a:cubicBezTo>
                    <a:pt x="18572" y="4803"/>
                    <a:pt x="19514" y="5775"/>
                    <a:pt x="19514" y="6414"/>
                  </a:cubicBezTo>
                  <a:cubicBezTo>
                    <a:pt x="20487" y="5441"/>
                    <a:pt x="20791" y="5775"/>
                    <a:pt x="20153" y="4165"/>
                  </a:cubicBezTo>
                  <a:cubicBezTo>
                    <a:pt x="21460" y="3861"/>
                    <a:pt x="23040" y="3526"/>
                    <a:pt x="23679" y="2250"/>
                  </a:cubicBezTo>
                  <a:cubicBezTo>
                    <a:pt x="23375" y="1611"/>
                    <a:pt x="22402" y="639"/>
                    <a:pt x="21764" y="335"/>
                  </a:cubicBezTo>
                  <a:lnTo>
                    <a:pt x="21764" y="335"/>
                  </a:lnTo>
                  <a:cubicBezTo>
                    <a:pt x="22098" y="639"/>
                    <a:pt x="21764" y="1277"/>
                    <a:pt x="22098" y="1915"/>
                  </a:cubicBezTo>
                  <a:cubicBezTo>
                    <a:pt x="21647" y="2484"/>
                    <a:pt x="21113" y="2613"/>
                    <a:pt x="20541" y="2613"/>
                  </a:cubicBezTo>
                  <a:cubicBezTo>
                    <a:pt x="20065" y="2613"/>
                    <a:pt x="19563" y="2524"/>
                    <a:pt x="19061" y="2524"/>
                  </a:cubicBezTo>
                  <a:cubicBezTo>
                    <a:pt x="18458" y="2524"/>
                    <a:pt x="17854" y="2653"/>
                    <a:pt x="17296" y="3222"/>
                  </a:cubicBezTo>
                  <a:cubicBezTo>
                    <a:pt x="16323" y="1611"/>
                    <a:pt x="14712" y="1611"/>
                    <a:pt x="13770"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5"/>
            <p:cNvSpPr/>
            <p:nvPr/>
          </p:nvSpPr>
          <p:spPr>
            <a:xfrm>
              <a:off x="6044450" y="3743500"/>
              <a:ext cx="103375" cy="96425"/>
            </a:xfrm>
            <a:custGeom>
              <a:rect b="b" l="l" r="r" t="t"/>
              <a:pathLst>
                <a:path extrusionOk="0" h="3857" w="4135">
                  <a:moveTo>
                    <a:pt x="639" y="1"/>
                  </a:moveTo>
                  <a:lnTo>
                    <a:pt x="335" y="305"/>
                  </a:lnTo>
                  <a:cubicBezTo>
                    <a:pt x="143" y="305"/>
                    <a:pt x="61" y="93"/>
                    <a:pt x="26" y="93"/>
                  </a:cubicBezTo>
                  <a:cubicBezTo>
                    <a:pt x="1" y="93"/>
                    <a:pt x="1" y="209"/>
                    <a:pt x="1" y="609"/>
                  </a:cubicBezTo>
                  <a:cubicBezTo>
                    <a:pt x="1277" y="943"/>
                    <a:pt x="2250" y="1916"/>
                    <a:pt x="1277" y="3192"/>
                  </a:cubicBezTo>
                  <a:cubicBezTo>
                    <a:pt x="1863" y="3589"/>
                    <a:pt x="2448" y="3856"/>
                    <a:pt x="3041" y="3856"/>
                  </a:cubicBezTo>
                  <a:cubicBezTo>
                    <a:pt x="3402" y="3856"/>
                    <a:pt x="3766" y="3757"/>
                    <a:pt x="4134" y="3527"/>
                  </a:cubicBezTo>
                  <a:cubicBezTo>
                    <a:pt x="2615" y="2615"/>
                    <a:pt x="2615" y="548"/>
                    <a:pt x="639"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5"/>
            <p:cNvSpPr/>
            <p:nvPr/>
          </p:nvSpPr>
          <p:spPr>
            <a:xfrm>
              <a:off x="6147800" y="3830900"/>
              <a:ext cx="7625" cy="5325"/>
            </a:xfrm>
            <a:custGeom>
              <a:rect b="b" l="l" r="r" t="t"/>
              <a:pathLst>
                <a:path extrusionOk="0" h="213" w="305">
                  <a:moveTo>
                    <a:pt x="31" y="0"/>
                  </a:moveTo>
                  <a:cubicBezTo>
                    <a:pt x="0" y="31"/>
                    <a:pt x="0" y="31"/>
                    <a:pt x="0" y="31"/>
                  </a:cubicBezTo>
                  <a:cubicBezTo>
                    <a:pt x="92" y="91"/>
                    <a:pt x="183" y="152"/>
                    <a:pt x="304" y="213"/>
                  </a:cubicBezTo>
                  <a:cubicBezTo>
                    <a:pt x="213" y="152"/>
                    <a:pt x="122" y="91"/>
                    <a:pt x="3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5"/>
            <p:cNvSpPr/>
            <p:nvPr/>
          </p:nvSpPr>
          <p:spPr>
            <a:xfrm>
              <a:off x="5684275" y="3935000"/>
              <a:ext cx="824500" cy="608700"/>
            </a:xfrm>
            <a:custGeom>
              <a:rect b="b" l="l" r="r" t="t"/>
              <a:pathLst>
                <a:path extrusionOk="0" h="24348" w="32980">
                  <a:moveTo>
                    <a:pt x="23040" y="0"/>
                  </a:moveTo>
                  <a:lnTo>
                    <a:pt x="22736" y="1611"/>
                  </a:lnTo>
                  <a:cubicBezTo>
                    <a:pt x="22402" y="2888"/>
                    <a:pt x="22402" y="4803"/>
                    <a:pt x="22402" y="6110"/>
                  </a:cubicBezTo>
                  <a:cubicBezTo>
                    <a:pt x="21459" y="5776"/>
                    <a:pt x="20152" y="4803"/>
                    <a:pt x="18876" y="4803"/>
                  </a:cubicBezTo>
                  <a:cubicBezTo>
                    <a:pt x="19210" y="4165"/>
                    <a:pt x="19210" y="3526"/>
                    <a:pt x="19848" y="2888"/>
                  </a:cubicBezTo>
                  <a:cubicBezTo>
                    <a:pt x="19362" y="2736"/>
                    <a:pt x="19119" y="2660"/>
                    <a:pt x="18918" y="2660"/>
                  </a:cubicBezTo>
                  <a:cubicBezTo>
                    <a:pt x="18716" y="2660"/>
                    <a:pt x="18557" y="2736"/>
                    <a:pt x="18237" y="2888"/>
                  </a:cubicBezTo>
                  <a:cubicBezTo>
                    <a:pt x="17766" y="2569"/>
                    <a:pt x="17607" y="2409"/>
                    <a:pt x="17405" y="2409"/>
                  </a:cubicBezTo>
                  <a:cubicBezTo>
                    <a:pt x="17204" y="2409"/>
                    <a:pt x="16961" y="2569"/>
                    <a:pt x="16323" y="2888"/>
                  </a:cubicBezTo>
                  <a:cubicBezTo>
                    <a:pt x="15350" y="2250"/>
                    <a:pt x="14408" y="1946"/>
                    <a:pt x="13435" y="1307"/>
                  </a:cubicBezTo>
                  <a:lnTo>
                    <a:pt x="13435" y="1307"/>
                  </a:lnTo>
                  <a:cubicBezTo>
                    <a:pt x="13769" y="1946"/>
                    <a:pt x="13769" y="3222"/>
                    <a:pt x="14073" y="3861"/>
                  </a:cubicBezTo>
                  <a:cubicBezTo>
                    <a:pt x="13131" y="3861"/>
                    <a:pt x="12158" y="3861"/>
                    <a:pt x="11520" y="3526"/>
                  </a:cubicBezTo>
                  <a:cubicBezTo>
                    <a:pt x="11216" y="3861"/>
                    <a:pt x="11216" y="4195"/>
                    <a:pt x="11216" y="4499"/>
                  </a:cubicBezTo>
                  <a:cubicBezTo>
                    <a:pt x="9605" y="4499"/>
                    <a:pt x="7690" y="7691"/>
                    <a:pt x="6079" y="8663"/>
                  </a:cubicBezTo>
                  <a:cubicBezTo>
                    <a:pt x="4499" y="9301"/>
                    <a:pt x="0" y="10578"/>
                    <a:pt x="2553" y="12493"/>
                  </a:cubicBezTo>
                  <a:cubicBezTo>
                    <a:pt x="3526" y="14104"/>
                    <a:pt x="2553" y="16019"/>
                    <a:pt x="2888" y="17630"/>
                  </a:cubicBezTo>
                  <a:cubicBezTo>
                    <a:pt x="4164" y="18268"/>
                    <a:pt x="4164" y="19879"/>
                    <a:pt x="3526" y="21156"/>
                  </a:cubicBezTo>
                  <a:cubicBezTo>
                    <a:pt x="4164" y="21156"/>
                    <a:pt x="4164" y="21156"/>
                    <a:pt x="4803" y="20821"/>
                  </a:cubicBezTo>
                  <a:cubicBezTo>
                    <a:pt x="5441" y="20989"/>
                    <a:pt x="5600" y="21148"/>
                    <a:pt x="5802" y="21148"/>
                  </a:cubicBezTo>
                  <a:cubicBezTo>
                    <a:pt x="6003" y="21148"/>
                    <a:pt x="6246" y="20989"/>
                    <a:pt x="7052" y="20517"/>
                  </a:cubicBezTo>
                  <a:cubicBezTo>
                    <a:pt x="7052" y="20821"/>
                    <a:pt x="7052" y="21156"/>
                    <a:pt x="7356" y="21460"/>
                  </a:cubicBezTo>
                  <a:cubicBezTo>
                    <a:pt x="7690" y="20821"/>
                    <a:pt x="8663" y="20183"/>
                    <a:pt x="8967" y="19545"/>
                  </a:cubicBezTo>
                  <a:cubicBezTo>
                    <a:pt x="8967" y="19545"/>
                    <a:pt x="9301" y="19849"/>
                    <a:pt x="9605" y="19849"/>
                  </a:cubicBezTo>
                  <a:cubicBezTo>
                    <a:pt x="10065" y="18929"/>
                    <a:pt x="11361" y="17520"/>
                    <a:pt x="12402" y="17520"/>
                  </a:cubicBezTo>
                  <a:cubicBezTo>
                    <a:pt x="12806" y="17520"/>
                    <a:pt x="13171" y="17733"/>
                    <a:pt x="13435" y="18268"/>
                  </a:cubicBezTo>
                  <a:cubicBezTo>
                    <a:pt x="13769" y="18268"/>
                    <a:pt x="14104" y="17934"/>
                    <a:pt x="14408" y="17630"/>
                  </a:cubicBezTo>
                  <a:lnTo>
                    <a:pt x="14408" y="18268"/>
                  </a:lnTo>
                  <a:cubicBezTo>
                    <a:pt x="14742" y="17934"/>
                    <a:pt x="15684" y="17630"/>
                    <a:pt x="16019" y="17296"/>
                  </a:cubicBezTo>
                  <a:cubicBezTo>
                    <a:pt x="16961" y="17934"/>
                    <a:pt x="17599" y="18572"/>
                    <a:pt x="18237" y="19545"/>
                  </a:cubicBezTo>
                  <a:cubicBezTo>
                    <a:pt x="18672" y="19111"/>
                    <a:pt x="19421" y="18810"/>
                    <a:pt x="20034" y="18810"/>
                  </a:cubicBezTo>
                  <a:cubicBezTo>
                    <a:pt x="20793" y="18810"/>
                    <a:pt x="21343" y="19272"/>
                    <a:pt x="20821" y="20517"/>
                  </a:cubicBezTo>
                  <a:lnTo>
                    <a:pt x="23678" y="23375"/>
                  </a:lnTo>
                  <a:cubicBezTo>
                    <a:pt x="23374" y="23709"/>
                    <a:pt x="23374" y="24013"/>
                    <a:pt x="23374" y="24347"/>
                  </a:cubicBezTo>
                  <a:cubicBezTo>
                    <a:pt x="24651" y="24013"/>
                    <a:pt x="24651" y="24347"/>
                    <a:pt x="25624" y="23709"/>
                  </a:cubicBezTo>
                  <a:cubicBezTo>
                    <a:pt x="25725" y="23598"/>
                    <a:pt x="25830" y="23560"/>
                    <a:pt x="25935" y="23560"/>
                  </a:cubicBezTo>
                  <a:cubicBezTo>
                    <a:pt x="26147" y="23560"/>
                    <a:pt x="26363" y="23709"/>
                    <a:pt x="26566" y="23709"/>
                  </a:cubicBezTo>
                  <a:cubicBezTo>
                    <a:pt x="26566" y="23375"/>
                    <a:pt x="26900" y="22736"/>
                    <a:pt x="27204" y="22432"/>
                  </a:cubicBezTo>
                  <a:cubicBezTo>
                    <a:pt x="27842" y="22736"/>
                    <a:pt x="28481" y="22736"/>
                    <a:pt x="28815" y="23071"/>
                  </a:cubicBezTo>
                  <a:cubicBezTo>
                    <a:pt x="29453" y="22736"/>
                    <a:pt x="29119" y="22736"/>
                    <a:pt x="29119" y="22098"/>
                  </a:cubicBezTo>
                  <a:cubicBezTo>
                    <a:pt x="30092" y="21794"/>
                    <a:pt x="30730" y="21156"/>
                    <a:pt x="31064" y="20183"/>
                  </a:cubicBezTo>
                  <a:cubicBezTo>
                    <a:pt x="29119" y="17630"/>
                    <a:pt x="32341" y="16992"/>
                    <a:pt x="32979" y="15046"/>
                  </a:cubicBezTo>
                  <a:cubicBezTo>
                    <a:pt x="32645" y="14408"/>
                    <a:pt x="32341" y="14408"/>
                    <a:pt x="32007" y="14104"/>
                  </a:cubicBezTo>
                  <a:cubicBezTo>
                    <a:pt x="31703" y="13770"/>
                    <a:pt x="32007" y="13466"/>
                    <a:pt x="32007" y="13131"/>
                  </a:cubicBezTo>
                  <a:cubicBezTo>
                    <a:pt x="31703" y="12827"/>
                    <a:pt x="31368" y="12827"/>
                    <a:pt x="31064" y="12493"/>
                  </a:cubicBezTo>
                  <a:cubicBezTo>
                    <a:pt x="31064" y="12189"/>
                    <a:pt x="31368" y="11855"/>
                    <a:pt x="31064" y="11520"/>
                  </a:cubicBezTo>
                  <a:cubicBezTo>
                    <a:pt x="29453" y="10578"/>
                    <a:pt x="27204" y="7691"/>
                    <a:pt x="25624" y="6080"/>
                  </a:cubicBezTo>
                  <a:cubicBezTo>
                    <a:pt x="24651" y="4803"/>
                    <a:pt x="23040" y="1915"/>
                    <a:pt x="23040"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5"/>
            <p:cNvSpPr/>
            <p:nvPr/>
          </p:nvSpPr>
          <p:spPr>
            <a:xfrm>
              <a:off x="6300525" y="4548125"/>
              <a:ext cx="91675" cy="147550"/>
            </a:xfrm>
            <a:custGeom>
              <a:rect b="b" l="l" r="r" t="t"/>
              <a:pathLst>
                <a:path extrusionOk="0" h="5902" w="3667">
                  <a:moveTo>
                    <a:pt x="2769" y="0"/>
                  </a:moveTo>
                  <a:cubicBezTo>
                    <a:pt x="2477" y="0"/>
                    <a:pt x="2083" y="219"/>
                    <a:pt x="1612" y="765"/>
                  </a:cubicBezTo>
                  <a:lnTo>
                    <a:pt x="1278" y="1737"/>
                  </a:lnTo>
                  <a:cubicBezTo>
                    <a:pt x="335" y="2041"/>
                    <a:pt x="1" y="1737"/>
                    <a:pt x="1" y="3014"/>
                  </a:cubicBezTo>
                  <a:lnTo>
                    <a:pt x="974" y="3014"/>
                  </a:lnTo>
                  <a:lnTo>
                    <a:pt x="974" y="4929"/>
                  </a:lnTo>
                  <a:cubicBezTo>
                    <a:pt x="1040" y="5002"/>
                    <a:pt x="1108" y="5029"/>
                    <a:pt x="1177" y="5029"/>
                  </a:cubicBezTo>
                  <a:cubicBezTo>
                    <a:pt x="1359" y="5029"/>
                    <a:pt x="1546" y="4844"/>
                    <a:pt x="1727" y="4844"/>
                  </a:cubicBezTo>
                  <a:cubicBezTo>
                    <a:pt x="1791" y="4844"/>
                    <a:pt x="1854" y="4867"/>
                    <a:pt x="1916" y="4929"/>
                  </a:cubicBezTo>
                  <a:cubicBezTo>
                    <a:pt x="1916" y="5263"/>
                    <a:pt x="1278" y="5567"/>
                    <a:pt x="1612" y="5901"/>
                  </a:cubicBezTo>
                  <a:cubicBezTo>
                    <a:pt x="2889" y="5263"/>
                    <a:pt x="2554" y="3986"/>
                    <a:pt x="1916" y="3014"/>
                  </a:cubicBezTo>
                  <a:cubicBezTo>
                    <a:pt x="3612" y="2051"/>
                    <a:pt x="3666" y="0"/>
                    <a:pt x="2769"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5"/>
            <p:cNvSpPr/>
            <p:nvPr/>
          </p:nvSpPr>
          <p:spPr>
            <a:xfrm>
              <a:off x="6708600" y="4463125"/>
              <a:ext cx="256100" cy="376175"/>
            </a:xfrm>
            <a:custGeom>
              <a:rect b="b" l="l" r="r" t="t"/>
              <a:pathLst>
                <a:path extrusionOk="0" h="15047" w="10244">
                  <a:moveTo>
                    <a:pt x="7356" y="0"/>
                  </a:moveTo>
                  <a:cubicBezTo>
                    <a:pt x="7174" y="639"/>
                    <a:pt x="7356" y="2006"/>
                    <a:pt x="7751" y="3192"/>
                  </a:cubicBezTo>
                  <a:cubicBezTo>
                    <a:pt x="7519" y="2882"/>
                    <a:pt x="7212" y="2695"/>
                    <a:pt x="6824" y="2695"/>
                  </a:cubicBezTo>
                  <a:cubicBezTo>
                    <a:pt x="6603" y="2695"/>
                    <a:pt x="6355" y="2756"/>
                    <a:pt x="6080" y="2888"/>
                  </a:cubicBezTo>
                  <a:cubicBezTo>
                    <a:pt x="4803" y="3526"/>
                    <a:pt x="6414" y="4165"/>
                    <a:pt x="5776" y="5137"/>
                  </a:cubicBezTo>
                  <a:cubicBezTo>
                    <a:pt x="4803" y="6414"/>
                    <a:pt x="2888" y="7052"/>
                    <a:pt x="2250" y="8663"/>
                  </a:cubicBezTo>
                  <a:lnTo>
                    <a:pt x="2250" y="8025"/>
                  </a:lnTo>
                  <a:cubicBezTo>
                    <a:pt x="1611" y="8967"/>
                    <a:pt x="973" y="9301"/>
                    <a:pt x="0" y="9940"/>
                  </a:cubicBezTo>
                  <a:cubicBezTo>
                    <a:pt x="335" y="11216"/>
                    <a:pt x="1611" y="10912"/>
                    <a:pt x="1611" y="11551"/>
                  </a:cubicBezTo>
                  <a:cubicBezTo>
                    <a:pt x="1611" y="12493"/>
                    <a:pt x="1277" y="13770"/>
                    <a:pt x="1277" y="15046"/>
                  </a:cubicBezTo>
                  <a:cubicBezTo>
                    <a:pt x="2554" y="13466"/>
                    <a:pt x="3192" y="10578"/>
                    <a:pt x="4469" y="9301"/>
                  </a:cubicBezTo>
                  <a:cubicBezTo>
                    <a:pt x="5776" y="8025"/>
                    <a:pt x="7356" y="8025"/>
                    <a:pt x="7994" y="6110"/>
                  </a:cubicBezTo>
                  <a:cubicBezTo>
                    <a:pt x="7994" y="5137"/>
                    <a:pt x="7691" y="5472"/>
                    <a:pt x="8329" y="4499"/>
                  </a:cubicBezTo>
                  <a:cubicBezTo>
                    <a:pt x="8329" y="4438"/>
                    <a:pt x="8298" y="4408"/>
                    <a:pt x="8268" y="4347"/>
                  </a:cubicBezTo>
                  <a:lnTo>
                    <a:pt x="8268" y="4347"/>
                  </a:lnTo>
                  <a:cubicBezTo>
                    <a:pt x="8390" y="4529"/>
                    <a:pt x="8511" y="4681"/>
                    <a:pt x="8633" y="4803"/>
                  </a:cubicBezTo>
                  <a:cubicBezTo>
                    <a:pt x="8633" y="4165"/>
                    <a:pt x="8967" y="3526"/>
                    <a:pt x="8967" y="2888"/>
                  </a:cubicBezTo>
                  <a:cubicBezTo>
                    <a:pt x="9393" y="2888"/>
                    <a:pt x="9535" y="2753"/>
                    <a:pt x="9771" y="2753"/>
                  </a:cubicBezTo>
                  <a:cubicBezTo>
                    <a:pt x="9889" y="2753"/>
                    <a:pt x="10031" y="2787"/>
                    <a:pt x="10244" y="2888"/>
                  </a:cubicBezTo>
                  <a:cubicBezTo>
                    <a:pt x="9605" y="973"/>
                    <a:pt x="7994" y="2584"/>
                    <a:pt x="7691" y="335"/>
                  </a:cubicBezTo>
                  <a:lnTo>
                    <a:pt x="7356" y="0"/>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5"/>
            <p:cNvSpPr/>
            <p:nvPr/>
          </p:nvSpPr>
          <p:spPr>
            <a:xfrm>
              <a:off x="2219150" y="1374175"/>
              <a:ext cx="56250" cy="40300"/>
            </a:xfrm>
            <a:custGeom>
              <a:rect b="b" l="l" r="r" t="t"/>
              <a:pathLst>
                <a:path extrusionOk="0" h="1612" w="2250">
                  <a:moveTo>
                    <a:pt x="1612" y="0"/>
                  </a:moveTo>
                  <a:cubicBezTo>
                    <a:pt x="639" y="335"/>
                    <a:pt x="305" y="335"/>
                    <a:pt x="1" y="1611"/>
                  </a:cubicBezTo>
                  <a:cubicBezTo>
                    <a:pt x="1277" y="1611"/>
                    <a:pt x="1612" y="1277"/>
                    <a:pt x="2250" y="335"/>
                  </a:cubicBezTo>
                  <a:lnTo>
                    <a:pt x="2250" y="335"/>
                  </a:lnTo>
                  <a:lnTo>
                    <a:pt x="1612" y="639"/>
                  </a:lnTo>
                  <a:cubicBezTo>
                    <a:pt x="1612" y="335"/>
                    <a:pt x="2250" y="335"/>
                    <a:pt x="1612"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5"/>
            <p:cNvSpPr/>
            <p:nvPr/>
          </p:nvSpPr>
          <p:spPr>
            <a:xfrm>
              <a:off x="3249575" y="1158350"/>
              <a:ext cx="2300" cy="9925"/>
            </a:xfrm>
            <a:custGeom>
              <a:rect b="b" l="l" r="r" t="t"/>
              <a:pathLst>
                <a:path extrusionOk="0" h="397" w="92">
                  <a:moveTo>
                    <a:pt x="61" y="1"/>
                  </a:moveTo>
                  <a:cubicBezTo>
                    <a:pt x="61" y="62"/>
                    <a:pt x="31" y="123"/>
                    <a:pt x="0" y="183"/>
                  </a:cubicBezTo>
                  <a:cubicBezTo>
                    <a:pt x="31" y="244"/>
                    <a:pt x="61" y="335"/>
                    <a:pt x="91" y="396"/>
                  </a:cubicBezTo>
                  <a:cubicBezTo>
                    <a:pt x="91" y="275"/>
                    <a:pt x="61" y="123"/>
                    <a:pt x="61"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5"/>
            <p:cNvSpPr/>
            <p:nvPr/>
          </p:nvSpPr>
          <p:spPr>
            <a:xfrm>
              <a:off x="3251850" y="1168250"/>
              <a:ext cx="7625" cy="14450"/>
            </a:xfrm>
            <a:custGeom>
              <a:rect b="b" l="l" r="r" t="t"/>
              <a:pathLst>
                <a:path extrusionOk="0" h="578" w="305">
                  <a:moveTo>
                    <a:pt x="0" y="0"/>
                  </a:moveTo>
                  <a:cubicBezTo>
                    <a:pt x="31" y="183"/>
                    <a:pt x="122" y="365"/>
                    <a:pt x="304" y="578"/>
                  </a:cubicBezTo>
                  <a:cubicBezTo>
                    <a:pt x="183" y="365"/>
                    <a:pt x="92" y="183"/>
                    <a:pt x="0"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5"/>
            <p:cNvSpPr/>
            <p:nvPr/>
          </p:nvSpPr>
          <p:spPr>
            <a:xfrm>
              <a:off x="2226750" y="658850"/>
              <a:ext cx="1152775" cy="1708525"/>
            </a:xfrm>
            <a:custGeom>
              <a:rect b="b" l="l" r="r" t="t"/>
              <a:pathLst>
                <a:path extrusionOk="0" h="68341" w="46111">
                  <a:moveTo>
                    <a:pt x="45837" y="13203"/>
                  </a:moveTo>
                  <a:lnTo>
                    <a:pt x="45837" y="13203"/>
                  </a:lnTo>
                  <a:cubicBezTo>
                    <a:pt x="45807" y="13324"/>
                    <a:pt x="45807" y="13446"/>
                    <a:pt x="45807" y="13568"/>
                  </a:cubicBezTo>
                  <a:cubicBezTo>
                    <a:pt x="45807" y="13568"/>
                    <a:pt x="45807" y="13385"/>
                    <a:pt x="45837" y="13203"/>
                  </a:cubicBezTo>
                  <a:close/>
                  <a:moveTo>
                    <a:pt x="30053" y="0"/>
                  </a:moveTo>
                  <a:cubicBezTo>
                    <a:pt x="29378" y="0"/>
                    <a:pt x="28689" y="403"/>
                    <a:pt x="28177" y="1075"/>
                  </a:cubicBezTo>
                  <a:cubicBezTo>
                    <a:pt x="27873" y="1075"/>
                    <a:pt x="27873" y="771"/>
                    <a:pt x="27873" y="771"/>
                  </a:cubicBezTo>
                  <a:cubicBezTo>
                    <a:pt x="27539" y="771"/>
                    <a:pt x="27539" y="1075"/>
                    <a:pt x="27235" y="1409"/>
                  </a:cubicBezTo>
                  <a:cubicBezTo>
                    <a:pt x="26901" y="1075"/>
                    <a:pt x="26597" y="771"/>
                    <a:pt x="26262" y="771"/>
                  </a:cubicBezTo>
                  <a:lnTo>
                    <a:pt x="26262" y="1744"/>
                  </a:lnTo>
                  <a:cubicBezTo>
                    <a:pt x="25360" y="2195"/>
                    <a:pt x="24457" y="2646"/>
                    <a:pt x="23436" y="2646"/>
                  </a:cubicBezTo>
                  <a:cubicBezTo>
                    <a:pt x="23013" y="2646"/>
                    <a:pt x="22570" y="2569"/>
                    <a:pt x="22098" y="2382"/>
                  </a:cubicBezTo>
                  <a:lnTo>
                    <a:pt x="22098" y="2382"/>
                  </a:lnTo>
                  <a:cubicBezTo>
                    <a:pt x="22098" y="2686"/>
                    <a:pt x="22098" y="3324"/>
                    <a:pt x="22433" y="3659"/>
                  </a:cubicBezTo>
                  <a:cubicBezTo>
                    <a:pt x="21460" y="3659"/>
                    <a:pt x="21156" y="3963"/>
                    <a:pt x="20487" y="3963"/>
                  </a:cubicBezTo>
                  <a:cubicBezTo>
                    <a:pt x="20822" y="3963"/>
                    <a:pt x="20822" y="3659"/>
                    <a:pt x="20487" y="3659"/>
                  </a:cubicBezTo>
                  <a:cubicBezTo>
                    <a:pt x="18268" y="4935"/>
                    <a:pt x="21794" y="6546"/>
                    <a:pt x="21126" y="8765"/>
                  </a:cubicBezTo>
                  <a:cubicBezTo>
                    <a:pt x="20822" y="7488"/>
                    <a:pt x="20183" y="5908"/>
                    <a:pt x="18907" y="4935"/>
                  </a:cubicBezTo>
                  <a:lnTo>
                    <a:pt x="18907" y="4935"/>
                  </a:lnTo>
                  <a:cubicBezTo>
                    <a:pt x="19211" y="6212"/>
                    <a:pt x="19849" y="8461"/>
                    <a:pt x="19211" y="8765"/>
                  </a:cubicBezTo>
                  <a:cubicBezTo>
                    <a:pt x="19211" y="9099"/>
                    <a:pt x="19545" y="9403"/>
                    <a:pt x="18572" y="10042"/>
                  </a:cubicBezTo>
                  <a:cubicBezTo>
                    <a:pt x="18268" y="8765"/>
                    <a:pt x="18268" y="7184"/>
                    <a:pt x="17630" y="5877"/>
                  </a:cubicBezTo>
                  <a:cubicBezTo>
                    <a:pt x="17630" y="6212"/>
                    <a:pt x="17630" y="6850"/>
                    <a:pt x="17296" y="7184"/>
                  </a:cubicBezTo>
                  <a:cubicBezTo>
                    <a:pt x="17296" y="7184"/>
                    <a:pt x="17296" y="6546"/>
                    <a:pt x="16657" y="6546"/>
                  </a:cubicBezTo>
                  <a:lnTo>
                    <a:pt x="16657" y="8127"/>
                  </a:lnTo>
                  <a:cubicBezTo>
                    <a:pt x="16657" y="8073"/>
                    <a:pt x="16667" y="8049"/>
                    <a:pt x="16679" y="8049"/>
                  </a:cubicBezTo>
                  <a:cubicBezTo>
                    <a:pt x="16735" y="8049"/>
                    <a:pt x="16848" y="8574"/>
                    <a:pt x="16323" y="9099"/>
                  </a:cubicBezTo>
                  <a:cubicBezTo>
                    <a:pt x="15685" y="8127"/>
                    <a:pt x="15046" y="8127"/>
                    <a:pt x="14104" y="7488"/>
                  </a:cubicBezTo>
                  <a:cubicBezTo>
                    <a:pt x="13770" y="8127"/>
                    <a:pt x="13770" y="8461"/>
                    <a:pt x="13770" y="8765"/>
                  </a:cubicBezTo>
                  <a:cubicBezTo>
                    <a:pt x="13770" y="8461"/>
                    <a:pt x="13770" y="8461"/>
                    <a:pt x="13466" y="8461"/>
                  </a:cubicBezTo>
                  <a:cubicBezTo>
                    <a:pt x="13132" y="9403"/>
                    <a:pt x="12493" y="9738"/>
                    <a:pt x="11855" y="10376"/>
                  </a:cubicBezTo>
                  <a:cubicBezTo>
                    <a:pt x="11551" y="10376"/>
                    <a:pt x="11217" y="10072"/>
                    <a:pt x="10882" y="9738"/>
                  </a:cubicBezTo>
                  <a:cubicBezTo>
                    <a:pt x="9302" y="11653"/>
                    <a:pt x="10244" y="13264"/>
                    <a:pt x="8663" y="14875"/>
                  </a:cubicBezTo>
                  <a:cubicBezTo>
                    <a:pt x="8329" y="14236"/>
                    <a:pt x="7387" y="13568"/>
                    <a:pt x="7052" y="12929"/>
                  </a:cubicBezTo>
                  <a:lnTo>
                    <a:pt x="7052" y="12929"/>
                  </a:lnTo>
                  <a:cubicBezTo>
                    <a:pt x="7387" y="13568"/>
                    <a:pt x="7052" y="14206"/>
                    <a:pt x="7387" y="14875"/>
                  </a:cubicBezTo>
                  <a:cubicBezTo>
                    <a:pt x="5776" y="16151"/>
                    <a:pt x="4165" y="17428"/>
                    <a:pt x="3861" y="19343"/>
                  </a:cubicBezTo>
                  <a:cubicBezTo>
                    <a:pt x="5137" y="20315"/>
                    <a:pt x="5441" y="21258"/>
                    <a:pt x="5137" y="22869"/>
                  </a:cubicBezTo>
                  <a:cubicBezTo>
                    <a:pt x="4803" y="22534"/>
                    <a:pt x="3526" y="22230"/>
                    <a:pt x="3223" y="21896"/>
                  </a:cubicBezTo>
                  <a:cubicBezTo>
                    <a:pt x="3223" y="24480"/>
                    <a:pt x="335" y="24480"/>
                    <a:pt x="1" y="27033"/>
                  </a:cubicBezTo>
                  <a:cubicBezTo>
                    <a:pt x="213" y="27134"/>
                    <a:pt x="321" y="27168"/>
                    <a:pt x="395" y="27168"/>
                  </a:cubicBezTo>
                  <a:cubicBezTo>
                    <a:pt x="541" y="27168"/>
                    <a:pt x="548" y="27033"/>
                    <a:pt x="973" y="27033"/>
                  </a:cubicBezTo>
                  <a:cubicBezTo>
                    <a:pt x="1612" y="27337"/>
                    <a:pt x="1946" y="27671"/>
                    <a:pt x="3223" y="27671"/>
                  </a:cubicBezTo>
                  <a:cubicBezTo>
                    <a:pt x="3223" y="27975"/>
                    <a:pt x="3223" y="28644"/>
                    <a:pt x="2888" y="28948"/>
                  </a:cubicBezTo>
                  <a:cubicBezTo>
                    <a:pt x="3223" y="28948"/>
                    <a:pt x="3223" y="28644"/>
                    <a:pt x="3526" y="28644"/>
                  </a:cubicBezTo>
                  <a:cubicBezTo>
                    <a:pt x="3861" y="28644"/>
                    <a:pt x="3526" y="29282"/>
                    <a:pt x="3861" y="29586"/>
                  </a:cubicBezTo>
                  <a:cubicBezTo>
                    <a:pt x="4165" y="29586"/>
                    <a:pt x="4499" y="29282"/>
                    <a:pt x="4803" y="29282"/>
                  </a:cubicBezTo>
                  <a:cubicBezTo>
                    <a:pt x="4326" y="29986"/>
                    <a:pt x="3680" y="30351"/>
                    <a:pt x="3383" y="30351"/>
                  </a:cubicBezTo>
                  <a:cubicBezTo>
                    <a:pt x="3283" y="30351"/>
                    <a:pt x="3223" y="30309"/>
                    <a:pt x="3223" y="30224"/>
                  </a:cubicBezTo>
                  <a:lnTo>
                    <a:pt x="2250" y="30224"/>
                  </a:lnTo>
                  <a:cubicBezTo>
                    <a:pt x="2250" y="30559"/>
                    <a:pt x="1277" y="31501"/>
                    <a:pt x="639" y="31835"/>
                  </a:cubicBezTo>
                  <a:cubicBezTo>
                    <a:pt x="973" y="31835"/>
                    <a:pt x="1612" y="31835"/>
                    <a:pt x="2250" y="31501"/>
                  </a:cubicBezTo>
                  <a:cubicBezTo>
                    <a:pt x="2250" y="31835"/>
                    <a:pt x="2584" y="32139"/>
                    <a:pt x="2888" y="32474"/>
                  </a:cubicBezTo>
                  <a:cubicBezTo>
                    <a:pt x="2888" y="33750"/>
                    <a:pt x="2584" y="33112"/>
                    <a:pt x="3526" y="34085"/>
                  </a:cubicBezTo>
                  <a:lnTo>
                    <a:pt x="3861" y="34085"/>
                  </a:lnTo>
                  <a:cubicBezTo>
                    <a:pt x="3861" y="33750"/>
                    <a:pt x="3861" y="33446"/>
                    <a:pt x="4165" y="33446"/>
                  </a:cubicBezTo>
                  <a:cubicBezTo>
                    <a:pt x="4506" y="33617"/>
                    <a:pt x="4846" y="33696"/>
                    <a:pt x="5169" y="33696"/>
                  </a:cubicBezTo>
                  <a:cubicBezTo>
                    <a:pt x="6056" y="33696"/>
                    <a:pt x="6807" y="33097"/>
                    <a:pt x="7052" y="32139"/>
                  </a:cubicBezTo>
                  <a:cubicBezTo>
                    <a:pt x="7356" y="32474"/>
                    <a:pt x="8025" y="33112"/>
                    <a:pt x="8025" y="33750"/>
                  </a:cubicBezTo>
                  <a:cubicBezTo>
                    <a:pt x="8329" y="33446"/>
                    <a:pt x="8967" y="33112"/>
                    <a:pt x="9302" y="32778"/>
                  </a:cubicBezTo>
                  <a:cubicBezTo>
                    <a:pt x="9606" y="33416"/>
                    <a:pt x="10244" y="34085"/>
                    <a:pt x="10244" y="35027"/>
                  </a:cubicBezTo>
                  <a:cubicBezTo>
                    <a:pt x="10578" y="35027"/>
                    <a:pt x="10882" y="34723"/>
                    <a:pt x="11521" y="34723"/>
                  </a:cubicBezTo>
                  <a:cubicBezTo>
                    <a:pt x="11521" y="35665"/>
                    <a:pt x="11521" y="36638"/>
                    <a:pt x="10882" y="37580"/>
                  </a:cubicBezTo>
                  <a:lnTo>
                    <a:pt x="12189" y="37580"/>
                  </a:lnTo>
                  <a:cubicBezTo>
                    <a:pt x="14104" y="39525"/>
                    <a:pt x="12493" y="42079"/>
                    <a:pt x="13770" y="43994"/>
                  </a:cubicBezTo>
                  <a:cubicBezTo>
                    <a:pt x="13132" y="44632"/>
                    <a:pt x="13466" y="45270"/>
                    <a:pt x="13770" y="46547"/>
                  </a:cubicBezTo>
                  <a:cubicBezTo>
                    <a:pt x="14021" y="46447"/>
                    <a:pt x="14271" y="46402"/>
                    <a:pt x="14511" y="46402"/>
                  </a:cubicBezTo>
                  <a:cubicBezTo>
                    <a:pt x="15812" y="46402"/>
                    <a:pt x="16815" y="47718"/>
                    <a:pt x="16019" y="48796"/>
                  </a:cubicBezTo>
                  <a:cubicBezTo>
                    <a:pt x="15381" y="48158"/>
                    <a:pt x="15046" y="48158"/>
                    <a:pt x="14408" y="47519"/>
                  </a:cubicBezTo>
                  <a:lnTo>
                    <a:pt x="14408" y="47519"/>
                  </a:lnTo>
                  <a:cubicBezTo>
                    <a:pt x="14408" y="48492"/>
                    <a:pt x="14408" y="49130"/>
                    <a:pt x="14742" y="49769"/>
                  </a:cubicBezTo>
                  <a:lnTo>
                    <a:pt x="15685" y="49769"/>
                  </a:lnTo>
                  <a:cubicBezTo>
                    <a:pt x="15046" y="50073"/>
                    <a:pt x="14742" y="50711"/>
                    <a:pt x="14408" y="51045"/>
                  </a:cubicBezTo>
                  <a:cubicBezTo>
                    <a:pt x="14742" y="51045"/>
                    <a:pt x="15381" y="50711"/>
                    <a:pt x="15685" y="50711"/>
                  </a:cubicBezTo>
                  <a:lnTo>
                    <a:pt x="15685" y="52322"/>
                  </a:lnTo>
                  <a:cubicBezTo>
                    <a:pt x="11855" y="54875"/>
                    <a:pt x="15381" y="60650"/>
                    <a:pt x="16323" y="63204"/>
                  </a:cubicBezTo>
                  <a:lnTo>
                    <a:pt x="16961" y="63204"/>
                  </a:lnTo>
                  <a:cubicBezTo>
                    <a:pt x="17296" y="64176"/>
                    <a:pt x="17934" y="64814"/>
                    <a:pt x="18268" y="65757"/>
                  </a:cubicBezTo>
                  <a:cubicBezTo>
                    <a:pt x="18572" y="65453"/>
                    <a:pt x="18907" y="65453"/>
                    <a:pt x="18907" y="65453"/>
                  </a:cubicBezTo>
                  <a:cubicBezTo>
                    <a:pt x="19211" y="67064"/>
                    <a:pt x="21126" y="68006"/>
                    <a:pt x="22433" y="68340"/>
                  </a:cubicBezTo>
                  <a:cubicBezTo>
                    <a:pt x="22433" y="67702"/>
                    <a:pt x="22433" y="66395"/>
                    <a:pt x="22098" y="65453"/>
                  </a:cubicBezTo>
                  <a:cubicBezTo>
                    <a:pt x="24013" y="64176"/>
                    <a:pt x="22737" y="60954"/>
                    <a:pt x="23709" y="59039"/>
                  </a:cubicBezTo>
                  <a:cubicBezTo>
                    <a:pt x="24013" y="59039"/>
                    <a:pt x="24013" y="59374"/>
                    <a:pt x="24013" y="59374"/>
                  </a:cubicBezTo>
                  <a:cubicBezTo>
                    <a:pt x="24651" y="59374"/>
                    <a:pt x="24651" y="59039"/>
                    <a:pt x="25290" y="59039"/>
                  </a:cubicBezTo>
                  <a:cubicBezTo>
                    <a:pt x="25290" y="58401"/>
                    <a:pt x="25928" y="57763"/>
                    <a:pt x="26262" y="56820"/>
                  </a:cubicBezTo>
                  <a:cubicBezTo>
                    <a:pt x="26566" y="57124"/>
                    <a:pt x="26262" y="57124"/>
                    <a:pt x="26901" y="57459"/>
                  </a:cubicBezTo>
                  <a:cubicBezTo>
                    <a:pt x="27235" y="57124"/>
                    <a:pt x="27235" y="56486"/>
                    <a:pt x="27539" y="56182"/>
                  </a:cubicBezTo>
                  <a:cubicBezTo>
                    <a:pt x="27873" y="56486"/>
                    <a:pt x="28177" y="56820"/>
                    <a:pt x="28512" y="56820"/>
                  </a:cubicBezTo>
                  <a:cubicBezTo>
                    <a:pt x="29454" y="56486"/>
                    <a:pt x="30092" y="55209"/>
                    <a:pt x="29788" y="53933"/>
                  </a:cubicBezTo>
                  <a:cubicBezTo>
                    <a:pt x="30427" y="53599"/>
                    <a:pt x="30731" y="53599"/>
                    <a:pt x="31065" y="53295"/>
                  </a:cubicBezTo>
                  <a:cubicBezTo>
                    <a:pt x="31369" y="53295"/>
                    <a:pt x="31703" y="53599"/>
                    <a:pt x="32038" y="53933"/>
                  </a:cubicBezTo>
                  <a:cubicBezTo>
                    <a:pt x="33618" y="52656"/>
                    <a:pt x="33314" y="50407"/>
                    <a:pt x="33953" y="48796"/>
                  </a:cubicBezTo>
                  <a:cubicBezTo>
                    <a:pt x="33953" y="49130"/>
                    <a:pt x="34591" y="49769"/>
                    <a:pt x="34591" y="50073"/>
                  </a:cubicBezTo>
                  <a:cubicBezTo>
                    <a:pt x="36506" y="49769"/>
                    <a:pt x="36506" y="47519"/>
                    <a:pt x="35229" y="46243"/>
                  </a:cubicBezTo>
                  <a:cubicBezTo>
                    <a:pt x="35533" y="45908"/>
                    <a:pt x="35867" y="45908"/>
                    <a:pt x="36171" y="45604"/>
                  </a:cubicBezTo>
                  <a:cubicBezTo>
                    <a:pt x="36810" y="46547"/>
                    <a:pt x="37478" y="47185"/>
                    <a:pt x="37144" y="48158"/>
                  </a:cubicBezTo>
                  <a:cubicBezTo>
                    <a:pt x="37782" y="47519"/>
                    <a:pt x="38117" y="47185"/>
                    <a:pt x="38421" y="45908"/>
                  </a:cubicBezTo>
                  <a:cubicBezTo>
                    <a:pt x="39393" y="44632"/>
                    <a:pt x="36840" y="42383"/>
                    <a:pt x="38117" y="39829"/>
                  </a:cubicBezTo>
                  <a:lnTo>
                    <a:pt x="38117" y="39829"/>
                  </a:lnTo>
                  <a:cubicBezTo>
                    <a:pt x="38421" y="40468"/>
                    <a:pt x="39059" y="40772"/>
                    <a:pt x="39393" y="41106"/>
                  </a:cubicBezTo>
                  <a:cubicBezTo>
                    <a:pt x="39697" y="40772"/>
                    <a:pt x="40032" y="40468"/>
                    <a:pt x="40366" y="40133"/>
                  </a:cubicBezTo>
                  <a:cubicBezTo>
                    <a:pt x="40032" y="39495"/>
                    <a:pt x="40032" y="38857"/>
                    <a:pt x="39728" y="38218"/>
                  </a:cubicBezTo>
                  <a:cubicBezTo>
                    <a:pt x="39393" y="38218"/>
                    <a:pt x="39393" y="38218"/>
                    <a:pt x="39059" y="38553"/>
                  </a:cubicBezTo>
                  <a:cubicBezTo>
                    <a:pt x="39059" y="37580"/>
                    <a:pt x="39393" y="37580"/>
                    <a:pt x="38755" y="36607"/>
                  </a:cubicBezTo>
                  <a:cubicBezTo>
                    <a:pt x="40366" y="36607"/>
                    <a:pt x="40366" y="36303"/>
                    <a:pt x="40366" y="35027"/>
                  </a:cubicBezTo>
                  <a:cubicBezTo>
                    <a:pt x="41308" y="34388"/>
                    <a:pt x="41308" y="33750"/>
                    <a:pt x="41643" y="32778"/>
                  </a:cubicBezTo>
                  <a:cubicBezTo>
                    <a:pt x="40670" y="32139"/>
                    <a:pt x="40366" y="31167"/>
                    <a:pt x="40032" y="30528"/>
                  </a:cubicBezTo>
                  <a:cubicBezTo>
                    <a:pt x="40366" y="30528"/>
                    <a:pt x="40366" y="30224"/>
                    <a:pt x="40670" y="30224"/>
                  </a:cubicBezTo>
                  <a:lnTo>
                    <a:pt x="41004" y="30528"/>
                  </a:lnTo>
                  <a:cubicBezTo>
                    <a:pt x="41308" y="30224"/>
                    <a:pt x="41643" y="29586"/>
                    <a:pt x="41643" y="28948"/>
                  </a:cubicBezTo>
                  <a:cubicBezTo>
                    <a:pt x="40366" y="27975"/>
                    <a:pt x="38755" y="26364"/>
                    <a:pt x="38755" y="24449"/>
                  </a:cubicBezTo>
                  <a:lnTo>
                    <a:pt x="39393" y="24449"/>
                  </a:lnTo>
                  <a:lnTo>
                    <a:pt x="39697" y="23507"/>
                  </a:lnTo>
                  <a:cubicBezTo>
                    <a:pt x="40032" y="23173"/>
                    <a:pt x="40032" y="23173"/>
                    <a:pt x="40032" y="22534"/>
                  </a:cubicBezTo>
                  <a:cubicBezTo>
                    <a:pt x="40336" y="21926"/>
                    <a:pt x="40609" y="21045"/>
                    <a:pt x="40913" y="20163"/>
                  </a:cubicBezTo>
                  <a:cubicBezTo>
                    <a:pt x="40488" y="19039"/>
                    <a:pt x="40944" y="18370"/>
                    <a:pt x="42281" y="18370"/>
                  </a:cubicBezTo>
                  <a:lnTo>
                    <a:pt x="42281" y="17732"/>
                  </a:lnTo>
                  <a:cubicBezTo>
                    <a:pt x="42585" y="18066"/>
                    <a:pt x="43223" y="18370"/>
                    <a:pt x="43558" y="18704"/>
                  </a:cubicBezTo>
                  <a:cubicBezTo>
                    <a:pt x="43223" y="17732"/>
                    <a:pt x="43862" y="17732"/>
                    <a:pt x="43223" y="16789"/>
                  </a:cubicBezTo>
                  <a:cubicBezTo>
                    <a:pt x="43862" y="16789"/>
                    <a:pt x="44196" y="16151"/>
                    <a:pt x="44500" y="16151"/>
                  </a:cubicBezTo>
                  <a:cubicBezTo>
                    <a:pt x="43679" y="14753"/>
                    <a:pt x="45047" y="13841"/>
                    <a:pt x="45837" y="13203"/>
                  </a:cubicBezTo>
                  <a:cubicBezTo>
                    <a:pt x="45928" y="13112"/>
                    <a:pt x="46050" y="13020"/>
                    <a:pt x="46111" y="12929"/>
                  </a:cubicBezTo>
                  <a:cubicBezTo>
                    <a:pt x="46072" y="12890"/>
                    <a:pt x="46035" y="12873"/>
                    <a:pt x="46004" y="12873"/>
                  </a:cubicBezTo>
                  <a:cubicBezTo>
                    <a:pt x="45940" y="12873"/>
                    <a:pt x="45893" y="12941"/>
                    <a:pt x="45871" y="13036"/>
                  </a:cubicBezTo>
                  <a:lnTo>
                    <a:pt x="45871" y="13036"/>
                  </a:lnTo>
                  <a:cubicBezTo>
                    <a:pt x="45962" y="12616"/>
                    <a:pt x="46111" y="12227"/>
                    <a:pt x="46111" y="11987"/>
                  </a:cubicBezTo>
                  <a:cubicBezTo>
                    <a:pt x="46015" y="11892"/>
                    <a:pt x="45950" y="11852"/>
                    <a:pt x="45895" y="11852"/>
                  </a:cubicBezTo>
                  <a:cubicBezTo>
                    <a:pt x="45794" y="11852"/>
                    <a:pt x="45733" y="11991"/>
                    <a:pt x="45594" y="12169"/>
                  </a:cubicBezTo>
                  <a:cubicBezTo>
                    <a:pt x="45685" y="11926"/>
                    <a:pt x="45807" y="11531"/>
                    <a:pt x="45807" y="11349"/>
                  </a:cubicBezTo>
                  <a:lnTo>
                    <a:pt x="45169" y="11349"/>
                  </a:lnTo>
                  <a:cubicBezTo>
                    <a:pt x="44834" y="11014"/>
                    <a:pt x="44834" y="10376"/>
                    <a:pt x="44500" y="10072"/>
                  </a:cubicBezTo>
                  <a:cubicBezTo>
                    <a:pt x="44287" y="9961"/>
                    <a:pt x="44145" y="9923"/>
                    <a:pt x="44039" y="9923"/>
                  </a:cubicBezTo>
                  <a:cubicBezTo>
                    <a:pt x="43828" y="9923"/>
                    <a:pt x="43760" y="10072"/>
                    <a:pt x="43558" y="10072"/>
                  </a:cubicBezTo>
                  <a:cubicBezTo>
                    <a:pt x="43558" y="10072"/>
                    <a:pt x="43558" y="9738"/>
                    <a:pt x="43223" y="9738"/>
                  </a:cubicBezTo>
                  <a:cubicBezTo>
                    <a:pt x="42919" y="10376"/>
                    <a:pt x="42281" y="10710"/>
                    <a:pt x="41947" y="11653"/>
                  </a:cubicBezTo>
                  <a:lnTo>
                    <a:pt x="41947" y="11014"/>
                  </a:lnTo>
                  <a:cubicBezTo>
                    <a:pt x="41643" y="11653"/>
                    <a:pt x="41004" y="12291"/>
                    <a:pt x="40670" y="12929"/>
                  </a:cubicBezTo>
                  <a:cubicBezTo>
                    <a:pt x="40670" y="12291"/>
                    <a:pt x="40366" y="11653"/>
                    <a:pt x="40032" y="11318"/>
                  </a:cubicBezTo>
                  <a:cubicBezTo>
                    <a:pt x="39059" y="12291"/>
                    <a:pt x="38755" y="13568"/>
                    <a:pt x="38117" y="14844"/>
                  </a:cubicBezTo>
                  <a:cubicBezTo>
                    <a:pt x="38421" y="13568"/>
                    <a:pt x="38755" y="12291"/>
                    <a:pt x="39059" y="11349"/>
                  </a:cubicBezTo>
                  <a:cubicBezTo>
                    <a:pt x="38755" y="11349"/>
                    <a:pt x="38421" y="11653"/>
                    <a:pt x="38117" y="11653"/>
                  </a:cubicBezTo>
                  <a:cubicBezTo>
                    <a:pt x="38421" y="11014"/>
                    <a:pt x="38421" y="10042"/>
                    <a:pt x="38755" y="9099"/>
                  </a:cubicBezTo>
                  <a:lnTo>
                    <a:pt x="38755" y="9099"/>
                  </a:lnTo>
                  <a:cubicBezTo>
                    <a:pt x="38421" y="9738"/>
                    <a:pt x="38421" y="10042"/>
                    <a:pt x="38117" y="10376"/>
                  </a:cubicBezTo>
                  <a:cubicBezTo>
                    <a:pt x="38117" y="10376"/>
                    <a:pt x="38117" y="9738"/>
                    <a:pt x="37782" y="9738"/>
                  </a:cubicBezTo>
                  <a:cubicBezTo>
                    <a:pt x="37478" y="10710"/>
                    <a:pt x="36840" y="11349"/>
                    <a:pt x="35867" y="11987"/>
                  </a:cubicBezTo>
                  <a:lnTo>
                    <a:pt x="34895" y="11987"/>
                  </a:lnTo>
                  <a:cubicBezTo>
                    <a:pt x="35229" y="11349"/>
                    <a:pt x="35229" y="10710"/>
                    <a:pt x="35867" y="10072"/>
                  </a:cubicBezTo>
                  <a:lnTo>
                    <a:pt x="35867" y="10072"/>
                  </a:lnTo>
                  <a:cubicBezTo>
                    <a:pt x="35563" y="10376"/>
                    <a:pt x="34591" y="10710"/>
                    <a:pt x="34257" y="10710"/>
                  </a:cubicBezTo>
                  <a:cubicBezTo>
                    <a:pt x="33953" y="10376"/>
                    <a:pt x="33953" y="10072"/>
                    <a:pt x="33953" y="9738"/>
                  </a:cubicBezTo>
                  <a:cubicBezTo>
                    <a:pt x="33628" y="9849"/>
                    <a:pt x="33307" y="9886"/>
                    <a:pt x="33000" y="9886"/>
                  </a:cubicBezTo>
                  <a:cubicBezTo>
                    <a:pt x="32385" y="9886"/>
                    <a:pt x="31825" y="9738"/>
                    <a:pt x="31399" y="9738"/>
                  </a:cubicBezTo>
                  <a:cubicBezTo>
                    <a:pt x="31600" y="8256"/>
                    <a:pt x="32644" y="7342"/>
                    <a:pt x="33794" y="7342"/>
                  </a:cubicBezTo>
                  <a:cubicBezTo>
                    <a:pt x="34389" y="7342"/>
                    <a:pt x="35014" y="7587"/>
                    <a:pt x="35564" y="8127"/>
                  </a:cubicBezTo>
                  <a:cubicBezTo>
                    <a:pt x="35867" y="7823"/>
                    <a:pt x="36202" y="7184"/>
                    <a:pt x="36506" y="7184"/>
                  </a:cubicBezTo>
                  <a:lnTo>
                    <a:pt x="36840" y="7488"/>
                  </a:lnTo>
                  <a:lnTo>
                    <a:pt x="37782" y="6546"/>
                  </a:lnTo>
                  <a:cubicBezTo>
                    <a:pt x="37478" y="5908"/>
                    <a:pt x="37478" y="5573"/>
                    <a:pt x="37144" y="4935"/>
                  </a:cubicBezTo>
                  <a:lnTo>
                    <a:pt x="36202" y="4935"/>
                  </a:lnTo>
                  <a:cubicBezTo>
                    <a:pt x="36202" y="4601"/>
                    <a:pt x="36506" y="4601"/>
                    <a:pt x="36506" y="4297"/>
                  </a:cubicBezTo>
                  <a:cubicBezTo>
                    <a:pt x="36506" y="3659"/>
                    <a:pt x="35867" y="3324"/>
                    <a:pt x="35564" y="3020"/>
                  </a:cubicBezTo>
                  <a:lnTo>
                    <a:pt x="36506" y="3020"/>
                  </a:lnTo>
                  <a:cubicBezTo>
                    <a:pt x="36226" y="2961"/>
                    <a:pt x="35965" y="2932"/>
                    <a:pt x="35723" y="2932"/>
                  </a:cubicBezTo>
                  <a:cubicBezTo>
                    <a:pt x="34600" y="2932"/>
                    <a:pt x="33893" y="3551"/>
                    <a:pt x="33618" y="4601"/>
                  </a:cubicBezTo>
                  <a:cubicBezTo>
                    <a:pt x="32676" y="3963"/>
                    <a:pt x="31703" y="3324"/>
                    <a:pt x="31065" y="2382"/>
                  </a:cubicBezTo>
                  <a:lnTo>
                    <a:pt x="31065" y="2382"/>
                  </a:lnTo>
                  <a:cubicBezTo>
                    <a:pt x="31243" y="2560"/>
                    <a:pt x="31470" y="2639"/>
                    <a:pt x="31727" y="2639"/>
                  </a:cubicBezTo>
                  <a:cubicBezTo>
                    <a:pt x="32391" y="2639"/>
                    <a:pt x="33251" y="2111"/>
                    <a:pt x="33953" y="1409"/>
                  </a:cubicBezTo>
                  <a:cubicBezTo>
                    <a:pt x="33262" y="1172"/>
                    <a:pt x="33062" y="950"/>
                    <a:pt x="32547" y="950"/>
                  </a:cubicBezTo>
                  <a:cubicBezTo>
                    <a:pt x="32336" y="950"/>
                    <a:pt x="32073" y="987"/>
                    <a:pt x="31703" y="1075"/>
                  </a:cubicBezTo>
                  <a:cubicBezTo>
                    <a:pt x="31257" y="326"/>
                    <a:pt x="30661" y="0"/>
                    <a:pt x="30053"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5"/>
            <p:cNvSpPr/>
            <p:nvPr/>
          </p:nvSpPr>
          <p:spPr>
            <a:xfrm>
              <a:off x="4387875" y="3983625"/>
              <a:ext cx="167975" cy="319950"/>
            </a:xfrm>
            <a:custGeom>
              <a:rect b="b" l="l" r="r" t="t"/>
              <a:pathLst>
                <a:path extrusionOk="0" h="12798" w="6719">
                  <a:moveTo>
                    <a:pt x="6080" y="1"/>
                  </a:moveTo>
                  <a:lnTo>
                    <a:pt x="5442" y="305"/>
                  </a:lnTo>
                  <a:cubicBezTo>
                    <a:pt x="5138" y="609"/>
                    <a:pt x="4469" y="943"/>
                    <a:pt x="4469" y="1916"/>
                  </a:cubicBezTo>
                  <a:cubicBezTo>
                    <a:pt x="3527" y="3192"/>
                    <a:pt x="1612" y="3831"/>
                    <a:pt x="335" y="4773"/>
                  </a:cubicBezTo>
                  <a:cubicBezTo>
                    <a:pt x="974" y="5411"/>
                    <a:pt x="974" y="5746"/>
                    <a:pt x="1612" y="6049"/>
                  </a:cubicBezTo>
                  <a:lnTo>
                    <a:pt x="639" y="7022"/>
                  </a:lnTo>
                  <a:cubicBezTo>
                    <a:pt x="974" y="7660"/>
                    <a:pt x="1278" y="7356"/>
                    <a:pt x="1278" y="7995"/>
                  </a:cubicBezTo>
                  <a:cubicBezTo>
                    <a:pt x="305" y="8633"/>
                    <a:pt x="305" y="9271"/>
                    <a:pt x="1" y="10214"/>
                  </a:cubicBezTo>
                  <a:lnTo>
                    <a:pt x="639" y="10214"/>
                  </a:lnTo>
                  <a:cubicBezTo>
                    <a:pt x="974" y="11521"/>
                    <a:pt x="974" y="11825"/>
                    <a:pt x="2250" y="11825"/>
                  </a:cubicBezTo>
                  <a:cubicBezTo>
                    <a:pt x="2554" y="12159"/>
                    <a:pt x="1916" y="12463"/>
                    <a:pt x="2554" y="12797"/>
                  </a:cubicBezTo>
                  <a:cubicBezTo>
                    <a:pt x="3192" y="11521"/>
                    <a:pt x="3831" y="11825"/>
                    <a:pt x="3831" y="10548"/>
                  </a:cubicBezTo>
                  <a:cubicBezTo>
                    <a:pt x="4054" y="10548"/>
                    <a:pt x="3979" y="10683"/>
                    <a:pt x="4094" y="10683"/>
                  </a:cubicBezTo>
                  <a:cubicBezTo>
                    <a:pt x="4152" y="10683"/>
                    <a:pt x="4256" y="10649"/>
                    <a:pt x="4469" y="10548"/>
                  </a:cubicBezTo>
                  <a:cubicBezTo>
                    <a:pt x="3831" y="9271"/>
                    <a:pt x="4165" y="8299"/>
                    <a:pt x="5107" y="7660"/>
                  </a:cubicBezTo>
                  <a:cubicBezTo>
                    <a:pt x="4803" y="7022"/>
                    <a:pt x="4803" y="6384"/>
                    <a:pt x="4469" y="6080"/>
                  </a:cubicBezTo>
                  <a:cubicBezTo>
                    <a:pt x="5746" y="5746"/>
                    <a:pt x="6080" y="4773"/>
                    <a:pt x="5107" y="3496"/>
                  </a:cubicBezTo>
                  <a:cubicBezTo>
                    <a:pt x="5776" y="3496"/>
                    <a:pt x="6080" y="2858"/>
                    <a:pt x="6718" y="2858"/>
                  </a:cubicBezTo>
                  <a:cubicBezTo>
                    <a:pt x="6718" y="2858"/>
                    <a:pt x="6080" y="2220"/>
                    <a:pt x="6080" y="1916"/>
                  </a:cubicBezTo>
                  <a:cubicBezTo>
                    <a:pt x="6414" y="1916"/>
                    <a:pt x="6414" y="1916"/>
                    <a:pt x="6718" y="1581"/>
                  </a:cubicBezTo>
                  <a:cubicBezTo>
                    <a:pt x="6080" y="943"/>
                    <a:pt x="6080" y="639"/>
                    <a:pt x="6080"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51" name="Google Shape;651;p55"/>
          <p:cNvCxnSpPr/>
          <p:nvPr/>
        </p:nvCxnSpPr>
        <p:spPr>
          <a:xfrm>
            <a:off x="5732400" y="2063025"/>
            <a:ext cx="2691600" cy="0"/>
          </a:xfrm>
          <a:prstGeom prst="straightConnector1">
            <a:avLst/>
          </a:prstGeom>
          <a:noFill/>
          <a:ln cap="flat" cmpd="sng" w="9525">
            <a:solidFill>
              <a:schemeClr val="accent1"/>
            </a:solidFill>
            <a:prstDash val="dot"/>
            <a:round/>
            <a:headEnd len="med" w="med" type="none"/>
            <a:tailEnd len="med" w="med" type="none"/>
          </a:ln>
        </p:spPr>
      </p:cxnSp>
      <p:cxnSp>
        <p:nvCxnSpPr>
          <p:cNvPr id="652" name="Google Shape;652;p55"/>
          <p:cNvCxnSpPr/>
          <p:nvPr/>
        </p:nvCxnSpPr>
        <p:spPr>
          <a:xfrm>
            <a:off x="5732400" y="3283975"/>
            <a:ext cx="2691600" cy="0"/>
          </a:xfrm>
          <a:prstGeom prst="straightConnector1">
            <a:avLst/>
          </a:prstGeom>
          <a:noFill/>
          <a:ln cap="flat" cmpd="sng" w="9525">
            <a:solidFill>
              <a:schemeClr val="accent1"/>
            </a:solidFill>
            <a:prstDash val="dot"/>
            <a:round/>
            <a:headEnd len="med" w="med" type="none"/>
            <a:tailEnd len="med" w="med" type="none"/>
          </a:ln>
        </p:spPr>
      </p:cxnSp>
      <p:sp>
        <p:nvSpPr>
          <p:cNvPr id="653" name="Google Shape;653;p55"/>
          <p:cNvSpPr/>
          <p:nvPr/>
        </p:nvSpPr>
        <p:spPr>
          <a:xfrm>
            <a:off x="5732400" y="1029000"/>
            <a:ext cx="354600" cy="306900"/>
          </a:xfrm>
          <a:prstGeom prst="triangle">
            <a:avLst>
              <a:gd fmla="val 5016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5"/>
          <p:cNvSpPr/>
          <p:nvPr/>
        </p:nvSpPr>
        <p:spPr>
          <a:xfrm>
            <a:off x="5732400" y="2249775"/>
            <a:ext cx="354600" cy="306900"/>
          </a:xfrm>
          <a:prstGeom prst="triangle">
            <a:avLst>
              <a:gd fmla="val 5016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5"/>
          <p:cNvSpPr/>
          <p:nvPr/>
        </p:nvSpPr>
        <p:spPr>
          <a:xfrm>
            <a:off x="5732400" y="3470550"/>
            <a:ext cx="354600" cy="306900"/>
          </a:xfrm>
          <a:prstGeom prst="triangle">
            <a:avLst>
              <a:gd fmla="val 50162"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5"/>
          <p:cNvSpPr/>
          <p:nvPr/>
        </p:nvSpPr>
        <p:spPr>
          <a:xfrm>
            <a:off x="3836500" y="2990579"/>
            <a:ext cx="185700" cy="160800"/>
          </a:xfrm>
          <a:prstGeom prst="triangle">
            <a:avLst>
              <a:gd fmla="val 5016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5"/>
          <p:cNvSpPr/>
          <p:nvPr/>
        </p:nvSpPr>
        <p:spPr>
          <a:xfrm>
            <a:off x="3199781" y="3508035"/>
            <a:ext cx="185700" cy="160800"/>
          </a:xfrm>
          <a:prstGeom prst="triangle">
            <a:avLst>
              <a:gd fmla="val 5016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5"/>
          <p:cNvSpPr/>
          <p:nvPr/>
        </p:nvSpPr>
        <p:spPr>
          <a:xfrm>
            <a:off x="1763586" y="3949658"/>
            <a:ext cx="185700" cy="160800"/>
          </a:xfrm>
          <a:prstGeom prst="triangle">
            <a:avLst>
              <a:gd fmla="val 50162"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5"/>
          <p:cNvSpPr txBox="1"/>
          <p:nvPr>
            <p:ph idx="4294967295" type="subTitle"/>
          </p:nvPr>
        </p:nvSpPr>
        <p:spPr>
          <a:xfrm>
            <a:off x="6172200" y="962363"/>
            <a:ext cx="2251800" cy="439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000">
                <a:latin typeface="Playfair Display"/>
                <a:ea typeface="Playfair Display"/>
                <a:cs typeface="Playfair Display"/>
                <a:sym typeface="Playfair Display"/>
              </a:rPr>
              <a:t>Everest</a:t>
            </a:r>
            <a:endParaRPr b="1" sz="2000">
              <a:latin typeface="Playfair Display"/>
              <a:ea typeface="Playfair Display"/>
              <a:cs typeface="Playfair Display"/>
              <a:sym typeface="Playfair Display"/>
            </a:endParaRPr>
          </a:p>
        </p:txBody>
      </p:sp>
      <p:sp>
        <p:nvSpPr>
          <p:cNvPr id="660" name="Google Shape;660;p55"/>
          <p:cNvSpPr txBox="1"/>
          <p:nvPr>
            <p:ph idx="4294967295" type="subTitle"/>
          </p:nvPr>
        </p:nvSpPr>
        <p:spPr>
          <a:xfrm>
            <a:off x="6172200" y="1478340"/>
            <a:ext cx="2251800" cy="448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latin typeface="Anaheim"/>
                <a:ea typeface="Anaheim"/>
                <a:cs typeface="Anaheim"/>
                <a:sym typeface="Anaheim"/>
              </a:rPr>
              <a:t>It is the tallest mountain in Asia and the world</a:t>
            </a:r>
            <a:endParaRPr>
              <a:latin typeface="Anaheim"/>
              <a:ea typeface="Anaheim"/>
              <a:cs typeface="Anaheim"/>
              <a:sym typeface="Anaheim"/>
            </a:endParaRPr>
          </a:p>
        </p:txBody>
      </p:sp>
      <p:sp>
        <p:nvSpPr>
          <p:cNvPr id="661" name="Google Shape;661;p55"/>
          <p:cNvSpPr txBox="1"/>
          <p:nvPr>
            <p:ph idx="4294967295" type="subTitle"/>
          </p:nvPr>
        </p:nvSpPr>
        <p:spPr>
          <a:xfrm>
            <a:off x="6172200" y="2183317"/>
            <a:ext cx="2251800" cy="439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000">
                <a:solidFill>
                  <a:schemeClr val="accent1"/>
                </a:solidFill>
                <a:latin typeface="Playfair Display"/>
                <a:ea typeface="Playfair Display"/>
                <a:cs typeface="Playfair Display"/>
                <a:sym typeface="Playfair Display"/>
              </a:rPr>
              <a:t>Kilimanjaro</a:t>
            </a:r>
            <a:endParaRPr b="1" sz="2000">
              <a:solidFill>
                <a:schemeClr val="accent1"/>
              </a:solidFill>
              <a:latin typeface="Playfair Display"/>
              <a:ea typeface="Playfair Display"/>
              <a:cs typeface="Playfair Display"/>
              <a:sym typeface="Playfair Display"/>
            </a:endParaRPr>
          </a:p>
        </p:txBody>
      </p:sp>
      <p:sp>
        <p:nvSpPr>
          <p:cNvPr id="662" name="Google Shape;662;p55"/>
          <p:cNvSpPr txBox="1"/>
          <p:nvPr>
            <p:ph idx="4294967295" type="subTitle"/>
          </p:nvPr>
        </p:nvSpPr>
        <p:spPr>
          <a:xfrm>
            <a:off x="6172200" y="2699284"/>
            <a:ext cx="2251800" cy="448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latin typeface="Anaheim"/>
                <a:ea typeface="Anaheim"/>
                <a:cs typeface="Anaheim"/>
                <a:sym typeface="Anaheim"/>
              </a:rPr>
              <a:t>It is the tallest mountain in Africa</a:t>
            </a:r>
            <a:endParaRPr>
              <a:latin typeface="Anaheim"/>
              <a:ea typeface="Anaheim"/>
              <a:cs typeface="Anaheim"/>
              <a:sym typeface="Anaheim"/>
            </a:endParaRPr>
          </a:p>
        </p:txBody>
      </p:sp>
      <p:sp>
        <p:nvSpPr>
          <p:cNvPr id="663" name="Google Shape;663;p55"/>
          <p:cNvSpPr txBox="1"/>
          <p:nvPr>
            <p:ph idx="4294967295" type="subTitle"/>
          </p:nvPr>
        </p:nvSpPr>
        <p:spPr>
          <a:xfrm>
            <a:off x="6172200" y="3404267"/>
            <a:ext cx="2251800" cy="439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000">
                <a:solidFill>
                  <a:schemeClr val="accent2"/>
                </a:solidFill>
                <a:latin typeface="Playfair Display"/>
                <a:ea typeface="Playfair Display"/>
                <a:cs typeface="Playfair Display"/>
                <a:sym typeface="Playfair Display"/>
              </a:rPr>
              <a:t>Aconcagua</a:t>
            </a:r>
            <a:endParaRPr b="1" sz="2000">
              <a:solidFill>
                <a:schemeClr val="accent2"/>
              </a:solidFill>
              <a:latin typeface="Playfair Display"/>
              <a:ea typeface="Playfair Display"/>
              <a:cs typeface="Playfair Display"/>
              <a:sym typeface="Playfair Display"/>
            </a:endParaRPr>
          </a:p>
        </p:txBody>
      </p:sp>
      <p:sp>
        <p:nvSpPr>
          <p:cNvPr id="664" name="Google Shape;664;p55"/>
          <p:cNvSpPr txBox="1"/>
          <p:nvPr>
            <p:ph idx="4294967295" type="subTitle"/>
          </p:nvPr>
        </p:nvSpPr>
        <p:spPr>
          <a:xfrm>
            <a:off x="6172200" y="3920072"/>
            <a:ext cx="2251800" cy="448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latin typeface="Anaheim"/>
                <a:ea typeface="Anaheim"/>
                <a:cs typeface="Anaheim"/>
                <a:sym typeface="Anaheim"/>
              </a:rPr>
              <a:t>It is the tallest mountain in South America</a:t>
            </a:r>
            <a:endParaRPr>
              <a:latin typeface="Anaheim"/>
              <a:ea typeface="Anaheim"/>
              <a:cs typeface="Anaheim"/>
              <a:sym typeface="Anahei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68" name="Shape 668"/>
        <p:cNvGrpSpPr/>
        <p:nvPr/>
      </p:nvGrpSpPr>
      <p:grpSpPr>
        <a:xfrm>
          <a:off x="0" y="0"/>
          <a:ext cx="0" cy="0"/>
          <a:chOff x="0" y="0"/>
          <a:chExt cx="0" cy="0"/>
        </a:xfrm>
      </p:grpSpPr>
      <p:sp>
        <p:nvSpPr>
          <p:cNvPr id="669" name="Google Shape;669;p56"/>
          <p:cNvSpPr txBox="1"/>
          <p:nvPr>
            <p:ph idx="6"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have three columns</a:t>
            </a:r>
            <a:endParaRPr/>
          </a:p>
        </p:txBody>
      </p:sp>
      <p:sp>
        <p:nvSpPr>
          <p:cNvPr id="670" name="Google Shape;670;p56"/>
          <p:cNvSpPr txBox="1"/>
          <p:nvPr>
            <p:ph type="title"/>
          </p:nvPr>
        </p:nvSpPr>
        <p:spPr>
          <a:xfrm>
            <a:off x="720000" y="2921672"/>
            <a:ext cx="2336400" cy="39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71" name="Google Shape;671;p56"/>
          <p:cNvSpPr txBox="1"/>
          <p:nvPr>
            <p:ph idx="1" type="subTitle"/>
          </p:nvPr>
        </p:nvSpPr>
        <p:spPr>
          <a:xfrm>
            <a:off x="720000" y="3314670"/>
            <a:ext cx="2336400" cy="1273500"/>
          </a:xfrm>
          <a:prstGeom prst="rect">
            <a:avLst/>
          </a:prstGeom>
        </p:spPr>
        <p:txBody>
          <a:bodyPr anchorCtr="0" anchor="t" bIns="91425" lIns="365750" spcFirstLastPara="1" rIns="365750" wrap="square" tIns="91425">
            <a:noAutofit/>
          </a:bodyPr>
          <a:lstStyle/>
          <a:p>
            <a:pPr indent="0" lvl="0" marL="0" rtl="0" algn="ctr">
              <a:spcBef>
                <a:spcPts val="0"/>
              </a:spcBef>
              <a:spcAft>
                <a:spcPts val="0"/>
              </a:spcAft>
              <a:buNone/>
            </a:pPr>
            <a:r>
              <a:rPr lang="en"/>
              <a:t>It’s the closest planet to the Sun and the smallest one in the Solar System</a:t>
            </a:r>
            <a:endParaRPr/>
          </a:p>
        </p:txBody>
      </p:sp>
      <p:sp>
        <p:nvSpPr>
          <p:cNvPr id="672" name="Google Shape;672;p56"/>
          <p:cNvSpPr txBox="1"/>
          <p:nvPr>
            <p:ph idx="2" type="title"/>
          </p:nvPr>
        </p:nvSpPr>
        <p:spPr>
          <a:xfrm>
            <a:off x="3403800" y="2921672"/>
            <a:ext cx="2336400" cy="39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73" name="Google Shape;673;p56"/>
          <p:cNvSpPr txBox="1"/>
          <p:nvPr>
            <p:ph idx="3" type="subTitle"/>
          </p:nvPr>
        </p:nvSpPr>
        <p:spPr>
          <a:xfrm>
            <a:off x="3403800" y="3314670"/>
            <a:ext cx="2336400" cy="1273500"/>
          </a:xfrm>
          <a:prstGeom prst="rect">
            <a:avLst/>
          </a:prstGeom>
        </p:spPr>
        <p:txBody>
          <a:bodyPr anchorCtr="0" anchor="t" bIns="91425" lIns="365750" spcFirstLastPara="1" rIns="365750"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674" name="Google Shape;674;p56"/>
          <p:cNvSpPr txBox="1"/>
          <p:nvPr>
            <p:ph idx="4" type="title"/>
          </p:nvPr>
        </p:nvSpPr>
        <p:spPr>
          <a:xfrm>
            <a:off x="6087600" y="2921672"/>
            <a:ext cx="2336400" cy="39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675" name="Google Shape;675;p56"/>
          <p:cNvSpPr txBox="1"/>
          <p:nvPr>
            <p:ph idx="5" type="subTitle"/>
          </p:nvPr>
        </p:nvSpPr>
        <p:spPr>
          <a:xfrm>
            <a:off x="6087600" y="3314670"/>
            <a:ext cx="2336400" cy="1273500"/>
          </a:xfrm>
          <a:prstGeom prst="rect">
            <a:avLst/>
          </a:prstGeom>
        </p:spPr>
        <p:txBody>
          <a:bodyPr anchorCtr="0" anchor="t" bIns="91425" lIns="365750" spcFirstLastPara="1" rIns="365750" wrap="square" tIns="91425">
            <a:noAutofit/>
          </a:bodyPr>
          <a:lstStyle/>
          <a:p>
            <a:pPr indent="0" lvl="0" marL="0" rtl="0" algn="ctr">
              <a:spcBef>
                <a:spcPts val="0"/>
              </a:spcBef>
              <a:spcAft>
                <a:spcPts val="0"/>
              </a:spcAft>
              <a:buNone/>
            </a:pPr>
            <a:r>
              <a:rPr lang="en"/>
              <a:t>Earth is the third planet from the Sun and the only one that harbors life</a:t>
            </a:r>
            <a:endParaRPr/>
          </a:p>
        </p:txBody>
      </p:sp>
      <p:sp>
        <p:nvSpPr>
          <p:cNvPr id="676" name="Google Shape;676;p56"/>
          <p:cNvSpPr/>
          <p:nvPr/>
        </p:nvSpPr>
        <p:spPr>
          <a:xfrm>
            <a:off x="1584750" y="4601000"/>
            <a:ext cx="606900" cy="96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6"/>
          <p:cNvSpPr/>
          <p:nvPr/>
        </p:nvSpPr>
        <p:spPr>
          <a:xfrm>
            <a:off x="4268550" y="4601000"/>
            <a:ext cx="606900" cy="96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6"/>
          <p:cNvSpPr/>
          <p:nvPr/>
        </p:nvSpPr>
        <p:spPr>
          <a:xfrm>
            <a:off x="6952350" y="4601000"/>
            <a:ext cx="606900" cy="96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6"/>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0" name="Google Shape;680;p56"/>
          <p:cNvCxnSpPr/>
          <p:nvPr/>
        </p:nvCxnSpPr>
        <p:spPr>
          <a:xfrm>
            <a:off x="3230100" y="1444875"/>
            <a:ext cx="0" cy="3156000"/>
          </a:xfrm>
          <a:prstGeom prst="straightConnector1">
            <a:avLst/>
          </a:prstGeom>
          <a:noFill/>
          <a:ln cap="flat" cmpd="sng" w="9525">
            <a:solidFill>
              <a:schemeClr val="accent2"/>
            </a:solidFill>
            <a:prstDash val="dot"/>
            <a:round/>
            <a:headEnd len="med" w="med" type="none"/>
            <a:tailEnd len="med" w="med" type="none"/>
          </a:ln>
        </p:spPr>
      </p:cxnSp>
      <p:cxnSp>
        <p:nvCxnSpPr>
          <p:cNvPr id="681" name="Google Shape;681;p56"/>
          <p:cNvCxnSpPr/>
          <p:nvPr/>
        </p:nvCxnSpPr>
        <p:spPr>
          <a:xfrm>
            <a:off x="5913900" y="1444875"/>
            <a:ext cx="0" cy="3156000"/>
          </a:xfrm>
          <a:prstGeom prst="straightConnector1">
            <a:avLst/>
          </a:prstGeom>
          <a:noFill/>
          <a:ln cap="flat" cmpd="sng" w="9525">
            <a:solidFill>
              <a:schemeClr val="accent2"/>
            </a:solidFill>
            <a:prstDash val="dot"/>
            <a:round/>
            <a:headEnd len="med" w="med" type="none"/>
            <a:tailEnd len="med" w="med" type="none"/>
          </a:ln>
        </p:spPr>
      </p:cxnSp>
      <p:grpSp>
        <p:nvGrpSpPr>
          <p:cNvPr id="682" name="Google Shape;682;p56"/>
          <p:cNvGrpSpPr/>
          <p:nvPr/>
        </p:nvGrpSpPr>
        <p:grpSpPr>
          <a:xfrm>
            <a:off x="6897929" y="1829878"/>
            <a:ext cx="715741" cy="768104"/>
            <a:chOff x="6092229" y="2690140"/>
            <a:chExt cx="375382" cy="400847"/>
          </a:xfrm>
        </p:grpSpPr>
        <p:sp>
          <p:nvSpPr>
            <p:cNvPr id="683" name="Google Shape;683;p56"/>
            <p:cNvSpPr/>
            <p:nvPr/>
          </p:nvSpPr>
          <p:spPr>
            <a:xfrm>
              <a:off x="6092229" y="2690140"/>
              <a:ext cx="375382" cy="400847"/>
            </a:xfrm>
            <a:custGeom>
              <a:rect b="b" l="l" r="r" t="t"/>
              <a:pathLst>
                <a:path extrusionOk="0" h="11979" w="11218">
                  <a:moveTo>
                    <a:pt x="10193" y="476"/>
                  </a:moveTo>
                  <a:lnTo>
                    <a:pt x="10193" y="738"/>
                  </a:lnTo>
                  <a:lnTo>
                    <a:pt x="9360" y="738"/>
                  </a:lnTo>
                  <a:lnTo>
                    <a:pt x="9360" y="476"/>
                  </a:lnTo>
                  <a:close/>
                  <a:moveTo>
                    <a:pt x="5811" y="453"/>
                  </a:moveTo>
                  <a:cubicBezTo>
                    <a:pt x="5907" y="453"/>
                    <a:pt x="5978" y="548"/>
                    <a:pt x="5978" y="643"/>
                  </a:cubicBezTo>
                  <a:lnTo>
                    <a:pt x="5978" y="5787"/>
                  </a:lnTo>
                  <a:cubicBezTo>
                    <a:pt x="5978" y="5906"/>
                    <a:pt x="5907" y="5978"/>
                    <a:pt x="5811" y="5978"/>
                  </a:cubicBezTo>
                  <a:lnTo>
                    <a:pt x="644" y="5978"/>
                  </a:lnTo>
                  <a:cubicBezTo>
                    <a:pt x="548" y="5978"/>
                    <a:pt x="477" y="5906"/>
                    <a:pt x="477" y="5787"/>
                  </a:cubicBezTo>
                  <a:lnTo>
                    <a:pt x="477" y="643"/>
                  </a:lnTo>
                  <a:cubicBezTo>
                    <a:pt x="477" y="548"/>
                    <a:pt x="548" y="453"/>
                    <a:pt x="644" y="453"/>
                  </a:cubicBezTo>
                  <a:close/>
                  <a:moveTo>
                    <a:pt x="10551" y="1215"/>
                  </a:moveTo>
                  <a:cubicBezTo>
                    <a:pt x="10670" y="1215"/>
                    <a:pt x="10765" y="1310"/>
                    <a:pt x="10765" y="1405"/>
                  </a:cubicBezTo>
                  <a:lnTo>
                    <a:pt x="10765" y="5978"/>
                  </a:lnTo>
                  <a:lnTo>
                    <a:pt x="6431" y="5978"/>
                  </a:lnTo>
                  <a:cubicBezTo>
                    <a:pt x="6431" y="5930"/>
                    <a:pt x="6454" y="5859"/>
                    <a:pt x="6454" y="5787"/>
                  </a:cubicBezTo>
                  <a:lnTo>
                    <a:pt x="6454" y="1215"/>
                  </a:lnTo>
                  <a:close/>
                  <a:moveTo>
                    <a:pt x="10765" y="6454"/>
                  </a:moveTo>
                  <a:lnTo>
                    <a:pt x="10765" y="7025"/>
                  </a:lnTo>
                  <a:lnTo>
                    <a:pt x="9646" y="7025"/>
                  </a:lnTo>
                  <a:cubicBezTo>
                    <a:pt x="9503" y="7025"/>
                    <a:pt x="9407" y="7145"/>
                    <a:pt x="9407" y="7264"/>
                  </a:cubicBezTo>
                  <a:cubicBezTo>
                    <a:pt x="9407" y="7406"/>
                    <a:pt x="9503" y="7502"/>
                    <a:pt x="9646" y="7502"/>
                  </a:cubicBezTo>
                  <a:lnTo>
                    <a:pt x="10765" y="7502"/>
                  </a:lnTo>
                  <a:lnTo>
                    <a:pt x="10765" y="7954"/>
                  </a:lnTo>
                  <a:cubicBezTo>
                    <a:pt x="10765" y="8049"/>
                    <a:pt x="10670" y="8145"/>
                    <a:pt x="10551" y="8145"/>
                  </a:cubicBezTo>
                  <a:lnTo>
                    <a:pt x="668" y="8145"/>
                  </a:lnTo>
                  <a:cubicBezTo>
                    <a:pt x="548" y="8145"/>
                    <a:pt x="477" y="8049"/>
                    <a:pt x="477" y="7954"/>
                  </a:cubicBezTo>
                  <a:lnTo>
                    <a:pt x="477" y="7502"/>
                  </a:lnTo>
                  <a:lnTo>
                    <a:pt x="7860" y="7502"/>
                  </a:lnTo>
                  <a:cubicBezTo>
                    <a:pt x="8002" y="7502"/>
                    <a:pt x="8098" y="7406"/>
                    <a:pt x="8098" y="7264"/>
                  </a:cubicBezTo>
                  <a:cubicBezTo>
                    <a:pt x="8098" y="7145"/>
                    <a:pt x="8002" y="7025"/>
                    <a:pt x="7860" y="7025"/>
                  </a:cubicBezTo>
                  <a:lnTo>
                    <a:pt x="477" y="7025"/>
                  </a:lnTo>
                  <a:lnTo>
                    <a:pt x="477" y="6454"/>
                  </a:lnTo>
                  <a:close/>
                  <a:moveTo>
                    <a:pt x="4216" y="8621"/>
                  </a:moveTo>
                  <a:lnTo>
                    <a:pt x="4216" y="8835"/>
                  </a:lnTo>
                  <a:lnTo>
                    <a:pt x="3811" y="8835"/>
                  </a:lnTo>
                  <a:lnTo>
                    <a:pt x="3811" y="8621"/>
                  </a:lnTo>
                  <a:close/>
                  <a:moveTo>
                    <a:pt x="6073" y="8621"/>
                  </a:moveTo>
                  <a:lnTo>
                    <a:pt x="6073" y="8835"/>
                  </a:lnTo>
                  <a:lnTo>
                    <a:pt x="4692" y="8835"/>
                  </a:lnTo>
                  <a:lnTo>
                    <a:pt x="4692" y="8621"/>
                  </a:lnTo>
                  <a:close/>
                  <a:moveTo>
                    <a:pt x="6955" y="8621"/>
                  </a:moveTo>
                  <a:lnTo>
                    <a:pt x="6955" y="8835"/>
                  </a:lnTo>
                  <a:lnTo>
                    <a:pt x="6550" y="8835"/>
                  </a:lnTo>
                  <a:lnTo>
                    <a:pt x="6550" y="8621"/>
                  </a:lnTo>
                  <a:close/>
                  <a:moveTo>
                    <a:pt x="6073" y="9312"/>
                  </a:moveTo>
                  <a:lnTo>
                    <a:pt x="6073" y="9978"/>
                  </a:lnTo>
                  <a:lnTo>
                    <a:pt x="4692" y="9978"/>
                  </a:lnTo>
                  <a:lnTo>
                    <a:pt x="4692" y="9312"/>
                  </a:lnTo>
                  <a:close/>
                  <a:moveTo>
                    <a:pt x="6955" y="10431"/>
                  </a:moveTo>
                  <a:cubicBezTo>
                    <a:pt x="7026" y="10431"/>
                    <a:pt x="7074" y="10502"/>
                    <a:pt x="7074" y="10550"/>
                  </a:cubicBezTo>
                  <a:cubicBezTo>
                    <a:pt x="7074" y="10621"/>
                    <a:pt x="7026" y="10669"/>
                    <a:pt x="6955" y="10669"/>
                  </a:cubicBezTo>
                  <a:lnTo>
                    <a:pt x="3906" y="10669"/>
                  </a:lnTo>
                  <a:lnTo>
                    <a:pt x="3906" y="10431"/>
                  </a:lnTo>
                  <a:close/>
                  <a:moveTo>
                    <a:pt x="2763" y="10074"/>
                  </a:moveTo>
                  <a:lnTo>
                    <a:pt x="3430" y="10359"/>
                  </a:lnTo>
                  <a:lnTo>
                    <a:pt x="3430" y="10740"/>
                  </a:lnTo>
                  <a:lnTo>
                    <a:pt x="2763" y="11002"/>
                  </a:lnTo>
                  <a:lnTo>
                    <a:pt x="2763" y="10074"/>
                  </a:lnTo>
                  <a:close/>
                  <a:moveTo>
                    <a:pt x="644" y="0"/>
                  </a:moveTo>
                  <a:cubicBezTo>
                    <a:pt x="287" y="0"/>
                    <a:pt x="1" y="286"/>
                    <a:pt x="1" y="643"/>
                  </a:cubicBezTo>
                  <a:lnTo>
                    <a:pt x="1" y="7954"/>
                  </a:lnTo>
                  <a:cubicBezTo>
                    <a:pt x="1" y="8311"/>
                    <a:pt x="287" y="8621"/>
                    <a:pt x="668" y="8621"/>
                  </a:cubicBezTo>
                  <a:lnTo>
                    <a:pt x="3335" y="8621"/>
                  </a:lnTo>
                  <a:lnTo>
                    <a:pt x="3335" y="9073"/>
                  </a:lnTo>
                  <a:cubicBezTo>
                    <a:pt x="3335" y="9193"/>
                    <a:pt x="3430" y="9312"/>
                    <a:pt x="3573" y="9312"/>
                  </a:cubicBezTo>
                  <a:lnTo>
                    <a:pt x="4216" y="9312"/>
                  </a:lnTo>
                  <a:lnTo>
                    <a:pt x="4216" y="9978"/>
                  </a:lnTo>
                  <a:lnTo>
                    <a:pt x="3716" y="9978"/>
                  </a:lnTo>
                  <a:lnTo>
                    <a:pt x="2620" y="9502"/>
                  </a:lnTo>
                  <a:cubicBezTo>
                    <a:pt x="2590" y="9482"/>
                    <a:pt x="2560" y="9475"/>
                    <a:pt x="2530" y="9475"/>
                  </a:cubicBezTo>
                  <a:cubicBezTo>
                    <a:pt x="2489" y="9475"/>
                    <a:pt x="2447" y="9488"/>
                    <a:pt x="2406" y="9502"/>
                  </a:cubicBezTo>
                  <a:cubicBezTo>
                    <a:pt x="2335" y="9550"/>
                    <a:pt x="2287" y="9621"/>
                    <a:pt x="2287" y="9716"/>
                  </a:cubicBezTo>
                  <a:lnTo>
                    <a:pt x="2287" y="11360"/>
                  </a:lnTo>
                  <a:cubicBezTo>
                    <a:pt x="2287" y="11431"/>
                    <a:pt x="2335" y="11503"/>
                    <a:pt x="2406" y="11550"/>
                  </a:cubicBezTo>
                  <a:cubicBezTo>
                    <a:pt x="2430" y="11574"/>
                    <a:pt x="2477" y="11598"/>
                    <a:pt x="2525" y="11598"/>
                  </a:cubicBezTo>
                  <a:cubicBezTo>
                    <a:pt x="2573" y="11598"/>
                    <a:pt x="2597" y="11598"/>
                    <a:pt x="2620" y="11574"/>
                  </a:cubicBezTo>
                  <a:lnTo>
                    <a:pt x="3692" y="11145"/>
                  </a:lnTo>
                  <a:lnTo>
                    <a:pt x="4216" y="11145"/>
                  </a:lnTo>
                  <a:lnTo>
                    <a:pt x="4216" y="11741"/>
                  </a:lnTo>
                  <a:cubicBezTo>
                    <a:pt x="4216" y="11860"/>
                    <a:pt x="4311" y="11979"/>
                    <a:pt x="4454" y="11979"/>
                  </a:cubicBezTo>
                  <a:cubicBezTo>
                    <a:pt x="4573" y="11979"/>
                    <a:pt x="4692" y="11860"/>
                    <a:pt x="4692" y="11741"/>
                  </a:cubicBezTo>
                  <a:lnTo>
                    <a:pt x="4692" y="11145"/>
                  </a:lnTo>
                  <a:lnTo>
                    <a:pt x="6073" y="11145"/>
                  </a:lnTo>
                  <a:lnTo>
                    <a:pt x="6073" y="11741"/>
                  </a:lnTo>
                  <a:cubicBezTo>
                    <a:pt x="6073" y="11860"/>
                    <a:pt x="6169" y="11979"/>
                    <a:pt x="6312" y="11979"/>
                  </a:cubicBezTo>
                  <a:cubicBezTo>
                    <a:pt x="6431" y="11979"/>
                    <a:pt x="6550" y="11860"/>
                    <a:pt x="6550" y="11741"/>
                  </a:cubicBezTo>
                  <a:lnTo>
                    <a:pt x="6550" y="11145"/>
                  </a:lnTo>
                  <a:lnTo>
                    <a:pt x="6955" y="11145"/>
                  </a:lnTo>
                  <a:cubicBezTo>
                    <a:pt x="7288" y="11145"/>
                    <a:pt x="7550" y="10883"/>
                    <a:pt x="7550" y="10550"/>
                  </a:cubicBezTo>
                  <a:cubicBezTo>
                    <a:pt x="7550" y="10240"/>
                    <a:pt x="7288" y="9978"/>
                    <a:pt x="6955" y="9978"/>
                  </a:cubicBezTo>
                  <a:lnTo>
                    <a:pt x="6550" y="9978"/>
                  </a:lnTo>
                  <a:lnTo>
                    <a:pt x="6550" y="9312"/>
                  </a:lnTo>
                  <a:lnTo>
                    <a:pt x="7193" y="9312"/>
                  </a:lnTo>
                  <a:cubicBezTo>
                    <a:pt x="7312" y="9312"/>
                    <a:pt x="7431" y="9193"/>
                    <a:pt x="7431" y="9073"/>
                  </a:cubicBezTo>
                  <a:lnTo>
                    <a:pt x="7431" y="8621"/>
                  </a:lnTo>
                  <a:lnTo>
                    <a:pt x="10551" y="8621"/>
                  </a:lnTo>
                  <a:cubicBezTo>
                    <a:pt x="10932" y="8621"/>
                    <a:pt x="11217" y="8311"/>
                    <a:pt x="11217" y="7954"/>
                  </a:cubicBezTo>
                  <a:lnTo>
                    <a:pt x="11217" y="1405"/>
                  </a:lnTo>
                  <a:cubicBezTo>
                    <a:pt x="11217" y="1072"/>
                    <a:pt x="10979" y="810"/>
                    <a:pt x="10670" y="762"/>
                  </a:cubicBezTo>
                  <a:lnTo>
                    <a:pt x="10670" y="238"/>
                  </a:lnTo>
                  <a:cubicBezTo>
                    <a:pt x="10670" y="95"/>
                    <a:pt x="10574" y="0"/>
                    <a:pt x="10431" y="0"/>
                  </a:cubicBezTo>
                  <a:lnTo>
                    <a:pt x="9122" y="0"/>
                  </a:lnTo>
                  <a:cubicBezTo>
                    <a:pt x="9003" y="0"/>
                    <a:pt x="8907" y="95"/>
                    <a:pt x="8907" y="238"/>
                  </a:cubicBezTo>
                  <a:lnTo>
                    <a:pt x="8907" y="738"/>
                  </a:lnTo>
                  <a:lnTo>
                    <a:pt x="6454" y="738"/>
                  </a:lnTo>
                  <a:lnTo>
                    <a:pt x="6454" y="643"/>
                  </a:lnTo>
                  <a:cubicBezTo>
                    <a:pt x="6454" y="286"/>
                    <a:pt x="6145" y="0"/>
                    <a:pt x="57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6"/>
            <p:cNvSpPr/>
            <p:nvPr/>
          </p:nvSpPr>
          <p:spPr>
            <a:xfrm>
              <a:off x="6121709" y="2716441"/>
              <a:ext cx="157040" cy="157006"/>
            </a:xfrm>
            <a:custGeom>
              <a:rect b="b" l="l" r="r" t="t"/>
              <a:pathLst>
                <a:path extrusionOk="0" h="4692" w="4693">
                  <a:moveTo>
                    <a:pt x="2335" y="453"/>
                  </a:moveTo>
                  <a:cubicBezTo>
                    <a:pt x="3383" y="453"/>
                    <a:pt x="4216" y="1310"/>
                    <a:pt x="4216" y="2334"/>
                  </a:cubicBezTo>
                  <a:cubicBezTo>
                    <a:pt x="4216" y="3382"/>
                    <a:pt x="3383" y="4215"/>
                    <a:pt x="2335" y="4215"/>
                  </a:cubicBezTo>
                  <a:cubicBezTo>
                    <a:pt x="1311" y="4215"/>
                    <a:pt x="453" y="3382"/>
                    <a:pt x="453" y="2334"/>
                  </a:cubicBezTo>
                  <a:cubicBezTo>
                    <a:pt x="453" y="1310"/>
                    <a:pt x="1311" y="453"/>
                    <a:pt x="2335" y="453"/>
                  </a:cubicBezTo>
                  <a:close/>
                  <a:moveTo>
                    <a:pt x="2335" y="0"/>
                  </a:moveTo>
                  <a:cubicBezTo>
                    <a:pt x="1049" y="0"/>
                    <a:pt x="1" y="1048"/>
                    <a:pt x="1" y="2334"/>
                  </a:cubicBezTo>
                  <a:cubicBezTo>
                    <a:pt x="1" y="3644"/>
                    <a:pt x="1049" y="4692"/>
                    <a:pt x="2335" y="4692"/>
                  </a:cubicBezTo>
                  <a:cubicBezTo>
                    <a:pt x="3644" y="4692"/>
                    <a:pt x="4692" y="3644"/>
                    <a:pt x="4692" y="2334"/>
                  </a:cubicBezTo>
                  <a:cubicBezTo>
                    <a:pt x="4692" y="1048"/>
                    <a:pt x="3644" y="0"/>
                    <a:pt x="2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6"/>
            <p:cNvSpPr/>
            <p:nvPr/>
          </p:nvSpPr>
          <p:spPr>
            <a:xfrm>
              <a:off x="6151993" y="2746725"/>
              <a:ext cx="96472" cy="96439"/>
            </a:xfrm>
            <a:custGeom>
              <a:rect b="b" l="l" r="r" t="t"/>
              <a:pathLst>
                <a:path extrusionOk="0" h="2882" w="2883">
                  <a:moveTo>
                    <a:pt x="1430" y="452"/>
                  </a:moveTo>
                  <a:cubicBezTo>
                    <a:pt x="1977" y="452"/>
                    <a:pt x="2406" y="905"/>
                    <a:pt x="2406" y="1429"/>
                  </a:cubicBezTo>
                  <a:cubicBezTo>
                    <a:pt x="2406" y="1977"/>
                    <a:pt x="1977" y="2405"/>
                    <a:pt x="1430" y="2405"/>
                  </a:cubicBezTo>
                  <a:cubicBezTo>
                    <a:pt x="906" y="2405"/>
                    <a:pt x="477" y="1977"/>
                    <a:pt x="477" y="1429"/>
                  </a:cubicBezTo>
                  <a:cubicBezTo>
                    <a:pt x="477" y="905"/>
                    <a:pt x="906" y="452"/>
                    <a:pt x="1430" y="452"/>
                  </a:cubicBezTo>
                  <a:close/>
                  <a:moveTo>
                    <a:pt x="1430" y="0"/>
                  </a:moveTo>
                  <a:cubicBezTo>
                    <a:pt x="644" y="0"/>
                    <a:pt x="1" y="643"/>
                    <a:pt x="1" y="1429"/>
                  </a:cubicBezTo>
                  <a:cubicBezTo>
                    <a:pt x="1" y="2239"/>
                    <a:pt x="644" y="2882"/>
                    <a:pt x="1430" y="2882"/>
                  </a:cubicBezTo>
                  <a:cubicBezTo>
                    <a:pt x="2239" y="2882"/>
                    <a:pt x="2882" y="2239"/>
                    <a:pt x="2882" y="1429"/>
                  </a:cubicBezTo>
                  <a:cubicBezTo>
                    <a:pt x="2882" y="643"/>
                    <a:pt x="2239" y="0"/>
                    <a:pt x="14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6"/>
            <p:cNvSpPr/>
            <p:nvPr/>
          </p:nvSpPr>
          <p:spPr>
            <a:xfrm>
              <a:off x="6344837" y="2757065"/>
              <a:ext cx="82920" cy="15192"/>
            </a:xfrm>
            <a:custGeom>
              <a:rect b="b" l="l" r="r" t="t"/>
              <a:pathLst>
                <a:path extrusionOk="0" h="454" w="2478">
                  <a:moveTo>
                    <a:pt x="239" y="1"/>
                  </a:moveTo>
                  <a:cubicBezTo>
                    <a:pt x="96" y="1"/>
                    <a:pt x="1" y="96"/>
                    <a:pt x="1" y="239"/>
                  </a:cubicBezTo>
                  <a:cubicBezTo>
                    <a:pt x="1" y="358"/>
                    <a:pt x="96" y="453"/>
                    <a:pt x="239" y="453"/>
                  </a:cubicBezTo>
                  <a:lnTo>
                    <a:pt x="2239" y="453"/>
                  </a:lnTo>
                  <a:cubicBezTo>
                    <a:pt x="2359" y="453"/>
                    <a:pt x="2478" y="358"/>
                    <a:pt x="2478" y="239"/>
                  </a:cubicBezTo>
                  <a:cubicBezTo>
                    <a:pt x="2478" y="96"/>
                    <a:pt x="2359" y="1"/>
                    <a:pt x="22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6"/>
            <p:cNvSpPr/>
            <p:nvPr/>
          </p:nvSpPr>
          <p:spPr>
            <a:xfrm>
              <a:off x="6344837" y="2783366"/>
              <a:ext cx="41493" cy="15962"/>
            </a:xfrm>
            <a:custGeom>
              <a:rect b="b" l="l" r="r" t="t"/>
              <a:pathLst>
                <a:path extrusionOk="0" h="477" w="1240">
                  <a:moveTo>
                    <a:pt x="239" y="0"/>
                  </a:moveTo>
                  <a:cubicBezTo>
                    <a:pt x="96" y="0"/>
                    <a:pt x="1" y="96"/>
                    <a:pt x="1" y="239"/>
                  </a:cubicBezTo>
                  <a:cubicBezTo>
                    <a:pt x="1" y="358"/>
                    <a:pt x="96" y="477"/>
                    <a:pt x="239" y="477"/>
                  </a:cubicBezTo>
                  <a:lnTo>
                    <a:pt x="1025" y="477"/>
                  </a:lnTo>
                  <a:cubicBezTo>
                    <a:pt x="1144" y="477"/>
                    <a:pt x="1239" y="358"/>
                    <a:pt x="1239" y="239"/>
                  </a:cubicBezTo>
                  <a:cubicBezTo>
                    <a:pt x="1239" y="96"/>
                    <a:pt x="1144" y="0"/>
                    <a:pt x="10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6"/>
            <p:cNvSpPr/>
            <p:nvPr/>
          </p:nvSpPr>
          <p:spPr>
            <a:xfrm>
              <a:off x="6344837" y="2813650"/>
              <a:ext cx="53440" cy="53406"/>
            </a:xfrm>
            <a:custGeom>
              <a:rect b="b" l="l" r="r" t="t"/>
              <a:pathLst>
                <a:path extrusionOk="0" h="1596" w="1597">
                  <a:moveTo>
                    <a:pt x="1073" y="477"/>
                  </a:moveTo>
                  <a:cubicBezTo>
                    <a:pt x="1096" y="477"/>
                    <a:pt x="1120" y="501"/>
                    <a:pt x="1120" y="524"/>
                  </a:cubicBezTo>
                  <a:lnTo>
                    <a:pt x="1120" y="1072"/>
                  </a:lnTo>
                  <a:cubicBezTo>
                    <a:pt x="1120" y="1096"/>
                    <a:pt x="1096" y="1120"/>
                    <a:pt x="1073" y="1120"/>
                  </a:cubicBezTo>
                  <a:lnTo>
                    <a:pt x="525" y="1120"/>
                  </a:lnTo>
                  <a:cubicBezTo>
                    <a:pt x="501" y="1120"/>
                    <a:pt x="477" y="1096"/>
                    <a:pt x="477" y="1072"/>
                  </a:cubicBezTo>
                  <a:lnTo>
                    <a:pt x="477" y="524"/>
                  </a:lnTo>
                  <a:cubicBezTo>
                    <a:pt x="477" y="501"/>
                    <a:pt x="501" y="477"/>
                    <a:pt x="525" y="477"/>
                  </a:cubicBezTo>
                  <a:close/>
                  <a:moveTo>
                    <a:pt x="525" y="0"/>
                  </a:moveTo>
                  <a:cubicBezTo>
                    <a:pt x="239" y="0"/>
                    <a:pt x="1" y="239"/>
                    <a:pt x="1" y="524"/>
                  </a:cubicBezTo>
                  <a:lnTo>
                    <a:pt x="1" y="1072"/>
                  </a:lnTo>
                  <a:cubicBezTo>
                    <a:pt x="1" y="1358"/>
                    <a:pt x="239" y="1596"/>
                    <a:pt x="525" y="1596"/>
                  </a:cubicBezTo>
                  <a:lnTo>
                    <a:pt x="1073" y="1596"/>
                  </a:lnTo>
                  <a:cubicBezTo>
                    <a:pt x="1358" y="1596"/>
                    <a:pt x="1597" y="1358"/>
                    <a:pt x="1597" y="1072"/>
                  </a:cubicBezTo>
                  <a:lnTo>
                    <a:pt x="1597" y="524"/>
                  </a:lnTo>
                  <a:cubicBezTo>
                    <a:pt x="1597" y="239"/>
                    <a:pt x="1358" y="0"/>
                    <a:pt x="10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6"/>
            <p:cNvSpPr/>
            <p:nvPr/>
          </p:nvSpPr>
          <p:spPr>
            <a:xfrm>
              <a:off x="6376727" y="2925214"/>
              <a:ext cx="16765" cy="15895"/>
            </a:xfrm>
            <a:custGeom>
              <a:rect b="b" l="l" r="r" t="t"/>
              <a:pathLst>
                <a:path extrusionOk="0" h="475" w="501">
                  <a:moveTo>
                    <a:pt x="239" y="0"/>
                  </a:moveTo>
                  <a:cubicBezTo>
                    <a:pt x="143" y="24"/>
                    <a:pt x="72" y="72"/>
                    <a:pt x="24" y="167"/>
                  </a:cubicBezTo>
                  <a:cubicBezTo>
                    <a:pt x="1" y="262"/>
                    <a:pt x="24" y="358"/>
                    <a:pt x="120" y="429"/>
                  </a:cubicBezTo>
                  <a:cubicBezTo>
                    <a:pt x="159" y="455"/>
                    <a:pt x="205" y="474"/>
                    <a:pt x="255" y="474"/>
                  </a:cubicBezTo>
                  <a:cubicBezTo>
                    <a:pt x="296" y="474"/>
                    <a:pt x="339" y="461"/>
                    <a:pt x="382" y="429"/>
                  </a:cubicBezTo>
                  <a:cubicBezTo>
                    <a:pt x="477" y="381"/>
                    <a:pt x="501" y="262"/>
                    <a:pt x="477" y="143"/>
                  </a:cubicBezTo>
                  <a:cubicBezTo>
                    <a:pt x="429" y="72"/>
                    <a:pt x="334" y="0"/>
                    <a:pt x="2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56"/>
          <p:cNvGrpSpPr/>
          <p:nvPr/>
        </p:nvGrpSpPr>
        <p:grpSpPr>
          <a:xfrm>
            <a:off x="1504156" y="1899719"/>
            <a:ext cx="768088" cy="698262"/>
            <a:chOff x="8029473" y="1465312"/>
            <a:chExt cx="400881" cy="365009"/>
          </a:xfrm>
        </p:grpSpPr>
        <p:sp>
          <p:nvSpPr>
            <p:cNvPr id="691" name="Google Shape;691;p56"/>
            <p:cNvSpPr/>
            <p:nvPr/>
          </p:nvSpPr>
          <p:spPr>
            <a:xfrm>
              <a:off x="8082076" y="1500380"/>
              <a:ext cx="296478" cy="156203"/>
            </a:xfrm>
            <a:custGeom>
              <a:rect b="b" l="l" r="r" t="t"/>
              <a:pathLst>
                <a:path extrusionOk="0" h="4668" w="8860">
                  <a:moveTo>
                    <a:pt x="1429" y="0"/>
                  </a:moveTo>
                  <a:cubicBezTo>
                    <a:pt x="644" y="0"/>
                    <a:pt x="1" y="643"/>
                    <a:pt x="1" y="1429"/>
                  </a:cubicBezTo>
                  <a:lnTo>
                    <a:pt x="1" y="2334"/>
                  </a:lnTo>
                  <a:cubicBezTo>
                    <a:pt x="1" y="3620"/>
                    <a:pt x="1048" y="4668"/>
                    <a:pt x="2334" y="4668"/>
                  </a:cubicBezTo>
                  <a:cubicBezTo>
                    <a:pt x="3073" y="4668"/>
                    <a:pt x="3787" y="4311"/>
                    <a:pt x="4216" y="3715"/>
                  </a:cubicBezTo>
                  <a:cubicBezTo>
                    <a:pt x="4263" y="3644"/>
                    <a:pt x="4335" y="3620"/>
                    <a:pt x="4430" y="3620"/>
                  </a:cubicBezTo>
                  <a:cubicBezTo>
                    <a:pt x="4501" y="3620"/>
                    <a:pt x="4597" y="3644"/>
                    <a:pt x="4644" y="3715"/>
                  </a:cubicBezTo>
                  <a:cubicBezTo>
                    <a:pt x="5073" y="4311"/>
                    <a:pt x="5787" y="4668"/>
                    <a:pt x="6526" y="4668"/>
                  </a:cubicBezTo>
                  <a:cubicBezTo>
                    <a:pt x="7812" y="4668"/>
                    <a:pt x="8860" y="3620"/>
                    <a:pt x="8860" y="2334"/>
                  </a:cubicBezTo>
                  <a:lnTo>
                    <a:pt x="8860" y="1429"/>
                  </a:lnTo>
                  <a:cubicBezTo>
                    <a:pt x="8860" y="1048"/>
                    <a:pt x="8717" y="691"/>
                    <a:pt x="8431" y="405"/>
                  </a:cubicBezTo>
                  <a:cubicBezTo>
                    <a:pt x="8169" y="143"/>
                    <a:pt x="7812" y="0"/>
                    <a:pt x="7431" y="0"/>
                  </a:cubicBezTo>
                  <a:lnTo>
                    <a:pt x="7407" y="0"/>
                  </a:lnTo>
                  <a:cubicBezTo>
                    <a:pt x="7288" y="0"/>
                    <a:pt x="7192" y="96"/>
                    <a:pt x="7192" y="239"/>
                  </a:cubicBezTo>
                  <a:cubicBezTo>
                    <a:pt x="7192" y="358"/>
                    <a:pt x="7288" y="477"/>
                    <a:pt x="7407" y="477"/>
                  </a:cubicBezTo>
                  <a:cubicBezTo>
                    <a:pt x="7431" y="477"/>
                    <a:pt x="7431" y="477"/>
                    <a:pt x="7454" y="453"/>
                  </a:cubicBezTo>
                  <a:cubicBezTo>
                    <a:pt x="7693" y="477"/>
                    <a:pt x="7931" y="572"/>
                    <a:pt x="8097" y="739"/>
                  </a:cubicBezTo>
                  <a:cubicBezTo>
                    <a:pt x="8288" y="929"/>
                    <a:pt x="8383" y="1167"/>
                    <a:pt x="8383" y="1429"/>
                  </a:cubicBezTo>
                  <a:lnTo>
                    <a:pt x="8383" y="2334"/>
                  </a:lnTo>
                  <a:cubicBezTo>
                    <a:pt x="8383" y="3358"/>
                    <a:pt x="7550" y="4216"/>
                    <a:pt x="6526" y="4216"/>
                  </a:cubicBezTo>
                  <a:cubicBezTo>
                    <a:pt x="5930" y="4216"/>
                    <a:pt x="5359" y="3930"/>
                    <a:pt x="5002" y="3453"/>
                  </a:cubicBezTo>
                  <a:cubicBezTo>
                    <a:pt x="4882" y="3263"/>
                    <a:pt x="4668" y="3144"/>
                    <a:pt x="4430" y="3144"/>
                  </a:cubicBezTo>
                  <a:cubicBezTo>
                    <a:pt x="4192" y="3144"/>
                    <a:pt x="3978" y="3263"/>
                    <a:pt x="3835" y="3453"/>
                  </a:cubicBezTo>
                  <a:cubicBezTo>
                    <a:pt x="3477" y="3930"/>
                    <a:pt x="2930" y="4216"/>
                    <a:pt x="2334" y="4216"/>
                  </a:cubicBezTo>
                  <a:cubicBezTo>
                    <a:pt x="1286" y="4216"/>
                    <a:pt x="453" y="3358"/>
                    <a:pt x="453" y="2334"/>
                  </a:cubicBezTo>
                  <a:lnTo>
                    <a:pt x="453" y="1429"/>
                  </a:lnTo>
                  <a:cubicBezTo>
                    <a:pt x="453" y="905"/>
                    <a:pt x="882" y="453"/>
                    <a:pt x="1429" y="453"/>
                  </a:cubicBezTo>
                  <a:lnTo>
                    <a:pt x="5645" y="453"/>
                  </a:lnTo>
                  <a:cubicBezTo>
                    <a:pt x="5764" y="453"/>
                    <a:pt x="5883" y="358"/>
                    <a:pt x="5883" y="239"/>
                  </a:cubicBezTo>
                  <a:cubicBezTo>
                    <a:pt x="5883" y="96"/>
                    <a:pt x="5764" y="0"/>
                    <a:pt x="5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6"/>
            <p:cNvSpPr/>
            <p:nvPr/>
          </p:nvSpPr>
          <p:spPr>
            <a:xfrm>
              <a:off x="8189658" y="1752989"/>
              <a:ext cx="81314" cy="15962"/>
            </a:xfrm>
            <a:custGeom>
              <a:rect b="b" l="l" r="r" t="t"/>
              <a:pathLst>
                <a:path extrusionOk="0" h="477" w="2430">
                  <a:moveTo>
                    <a:pt x="239" y="1"/>
                  </a:moveTo>
                  <a:cubicBezTo>
                    <a:pt x="96" y="1"/>
                    <a:pt x="0" y="120"/>
                    <a:pt x="0" y="239"/>
                  </a:cubicBezTo>
                  <a:cubicBezTo>
                    <a:pt x="0" y="382"/>
                    <a:pt x="96" y="477"/>
                    <a:pt x="239" y="477"/>
                  </a:cubicBezTo>
                  <a:lnTo>
                    <a:pt x="2191" y="477"/>
                  </a:lnTo>
                  <a:cubicBezTo>
                    <a:pt x="2334" y="477"/>
                    <a:pt x="2430" y="382"/>
                    <a:pt x="2430" y="239"/>
                  </a:cubicBezTo>
                  <a:cubicBezTo>
                    <a:pt x="2430" y="120"/>
                    <a:pt x="2334" y="1"/>
                    <a:pt x="21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6"/>
            <p:cNvSpPr/>
            <p:nvPr/>
          </p:nvSpPr>
          <p:spPr>
            <a:xfrm>
              <a:off x="8208799" y="1726687"/>
              <a:ext cx="43033" cy="15962"/>
            </a:xfrm>
            <a:custGeom>
              <a:rect b="b" l="l" r="r" t="t"/>
              <a:pathLst>
                <a:path extrusionOk="0" h="477" w="1286">
                  <a:moveTo>
                    <a:pt x="238" y="1"/>
                  </a:moveTo>
                  <a:cubicBezTo>
                    <a:pt x="95" y="1"/>
                    <a:pt x="0" y="96"/>
                    <a:pt x="0" y="239"/>
                  </a:cubicBezTo>
                  <a:cubicBezTo>
                    <a:pt x="0" y="358"/>
                    <a:pt x="95" y="477"/>
                    <a:pt x="238" y="477"/>
                  </a:cubicBezTo>
                  <a:lnTo>
                    <a:pt x="1048" y="477"/>
                  </a:lnTo>
                  <a:cubicBezTo>
                    <a:pt x="1167" y="477"/>
                    <a:pt x="1286" y="358"/>
                    <a:pt x="1286" y="239"/>
                  </a:cubicBezTo>
                  <a:cubicBezTo>
                    <a:pt x="1286" y="96"/>
                    <a:pt x="1167" y="1"/>
                    <a:pt x="10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6"/>
            <p:cNvSpPr/>
            <p:nvPr/>
          </p:nvSpPr>
          <p:spPr>
            <a:xfrm>
              <a:off x="8208799" y="1780093"/>
              <a:ext cx="43033" cy="15962"/>
            </a:xfrm>
            <a:custGeom>
              <a:rect b="b" l="l" r="r" t="t"/>
              <a:pathLst>
                <a:path extrusionOk="0" h="477" w="1286">
                  <a:moveTo>
                    <a:pt x="238" y="0"/>
                  </a:moveTo>
                  <a:cubicBezTo>
                    <a:pt x="95" y="0"/>
                    <a:pt x="0" y="119"/>
                    <a:pt x="0" y="238"/>
                  </a:cubicBezTo>
                  <a:cubicBezTo>
                    <a:pt x="0" y="381"/>
                    <a:pt x="95" y="476"/>
                    <a:pt x="238" y="476"/>
                  </a:cubicBezTo>
                  <a:lnTo>
                    <a:pt x="1048" y="476"/>
                  </a:lnTo>
                  <a:cubicBezTo>
                    <a:pt x="1167" y="476"/>
                    <a:pt x="1286" y="381"/>
                    <a:pt x="1286" y="238"/>
                  </a:cubicBezTo>
                  <a:cubicBezTo>
                    <a:pt x="1286" y="119"/>
                    <a:pt x="1167" y="0"/>
                    <a:pt x="1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6"/>
            <p:cNvSpPr/>
            <p:nvPr/>
          </p:nvSpPr>
          <p:spPr>
            <a:xfrm>
              <a:off x="8029473" y="1465312"/>
              <a:ext cx="400881" cy="365009"/>
            </a:xfrm>
            <a:custGeom>
              <a:rect b="b" l="l" r="r" t="t"/>
              <a:pathLst>
                <a:path extrusionOk="0" h="10908" w="11980">
                  <a:moveTo>
                    <a:pt x="858" y="2144"/>
                  </a:moveTo>
                  <a:lnTo>
                    <a:pt x="858" y="3763"/>
                  </a:lnTo>
                  <a:lnTo>
                    <a:pt x="477" y="3763"/>
                  </a:lnTo>
                  <a:lnTo>
                    <a:pt x="477" y="2144"/>
                  </a:lnTo>
                  <a:close/>
                  <a:moveTo>
                    <a:pt x="11503" y="2144"/>
                  </a:moveTo>
                  <a:lnTo>
                    <a:pt x="11503" y="3763"/>
                  </a:lnTo>
                  <a:lnTo>
                    <a:pt x="11122" y="3763"/>
                  </a:lnTo>
                  <a:lnTo>
                    <a:pt x="11122" y="2144"/>
                  </a:lnTo>
                  <a:close/>
                  <a:moveTo>
                    <a:pt x="5978" y="6311"/>
                  </a:moveTo>
                  <a:cubicBezTo>
                    <a:pt x="6073" y="6311"/>
                    <a:pt x="6145" y="6335"/>
                    <a:pt x="6240" y="6383"/>
                  </a:cubicBezTo>
                  <a:cubicBezTo>
                    <a:pt x="6288" y="6407"/>
                    <a:pt x="6502" y="6573"/>
                    <a:pt x="6693" y="6669"/>
                  </a:cubicBezTo>
                  <a:lnTo>
                    <a:pt x="6764" y="6669"/>
                  </a:lnTo>
                  <a:cubicBezTo>
                    <a:pt x="6764" y="6669"/>
                    <a:pt x="6764" y="6716"/>
                    <a:pt x="6764" y="6740"/>
                  </a:cubicBezTo>
                  <a:lnTo>
                    <a:pt x="6764" y="6978"/>
                  </a:lnTo>
                  <a:cubicBezTo>
                    <a:pt x="6740" y="6978"/>
                    <a:pt x="6716" y="6954"/>
                    <a:pt x="6693" y="6954"/>
                  </a:cubicBezTo>
                  <a:cubicBezTo>
                    <a:pt x="6464" y="6869"/>
                    <a:pt x="6227" y="6826"/>
                    <a:pt x="5991" y="6826"/>
                  </a:cubicBezTo>
                  <a:cubicBezTo>
                    <a:pt x="5834" y="6826"/>
                    <a:pt x="5678" y="6845"/>
                    <a:pt x="5526" y="6883"/>
                  </a:cubicBezTo>
                  <a:cubicBezTo>
                    <a:pt x="5430" y="6907"/>
                    <a:pt x="5335" y="6931"/>
                    <a:pt x="5240" y="6978"/>
                  </a:cubicBezTo>
                  <a:lnTo>
                    <a:pt x="5240" y="6692"/>
                  </a:lnTo>
                  <a:cubicBezTo>
                    <a:pt x="5240" y="6669"/>
                    <a:pt x="5240" y="6669"/>
                    <a:pt x="5240" y="6669"/>
                  </a:cubicBezTo>
                  <a:lnTo>
                    <a:pt x="5288" y="6669"/>
                  </a:lnTo>
                  <a:cubicBezTo>
                    <a:pt x="5430" y="6621"/>
                    <a:pt x="5597" y="6478"/>
                    <a:pt x="5692" y="6407"/>
                  </a:cubicBezTo>
                  <a:cubicBezTo>
                    <a:pt x="5788" y="6359"/>
                    <a:pt x="5883" y="6335"/>
                    <a:pt x="5978" y="6311"/>
                  </a:cubicBezTo>
                  <a:close/>
                  <a:moveTo>
                    <a:pt x="3978" y="8526"/>
                  </a:moveTo>
                  <a:cubicBezTo>
                    <a:pt x="3978" y="8550"/>
                    <a:pt x="3978" y="8574"/>
                    <a:pt x="3978" y="8598"/>
                  </a:cubicBezTo>
                  <a:cubicBezTo>
                    <a:pt x="3954" y="8788"/>
                    <a:pt x="3954" y="8979"/>
                    <a:pt x="3978" y="9169"/>
                  </a:cubicBezTo>
                  <a:lnTo>
                    <a:pt x="3287" y="9169"/>
                  </a:lnTo>
                  <a:lnTo>
                    <a:pt x="3287" y="8526"/>
                  </a:lnTo>
                  <a:close/>
                  <a:moveTo>
                    <a:pt x="8717" y="8526"/>
                  </a:moveTo>
                  <a:lnTo>
                    <a:pt x="8717" y="9169"/>
                  </a:lnTo>
                  <a:lnTo>
                    <a:pt x="8026" y="9169"/>
                  </a:lnTo>
                  <a:cubicBezTo>
                    <a:pt x="8050" y="8955"/>
                    <a:pt x="8050" y="8740"/>
                    <a:pt x="8002" y="8526"/>
                  </a:cubicBezTo>
                  <a:close/>
                  <a:moveTo>
                    <a:pt x="2811" y="7978"/>
                  </a:moveTo>
                  <a:lnTo>
                    <a:pt x="2811" y="9645"/>
                  </a:lnTo>
                  <a:lnTo>
                    <a:pt x="2192" y="9645"/>
                  </a:lnTo>
                  <a:lnTo>
                    <a:pt x="2358" y="7978"/>
                  </a:lnTo>
                  <a:close/>
                  <a:moveTo>
                    <a:pt x="9646" y="7978"/>
                  </a:moveTo>
                  <a:lnTo>
                    <a:pt x="9836" y="9645"/>
                  </a:lnTo>
                  <a:lnTo>
                    <a:pt x="9193" y="9645"/>
                  </a:lnTo>
                  <a:lnTo>
                    <a:pt x="9193" y="9407"/>
                  </a:lnTo>
                  <a:lnTo>
                    <a:pt x="9193" y="8288"/>
                  </a:lnTo>
                  <a:lnTo>
                    <a:pt x="9193" y="7978"/>
                  </a:lnTo>
                  <a:close/>
                  <a:moveTo>
                    <a:pt x="6002" y="7288"/>
                  </a:moveTo>
                  <a:cubicBezTo>
                    <a:pt x="6335" y="7288"/>
                    <a:pt x="6669" y="7407"/>
                    <a:pt x="6931" y="7597"/>
                  </a:cubicBezTo>
                  <a:cubicBezTo>
                    <a:pt x="7169" y="7764"/>
                    <a:pt x="7359" y="8002"/>
                    <a:pt x="7455" y="8288"/>
                  </a:cubicBezTo>
                  <a:cubicBezTo>
                    <a:pt x="7479" y="8336"/>
                    <a:pt x="7479" y="8359"/>
                    <a:pt x="7502" y="8407"/>
                  </a:cubicBezTo>
                  <a:cubicBezTo>
                    <a:pt x="7598" y="8669"/>
                    <a:pt x="7598" y="8979"/>
                    <a:pt x="7526" y="9264"/>
                  </a:cubicBezTo>
                  <a:cubicBezTo>
                    <a:pt x="7336" y="9931"/>
                    <a:pt x="6740" y="10431"/>
                    <a:pt x="6002" y="10431"/>
                  </a:cubicBezTo>
                  <a:cubicBezTo>
                    <a:pt x="5264" y="10431"/>
                    <a:pt x="4645" y="9931"/>
                    <a:pt x="4478" y="9264"/>
                  </a:cubicBezTo>
                  <a:cubicBezTo>
                    <a:pt x="4383" y="8931"/>
                    <a:pt x="4430" y="8550"/>
                    <a:pt x="4573" y="8240"/>
                  </a:cubicBezTo>
                  <a:cubicBezTo>
                    <a:pt x="4692" y="7955"/>
                    <a:pt x="4883" y="7740"/>
                    <a:pt x="5121" y="7573"/>
                  </a:cubicBezTo>
                  <a:cubicBezTo>
                    <a:pt x="5383" y="7383"/>
                    <a:pt x="5692" y="7288"/>
                    <a:pt x="6002" y="7288"/>
                  </a:cubicBezTo>
                  <a:close/>
                  <a:moveTo>
                    <a:pt x="2954" y="1"/>
                  </a:moveTo>
                  <a:cubicBezTo>
                    <a:pt x="2406" y="1"/>
                    <a:pt x="1858" y="191"/>
                    <a:pt x="1430" y="524"/>
                  </a:cubicBezTo>
                  <a:cubicBezTo>
                    <a:pt x="1049" y="834"/>
                    <a:pt x="787" y="1239"/>
                    <a:pt x="644" y="1691"/>
                  </a:cubicBezTo>
                  <a:lnTo>
                    <a:pt x="239" y="1691"/>
                  </a:lnTo>
                  <a:cubicBezTo>
                    <a:pt x="120" y="1691"/>
                    <a:pt x="1" y="1787"/>
                    <a:pt x="1" y="1929"/>
                  </a:cubicBezTo>
                  <a:lnTo>
                    <a:pt x="1" y="4001"/>
                  </a:lnTo>
                  <a:cubicBezTo>
                    <a:pt x="1" y="4120"/>
                    <a:pt x="96" y="4239"/>
                    <a:pt x="239" y="4239"/>
                  </a:cubicBezTo>
                  <a:lnTo>
                    <a:pt x="620" y="4239"/>
                  </a:lnTo>
                  <a:cubicBezTo>
                    <a:pt x="715" y="4621"/>
                    <a:pt x="882" y="4978"/>
                    <a:pt x="1120" y="5311"/>
                  </a:cubicBezTo>
                  <a:cubicBezTo>
                    <a:pt x="1164" y="5370"/>
                    <a:pt x="1236" y="5411"/>
                    <a:pt x="1312" y="5411"/>
                  </a:cubicBezTo>
                  <a:cubicBezTo>
                    <a:pt x="1359" y="5411"/>
                    <a:pt x="1408" y="5395"/>
                    <a:pt x="1453" y="5359"/>
                  </a:cubicBezTo>
                  <a:cubicBezTo>
                    <a:pt x="1549" y="5287"/>
                    <a:pt x="1573" y="5144"/>
                    <a:pt x="1501" y="5049"/>
                  </a:cubicBezTo>
                  <a:cubicBezTo>
                    <a:pt x="1334" y="4787"/>
                    <a:pt x="1191" y="4525"/>
                    <a:pt x="1120" y="4239"/>
                  </a:cubicBezTo>
                  <a:lnTo>
                    <a:pt x="1168" y="4239"/>
                  </a:lnTo>
                  <a:cubicBezTo>
                    <a:pt x="1263" y="4216"/>
                    <a:pt x="1334" y="4120"/>
                    <a:pt x="1334" y="4001"/>
                  </a:cubicBezTo>
                  <a:lnTo>
                    <a:pt x="1334" y="1929"/>
                  </a:lnTo>
                  <a:cubicBezTo>
                    <a:pt x="1334" y="1810"/>
                    <a:pt x="1263" y="1715"/>
                    <a:pt x="1144" y="1691"/>
                  </a:cubicBezTo>
                  <a:cubicBezTo>
                    <a:pt x="1263" y="1382"/>
                    <a:pt x="1477" y="1096"/>
                    <a:pt x="1739" y="905"/>
                  </a:cubicBezTo>
                  <a:cubicBezTo>
                    <a:pt x="2073" y="620"/>
                    <a:pt x="2501" y="453"/>
                    <a:pt x="2954" y="453"/>
                  </a:cubicBezTo>
                  <a:lnTo>
                    <a:pt x="9050" y="453"/>
                  </a:lnTo>
                  <a:cubicBezTo>
                    <a:pt x="9503" y="453"/>
                    <a:pt x="9931" y="620"/>
                    <a:pt x="10265" y="905"/>
                  </a:cubicBezTo>
                  <a:cubicBezTo>
                    <a:pt x="10527" y="1096"/>
                    <a:pt x="10741" y="1382"/>
                    <a:pt x="10860" y="1691"/>
                  </a:cubicBezTo>
                  <a:cubicBezTo>
                    <a:pt x="10741" y="1691"/>
                    <a:pt x="10646" y="1787"/>
                    <a:pt x="10646" y="1929"/>
                  </a:cubicBezTo>
                  <a:lnTo>
                    <a:pt x="10646" y="4001"/>
                  </a:lnTo>
                  <a:cubicBezTo>
                    <a:pt x="10646" y="4120"/>
                    <a:pt x="10741" y="4239"/>
                    <a:pt x="10884" y="4239"/>
                  </a:cubicBezTo>
                  <a:lnTo>
                    <a:pt x="10908" y="4239"/>
                  </a:lnTo>
                  <a:cubicBezTo>
                    <a:pt x="10551" y="5406"/>
                    <a:pt x="9455" y="6216"/>
                    <a:pt x="8217" y="6216"/>
                  </a:cubicBezTo>
                  <a:lnTo>
                    <a:pt x="7002" y="6216"/>
                  </a:lnTo>
                  <a:cubicBezTo>
                    <a:pt x="6974" y="6216"/>
                    <a:pt x="6941" y="6220"/>
                    <a:pt x="6908" y="6220"/>
                  </a:cubicBezTo>
                  <a:cubicBezTo>
                    <a:pt x="6858" y="6220"/>
                    <a:pt x="6807" y="6211"/>
                    <a:pt x="6764" y="6168"/>
                  </a:cubicBezTo>
                  <a:cubicBezTo>
                    <a:pt x="6597" y="6026"/>
                    <a:pt x="6312" y="5859"/>
                    <a:pt x="6002" y="5859"/>
                  </a:cubicBezTo>
                  <a:cubicBezTo>
                    <a:pt x="5692" y="5859"/>
                    <a:pt x="5407" y="6026"/>
                    <a:pt x="5240" y="6168"/>
                  </a:cubicBezTo>
                  <a:cubicBezTo>
                    <a:pt x="5197" y="6211"/>
                    <a:pt x="5154" y="6220"/>
                    <a:pt x="5106" y="6220"/>
                  </a:cubicBezTo>
                  <a:cubicBezTo>
                    <a:pt x="5074" y="6220"/>
                    <a:pt x="5040" y="6216"/>
                    <a:pt x="5002" y="6216"/>
                  </a:cubicBezTo>
                  <a:lnTo>
                    <a:pt x="3787" y="6216"/>
                  </a:lnTo>
                  <a:cubicBezTo>
                    <a:pt x="3454" y="6216"/>
                    <a:pt x="3120" y="6168"/>
                    <a:pt x="2787" y="6049"/>
                  </a:cubicBezTo>
                  <a:cubicBezTo>
                    <a:pt x="2756" y="6037"/>
                    <a:pt x="2726" y="6031"/>
                    <a:pt x="2696" y="6031"/>
                  </a:cubicBezTo>
                  <a:cubicBezTo>
                    <a:pt x="2611" y="6031"/>
                    <a:pt x="2537" y="6080"/>
                    <a:pt x="2501" y="6168"/>
                  </a:cubicBezTo>
                  <a:cubicBezTo>
                    <a:pt x="2454" y="6288"/>
                    <a:pt x="2501" y="6430"/>
                    <a:pt x="2620" y="6478"/>
                  </a:cubicBezTo>
                  <a:cubicBezTo>
                    <a:pt x="3001" y="6621"/>
                    <a:pt x="3406" y="6692"/>
                    <a:pt x="3787" y="6692"/>
                  </a:cubicBezTo>
                  <a:lnTo>
                    <a:pt x="4764" y="6692"/>
                  </a:lnTo>
                  <a:lnTo>
                    <a:pt x="4764" y="7240"/>
                  </a:lnTo>
                  <a:cubicBezTo>
                    <a:pt x="4502" y="7454"/>
                    <a:pt x="4264" y="7740"/>
                    <a:pt x="4144" y="8050"/>
                  </a:cubicBezTo>
                  <a:lnTo>
                    <a:pt x="3287" y="8050"/>
                  </a:lnTo>
                  <a:lnTo>
                    <a:pt x="3287" y="7931"/>
                  </a:lnTo>
                  <a:cubicBezTo>
                    <a:pt x="3287" y="7693"/>
                    <a:pt x="3120" y="7526"/>
                    <a:pt x="2882" y="7526"/>
                  </a:cubicBezTo>
                  <a:lnTo>
                    <a:pt x="2168" y="7526"/>
                  </a:lnTo>
                  <a:cubicBezTo>
                    <a:pt x="2049" y="7526"/>
                    <a:pt x="1954" y="7621"/>
                    <a:pt x="1930" y="7716"/>
                  </a:cubicBezTo>
                  <a:lnTo>
                    <a:pt x="1692" y="9836"/>
                  </a:lnTo>
                  <a:cubicBezTo>
                    <a:pt x="1692" y="9907"/>
                    <a:pt x="1715" y="9979"/>
                    <a:pt x="1763" y="10026"/>
                  </a:cubicBezTo>
                  <a:cubicBezTo>
                    <a:pt x="1811" y="10074"/>
                    <a:pt x="1858" y="10098"/>
                    <a:pt x="1930" y="10098"/>
                  </a:cubicBezTo>
                  <a:lnTo>
                    <a:pt x="2882" y="10098"/>
                  </a:lnTo>
                  <a:cubicBezTo>
                    <a:pt x="3120" y="10098"/>
                    <a:pt x="3287" y="9907"/>
                    <a:pt x="3287" y="9693"/>
                  </a:cubicBezTo>
                  <a:lnTo>
                    <a:pt x="3287" y="9622"/>
                  </a:lnTo>
                  <a:lnTo>
                    <a:pt x="4121" y="9622"/>
                  </a:lnTo>
                  <a:cubicBezTo>
                    <a:pt x="4430" y="10384"/>
                    <a:pt x="5145" y="10908"/>
                    <a:pt x="6002" y="10908"/>
                  </a:cubicBezTo>
                  <a:cubicBezTo>
                    <a:pt x="6859" y="10908"/>
                    <a:pt x="7598" y="10384"/>
                    <a:pt x="7907" y="9622"/>
                  </a:cubicBezTo>
                  <a:lnTo>
                    <a:pt x="8741" y="9622"/>
                  </a:lnTo>
                  <a:lnTo>
                    <a:pt x="8741" y="9693"/>
                  </a:lnTo>
                  <a:cubicBezTo>
                    <a:pt x="8741" y="9907"/>
                    <a:pt x="8907" y="10098"/>
                    <a:pt x="9146" y="10098"/>
                  </a:cubicBezTo>
                  <a:lnTo>
                    <a:pt x="10098" y="10098"/>
                  </a:lnTo>
                  <a:cubicBezTo>
                    <a:pt x="10170" y="10098"/>
                    <a:pt x="10241" y="10074"/>
                    <a:pt x="10265" y="10026"/>
                  </a:cubicBezTo>
                  <a:cubicBezTo>
                    <a:pt x="10312" y="9979"/>
                    <a:pt x="10336" y="9907"/>
                    <a:pt x="10336" y="9836"/>
                  </a:cubicBezTo>
                  <a:lnTo>
                    <a:pt x="10098" y="7716"/>
                  </a:lnTo>
                  <a:cubicBezTo>
                    <a:pt x="10098" y="7597"/>
                    <a:pt x="9979" y="7526"/>
                    <a:pt x="9860" y="7526"/>
                  </a:cubicBezTo>
                  <a:lnTo>
                    <a:pt x="9146" y="7526"/>
                  </a:lnTo>
                  <a:cubicBezTo>
                    <a:pt x="8931" y="7526"/>
                    <a:pt x="8741" y="7716"/>
                    <a:pt x="8741" y="7931"/>
                  </a:cubicBezTo>
                  <a:lnTo>
                    <a:pt x="8741" y="8050"/>
                  </a:lnTo>
                  <a:lnTo>
                    <a:pt x="7883" y="8050"/>
                  </a:lnTo>
                  <a:cubicBezTo>
                    <a:pt x="7740" y="7740"/>
                    <a:pt x="7526" y="7454"/>
                    <a:pt x="7240" y="7240"/>
                  </a:cubicBezTo>
                  <a:lnTo>
                    <a:pt x="7240" y="6692"/>
                  </a:lnTo>
                  <a:lnTo>
                    <a:pt x="8217" y="6692"/>
                  </a:lnTo>
                  <a:cubicBezTo>
                    <a:pt x="9717" y="6692"/>
                    <a:pt x="11027" y="5668"/>
                    <a:pt x="11384" y="4216"/>
                  </a:cubicBezTo>
                  <a:lnTo>
                    <a:pt x="11765" y="4216"/>
                  </a:lnTo>
                  <a:cubicBezTo>
                    <a:pt x="11884" y="4216"/>
                    <a:pt x="11979" y="4120"/>
                    <a:pt x="11979" y="4001"/>
                  </a:cubicBezTo>
                  <a:lnTo>
                    <a:pt x="11979" y="1906"/>
                  </a:lnTo>
                  <a:cubicBezTo>
                    <a:pt x="11979" y="1787"/>
                    <a:pt x="11860" y="1691"/>
                    <a:pt x="11741" y="1691"/>
                  </a:cubicBezTo>
                  <a:lnTo>
                    <a:pt x="11360" y="1691"/>
                  </a:lnTo>
                  <a:cubicBezTo>
                    <a:pt x="11217" y="1239"/>
                    <a:pt x="10932" y="834"/>
                    <a:pt x="10574" y="524"/>
                  </a:cubicBezTo>
                  <a:cubicBezTo>
                    <a:pt x="10146" y="191"/>
                    <a:pt x="9598" y="1"/>
                    <a:pt x="90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6"/>
            <p:cNvSpPr/>
            <p:nvPr/>
          </p:nvSpPr>
          <p:spPr>
            <a:xfrm>
              <a:off x="8085255" y="1651765"/>
              <a:ext cx="16765" cy="16196"/>
            </a:xfrm>
            <a:custGeom>
              <a:rect b="b" l="l" r="r" t="t"/>
              <a:pathLst>
                <a:path extrusionOk="0" h="484" w="501">
                  <a:moveTo>
                    <a:pt x="258" y="0"/>
                  </a:moveTo>
                  <a:cubicBezTo>
                    <a:pt x="198" y="0"/>
                    <a:pt x="142" y="26"/>
                    <a:pt x="96" y="73"/>
                  </a:cubicBezTo>
                  <a:cubicBezTo>
                    <a:pt x="1" y="168"/>
                    <a:pt x="1" y="287"/>
                    <a:pt x="48" y="382"/>
                  </a:cubicBezTo>
                  <a:cubicBezTo>
                    <a:pt x="107" y="441"/>
                    <a:pt x="182" y="484"/>
                    <a:pt x="260" y="484"/>
                  </a:cubicBezTo>
                  <a:cubicBezTo>
                    <a:pt x="277" y="484"/>
                    <a:pt x="293" y="482"/>
                    <a:pt x="310" y="477"/>
                  </a:cubicBezTo>
                  <a:cubicBezTo>
                    <a:pt x="406" y="454"/>
                    <a:pt x="477" y="358"/>
                    <a:pt x="477" y="263"/>
                  </a:cubicBezTo>
                  <a:cubicBezTo>
                    <a:pt x="501" y="168"/>
                    <a:pt x="429" y="73"/>
                    <a:pt x="358" y="25"/>
                  </a:cubicBezTo>
                  <a:cubicBezTo>
                    <a:pt x="324" y="8"/>
                    <a:pt x="290"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6"/>
            <p:cNvSpPr/>
            <p:nvPr/>
          </p:nvSpPr>
          <p:spPr>
            <a:xfrm>
              <a:off x="8292455" y="1500347"/>
              <a:ext cx="16765" cy="15493"/>
            </a:xfrm>
            <a:custGeom>
              <a:rect b="b" l="l" r="r" t="t"/>
              <a:pathLst>
                <a:path extrusionOk="0" h="463" w="501">
                  <a:moveTo>
                    <a:pt x="252" y="0"/>
                  </a:moveTo>
                  <a:cubicBezTo>
                    <a:pt x="187" y="0"/>
                    <a:pt x="127" y="27"/>
                    <a:pt x="96" y="73"/>
                  </a:cubicBezTo>
                  <a:cubicBezTo>
                    <a:pt x="1" y="144"/>
                    <a:pt x="1" y="263"/>
                    <a:pt x="48" y="359"/>
                  </a:cubicBezTo>
                  <a:cubicBezTo>
                    <a:pt x="103" y="431"/>
                    <a:pt x="171" y="462"/>
                    <a:pt x="243" y="462"/>
                  </a:cubicBezTo>
                  <a:cubicBezTo>
                    <a:pt x="265" y="462"/>
                    <a:pt x="288" y="459"/>
                    <a:pt x="310" y="454"/>
                  </a:cubicBezTo>
                  <a:cubicBezTo>
                    <a:pt x="405" y="430"/>
                    <a:pt x="477" y="359"/>
                    <a:pt x="477" y="263"/>
                  </a:cubicBezTo>
                  <a:cubicBezTo>
                    <a:pt x="501" y="168"/>
                    <a:pt x="429" y="73"/>
                    <a:pt x="358" y="25"/>
                  </a:cubicBezTo>
                  <a:cubicBezTo>
                    <a:pt x="324" y="8"/>
                    <a:pt x="287" y="0"/>
                    <a:pt x="2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 name="Google Shape;698;p56"/>
          <p:cNvSpPr/>
          <p:nvPr/>
        </p:nvSpPr>
        <p:spPr>
          <a:xfrm>
            <a:off x="4257773" y="1829898"/>
            <a:ext cx="628454" cy="768083"/>
          </a:xfrm>
          <a:custGeom>
            <a:rect b="b" l="l" r="r" t="t"/>
            <a:pathLst>
              <a:path extrusionOk="0" h="11956" w="9789">
                <a:moveTo>
                  <a:pt x="4382" y="667"/>
                </a:moveTo>
                <a:cubicBezTo>
                  <a:pt x="4611" y="820"/>
                  <a:pt x="4855" y="896"/>
                  <a:pt x="5126" y="896"/>
                </a:cubicBezTo>
                <a:cubicBezTo>
                  <a:pt x="5194" y="896"/>
                  <a:pt x="5263" y="891"/>
                  <a:pt x="5335" y="882"/>
                </a:cubicBezTo>
                <a:cubicBezTo>
                  <a:pt x="5430" y="882"/>
                  <a:pt x="5501" y="858"/>
                  <a:pt x="5573" y="834"/>
                </a:cubicBezTo>
                <a:lnTo>
                  <a:pt x="5573" y="834"/>
                </a:lnTo>
                <a:cubicBezTo>
                  <a:pt x="5525" y="1048"/>
                  <a:pt x="5478" y="1310"/>
                  <a:pt x="5430" y="1620"/>
                </a:cubicBezTo>
                <a:lnTo>
                  <a:pt x="5406" y="1620"/>
                </a:lnTo>
                <a:cubicBezTo>
                  <a:pt x="5406" y="1644"/>
                  <a:pt x="5406" y="1644"/>
                  <a:pt x="5406" y="1644"/>
                </a:cubicBezTo>
                <a:lnTo>
                  <a:pt x="5382" y="1644"/>
                </a:lnTo>
                <a:cubicBezTo>
                  <a:pt x="5263" y="1787"/>
                  <a:pt x="5144" y="1882"/>
                  <a:pt x="5001" y="1930"/>
                </a:cubicBezTo>
                <a:cubicBezTo>
                  <a:pt x="4881" y="1976"/>
                  <a:pt x="4758" y="1993"/>
                  <a:pt x="4642" y="1993"/>
                </a:cubicBezTo>
                <a:cubicBezTo>
                  <a:pt x="4458" y="1993"/>
                  <a:pt x="4294" y="1950"/>
                  <a:pt x="4192" y="1906"/>
                </a:cubicBezTo>
                <a:lnTo>
                  <a:pt x="4382" y="667"/>
                </a:lnTo>
                <a:close/>
                <a:moveTo>
                  <a:pt x="1715" y="667"/>
                </a:moveTo>
                <a:lnTo>
                  <a:pt x="1953" y="2096"/>
                </a:lnTo>
                <a:cubicBezTo>
                  <a:pt x="1953" y="2215"/>
                  <a:pt x="2072" y="2287"/>
                  <a:pt x="2167" y="2287"/>
                </a:cubicBezTo>
                <a:lnTo>
                  <a:pt x="2215" y="2287"/>
                </a:lnTo>
                <a:cubicBezTo>
                  <a:pt x="2334" y="2263"/>
                  <a:pt x="2429" y="2144"/>
                  <a:pt x="2406" y="2025"/>
                </a:cubicBezTo>
                <a:lnTo>
                  <a:pt x="2191" y="763"/>
                </a:lnTo>
                <a:lnTo>
                  <a:pt x="2191" y="763"/>
                </a:lnTo>
                <a:cubicBezTo>
                  <a:pt x="2409" y="871"/>
                  <a:pt x="2686" y="980"/>
                  <a:pt x="2968" y="980"/>
                </a:cubicBezTo>
                <a:cubicBezTo>
                  <a:pt x="2995" y="980"/>
                  <a:pt x="3022" y="979"/>
                  <a:pt x="3049" y="977"/>
                </a:cubicBezTo>
                <a:cubicBezTo>
                  <a:pt x="3078" y="979"/>
                  <a:pt x="3106" y="980"/>
                  <a:pt x="3135" y="980"/>
                </a:cubicBezTo>
                <a:cubicBezTo>
                  <a:pt x="3431" y="980"/>
                  <a:pt x="3688" y="871"/>
                  <a:pt x="3906" y="763"/>
                </a:cubicBezTo>
                <a:lnTo>
                  <a:pt x="3906" y="763"/>
                </a:lnTo>
                <a:lnTo>
                  <a:pt x="3692" y="2001"/>
                </a:lnTo>
                <a:lnTo>
                  <a:pt x="3692" y="2025"/>
                </a:lnTo>
                <a:lnTo>
                  <a:pt x="3692" y="2072"/>
                </a:lnTo>
                <a:cubicBezTo>
                  <a:pt x="3692" y="2072"/>
                  <a:pt x="3692" y="2072"/>
                  <a:pt x="3692" y="2096"/>
                </a:cubicBezTo>
                <a:cubicBezTo>
                  <a:pt x="3692" y="2096"/>
                  <a:pt x="3811" y="2787"/>
                  <a:pt x="3977" y="3668"/>
                </a:cubicBezTo>
                <a:cubicBezTo>
                  <a:pt x="4001" y="3692"/>
                  <a:pt x="4001" y="3716"/>
                  <a:pt x="4001" y="3763"/>
                </a:cubicBezTo>
                <a:cubicBezTo>
                  <a:pt x="3811" y="3668"/>
                  <a:pt x="3620" y="3597"/>
                  <a:pt x="3406" y="3573"/>
                </a:cubicBezTo>
                <a:cubicBezTo>
                  <a:pt x="3310" y="3573"/>
                  <a:pt x="3215" y="3549"/>
                  <a:pt x="3096" y="3549"/>
                </a:cubicBezTo>
                <a:cubicBezTo>
                  <a:pt x="3001" y="3549"/>
                  <a:pt x="2882" y="3549"/>
                  <a:pt x="2787" y="3573"/>
                </a:cubicBezTo>
                <a:cubicBezTo>
                  <a:pt x="2382" y="3597"/>
                  <a:pt x="2001" y="3763"/>
                  <a:pt x="1691" y="4025"/>
                </a:cubicBezTo>
                <a:cubicBezTo>
                  <a:pt x="1524" y="4168"/>
                  <a:pt x="1382" y="4335"/>
                  <a:pt x="1262" y="4549"/>
                </a:cubicBezTo>
                <a:cubicBezTo>
                  <a:pt x="1024" y="3358"/>
                  <a:pt x="691" y="1620"/>
                  <a:pt x="548" y="834"/>
                </a:cubicBezTo>
                <a:lnTo>
                  <a:pt x="548" y="834"/>
                </a:lnTo>
                <a:cubicBezTo>
                  <a:pt x="619" y="858"/>
                  <a:pt x="691" y="882"/>
                  <a:pt x="786" y="882"/>
                </a:cubicBezTo>
                <a:cubicBezTo>
                  <a:pt x="853" y="891"/>
                  <a:pt x="920" y="896"/>
                  <a:pt x="986" y="896"/>
                </a:cubicBezTo>
                <a:cubicBezTo>
                  <a:pt x="1250" y="896"/>
                  <a:pt x="1505" y="820"/>
                  <a:pt x="1715" y="667"/>
                </a:cubicBezTo>
                <a:close/>
                <a:moveTo>
                  <a:pt x="3310" y="4025"/>
                </a:moveTo>
                <a:cubicBezTo>
                  <a:pt x="3620" y="4073"/>
                  <a:pt x="3906" y="4192"/>
                  <a:pt x="4120" y="4382"/>
                </a:cubicBezTo>
                <a:cubicBezTo>
                  <a:pt x="4239" y="5002"/>
                  <a:pt x="4382" y="5668"/>
                  <a:pt x="4477" y="6192"/>
                </a:cubicBezTo>
                <a:cubicBezTo>
                  <a:pt x="4477" y="6216"/>
                  <a:pt x="4477" y="6216"/>
                  <a:pt x="4477" y="6240"/>
                </a:cubicBezTo>
                <a:cubicBezTo>
                  <a:pt x="4358" y="6478"/>
                  <a:pt x="4263" y="6859"/>
                  <a:pt x="4192" y="7335"/>
                </a:cubicBezTo>
                <a:cubicBezTo>
                  <a:pt x="3906" y="6954"/>
                  <a:pt x="3525" y="6740"/>
                  <a:pt x="3049" y="6740"/>
                </a:cubicBezTo>
                <a:cubicBezTo>
                  <a:pt x="2572" y="6740"/>
                  <a:pt x="2191" y="6954"/>
                  <a:pt x="1929" y="7335"/>
                </a:cubicBezTo>
                <a:cubicBezTo>
                  <a:pt x="1858" y="6907"/>
                  <a:pt x="1763" y="6502"/>
                  <a:pt x="1643" y="6240"/>
                </a:cubicBezTo>
                <a:cubicBezTo>
                  <a:pt x="1572" y="6097"/>
                  <a:pt x="1524" y="5930"/>
                  <a:pt x="1501" y="5764"/>
                </a:cubicBezTo>
                <a:cubicBezTo>
                  <a:pt x="1477" y="5621"/>
                  <a:pt x="1477" y="5478"/>
                  <a:pt x="1477" y="5359"/>
                </a:cubicBezTo>
                <a:cubicBezTo>
                  <a:pt x="1501" y="5025"/>
                  <a:pt x="1643" y="4740"/>
                  <a:pt x="1882" y="4502"/>
                </a:cubicBezTo>
                <a:cubicBezTo>
                  <a:pt x="2096" y="4263"/>
                  <a:pt x="2382" y="4097"/>
                  <a:pt x="2715" y="4049"/>
                </a:cubicBezTo>
                <a:cubicBezTo>
                  <a:pt x="2858" y="4025"/>
                  <a:pt x="3001" y="4025"/>
                  <a:pt x="3144" y="4025"/>
                </a:cubicBezTo>
                <a:close/>
                <a:moveTo>
                  <a:pt x="6835" y="5597"/>
                </a:moveTo>
                <a:cubicBezTo>
                  <a:pt x="7597" y="5597"/>
                  <a:pt x="8240" y="6169"/>
                  <a:pt x="8288" y="6931"/>
                </a:cubicBezTo>
                <a:cubicBezTo>
                  <a:pt x="8288" y="6954"/>
                  <a:pt x="8288" y="6978"/>
                  <a:pt x="8288" y="7026"/>
                </a:cubicBezTo>
                <a:cubicBezTo>
                  <a:pt x="8312" y="7121"/>
                  <a:pt x="8288" y="7240"/>
                  <a:pt x="8288" y="7335"/>
                </a:cubicBezTo>
                <a:cubicBezTo>
                  <a:pt x="8264" y="7502"/>
                  <a:pt x="8216" y="7645"/>
                  <a:pt x="8145" y="7788"/>
                </a:cubicBezTo>
                <a:cubicBezTo>
                  <a:pt x="8026" y="8050"/>
                  <a:pt x="7930" y="8431"/>
                  <a:pt x="7859" y="8907"/>
                </a:cubicBezTo>
                <a:cubicBezTo>
                  <a:pt x="7597" y="8502"/>
                  <a:pt x="7216" y="8312"/>
                  <a:pt x="6740" y="8312"/>
                </a:cubicBezTo>
                <a:cubicBezTo>
                  <a:pt x="6263" y="8312"/>
                  <a:pt x="5859" y="8502"/>
                  <a:pt x="5597" y="8907"/>
                </a:cubicBezTo>
                <a:cubicBezTo>
                  <a:pt x="5525" y="8431"/>
                  <a:pt x="5430" y="8050"/>
                  <a:pt x="5311" y="7788"/>
                </a:cubicBezTo>
                <a:cubicBezTo>
                  <a:pt x="5239" y="7645"/>
                  <a:pt x="5192" y="7502"/>
                  <a:pt x="5168" y="7335"/>
                </a:cubicBezTo>
                <a:cubicBezTo>
                  <a:pt x="5144" y="7097"/>
                  <a:pt x="5144" y="6883"/>
                  <a:pt x="5216" y="6645"/>
                </a:cubicBezTo>
                <a:cubicBezTo>
                  <a:pt x="5263" y="6478"/>
                  <a:pt x="5359" y="6311"/>
                  <a:pt x="5454" y="6169"/>
                </a:cubicBezTo>
                <a:cubicBezTo>
                  <a:pt x="5692" y="5883"/>
                  <a:pt x="6025" y="5668"/>
                  <a:pt x="6383" y="5621"/>
                </a:cubicBezTo>
                <a:cubicBezTo>
                  <a:pt x="6525" y="5597"/>
                  <a:pt x="6668" y="5597"/>
                  <a:pt x="6835" y="5597"/>
                </a:cubicBezTo>
                <a:close/>
                <a:moveTo>
                  <a:pt x="3072" y="7216"/>
                </a:moveTo>
                <a:cubicBezTo>
                  <a:pt x="3906" y="7216"/>
                  <a:pt x="4073" y="8169"/>
                  <a:pt x="4096" y="8359"/>
                </a:cubicBezTo>
                <a:cubicBezTo>
                  <a:pt x="4073" y="8788"/>
                  <a:pt x="4049" y="9145"/>
                  <a:pt x="4049" y="9264"/>
                </a:cubicBezTo>
                <a:cubicBezTo>
                  <a:pt x="4049" y="9288"/>
                  <a:pt x="4073" y="9336"/>
                  <a:pt x="4073" y="9383"/>
                </a:cubicBezTo>
                <a:cubicBezTo>
                  <a:pt x="4073" y="9407"/>
                  <a:pt x="4073" y="9455"/>
                  <a:pt x="4073" y="9503"/>
                </a:cubicBezTo>
                <a:cubicBezTo>
                  <a:pt x="4073" y="9574"/>
                  <a:pt x="4073" y="9645"/>
                  <a:pt x="4025" y="9717"/>
                </a:cubicBezTo>
                <a:cubicBezTo>
                  <a:pt x="3953" y="9836"/>
                  <a:pt x="3811" y="9907"/>
                  <a:pt x="3668" y="9907"/>
                </a:cubicBezTo>
                <a:lnTo>
                  <a:pt x="2429" y="9907"/>
                </a:lnTo>
                <a:cubicBezTo>
                  <a:pt x="2358" y="9907"/>
                  <a:pt x="2286" y="9907"/>
                  <a:pt x="2239" y="9860"/>
                </a:cubicBezTo>
                <a:cubicBezTo>
                  <a:pt x="2120" y="9812"/>
                  <a:pt x="2024" y="9669"/>
                  <a:pt x="2024" y="9526"/>
                </a:cubicBezTo>
                <a:cubicBezTo>
                  <a:pt x="2024" y="9479"/>
                  <a:pt x="2048" y="9407"/>
                  <a:pt x="2048" y="9360"/>
                </a:cubicBezTo>
                <a:cubicBezTo>
                  <a:pt x="2048" y="9312"/>
                  <a:pt x="2048" y="9264"/>
                  <a:pt x="2048" y="9241"/>
                </a:cubicBezTo>
                <a:cubicBezTo>
                  <a:pt x="2048" y="9169"/>
                  <a:pt x="2048" y="9050"/>
                  <a:pt x="2048" y="8883"/>
                </a:cubicBezTo>
                <a:cubicBezTo>
                  <a:pt x="2048" y="8741"/>
                  <a:pt x="2024" y="8550"/>
                  <a:pt x="2024" y="8359"/>
                </a:cubicBezTo>
                <a:cubicBezTo>
                  <a:pt x="2024" y="8288"/>
                  <a:pt x="2072" y="8026"/>
                  <a:pt x="2215" y="7788"/>
                </a:cubicBezTo>
                <a:cubicBezTo>
                  <a:pt x="2406" y="7407"/>
                  <a:pt x="2691" y="7216"/>
                  <a:pt x="3072" y="7216"/>
                </a:cubicBezTo>
                <a:close/>
                <a:moveTo>
                  <a:pt x="6740" y="8764"/>
                </a:moveTo>
                <a:cubicBezTo>
                  <a:pt x="7573" y="8764"/>
                  <a:pt x="7740" y="9741"/>
                  <a:pt x="7764" y="9931"/>
                </a:cubicBezTo>
                <a:cubicBezTo>
                  <a:pt x="7764" y="10026"/>
                  <a:pt x="7764" y="10098"/>
                  <a:pt x="7740" y="10169"/>
                </a:cubicBezTo>
                <a:cubicBezTo>
                  <a:pt x="7740" y="10360"/>
                  <a:pt x="7740" y="10550"/>
                  <a:pt x="7740" y="10741"/>
                </a:cubicBezTo>
                <a:cubicBezTo>
                  <a:pt x="7740" y="10836"/>
                  <a:pt x="7740" y="10908"/>
                  <a:pt x="7740" y="10979"/>
                </a:cubicBezTo>
                <a:cubicBezTo>
                  <a:pt x="7764" y="11027"/>
                  <a:pt x="7764" y="11074"/>
                  <a:pt x="7764" y="11146"/>
                </a:cubicBezTo>
                <a:cubicBezTo>
                  <a:pt x="7740" y="11193"/>
                  <a:pt x="7740" y="11241"/>
                  <a:pt x="7716" y="11265"/>
                </a:cubicBezTo>
                <a:cubicBezTo>
                  <a:pt x="7645" y="11408"/>
                  <a:pt x="7502" y="11479"/>
                  <a:pt x="7359" y="11479"/>
                </a:cubicBezTo>
                <a:lnTo>
                  <a:pt x="6121" y="11479"/>
                </a:lnTo>
                <a:cubicBezTo>
                  <a:pt x="6002" y="11479"/>
                  <a:pt x="5906" y="11455"/>
                  <a:pt x="5811" y="11360"/>
                </a:cubicBezTo>
                <a:cubicBezTo>
                  <a:pt x="5763" y="11289"/>
                  <a:pt x="5716" y="11217"/>
                  <a:pt x="5716" y="11122"/>
                </a:cubicBezTo>
                <a:cubicBezTo>
                  <a:pt x="5716" y="11074"/>
                  <a:pt x="5716" y="11027"/>
                  <a:pt x="5716" y="10979"/>
                </a:cubicBezTo>
                <a:cubicBezTo>
                  <a:pt x="5716" y="10931"/>
                  <a:pt x="5716" y="10860"/>
                  <a:pt x="5716" y="10812"/>
                </a:cubicBezTo>
                <a:lnTo>
                  <a:pt x="5716" y="10693"/>
                </a:lnTo>
                <a:cubicBezTo>
                  <a:pt x="5716" y="10550"/>
                  <a:pt x="5716" y="10288"/>
                  <a:pt x="5692" y="9979"/>
                </a:cubicBezTo>
                <a:cubicBezTo>
                  <a:pt x="5692" y="9955"/>
                  <a:pt x="5692" y="9955"/>
                  <a:pt x="5692" y="9931"/>
                </a:cubicBezTo>
                <a:cubicBezTo>
                  <a:pt x="5716" y="9860"/>
                  <a:pt x="5740" y="9598"/>
                  <a:pt x="5882" y="9336"/>
                </a:cubicBezTo>
                <a:cubicBezTo>
                  <a:pt x="6073" y="8955"/>
                  <a:pt x="6359" y="8764"/>
                  <a:pt x="6740" y="8764"/>
                </a:cubicBezTo>
                <a:close/>
                <a:moveTo>
                  <a:pt x="1882" y="1"/>
                </a:moveTo>
                <a:cubicBezTo>
                  <a:pt x="1810" y="1"/>
                  <a:pt x="1763" y="48"/>
                  <a:pt x="1715" y="96"/>
                </a:cubicBezTo>
                <a:cubicBezTo>
                  <a:pt x="1470" y="361"/>
                  <a:pt x="1191" y="438"/>
                  <a:pt x="949" y="438"/>
                </a:cubicBezTo>
                <a:cubicBezTo>
                  <a:pt x="626" y="438"/>
                  <a:pt x="371" y="300"/>
                  <a:pt x="357" y="286"/>
                </a:cubicBezTo>
                <a:cubicBezTo>
                  <a:pt x="315" y="265"/>
                  <a:pt x="272" y="253"/>
                  <a:pt x="231" y="253"/>
                </a:cubicBezTo>
                <a:cubicBezTo>
                  <a:pt x="181" y="253"/>
                  <a:pt x="135" y="271"/>
                  <a:pt x="96" y="310"/>
                </a:cubicBezTo>
                <a:cubicBezTo>
                  <a:pt x="24" y="358"/>
                  <a:pt x="0" y="453"/>
                  <a:pt x="0" y="525"/>
                </a:cubicBezTo>
                <a:cubicBezTo>
                  <a:pt x="48" y="739"/>
                  <a:pt x="953" y="5430"/>
                  <a:pt x="1048" y="5835"/>
                </a:cubicBezTo>
                <a:cubicBezTo>
                  <a:pt x="1072" y="6049"/>
                  <a:pt x="1120" y="6240"/>
                  <a:pt x="1215" y="6431"/>
                </a:cubicBezTo>
                <a:cubicBezTo>
                  <a:pt x="1405" y="6859"/>
                  <a:pt x="1501" y="7693"/>
                  <a:pt x="1548" y="8359"/>
                </a:cubicBezTo>
                <a:lnTo>
                  <a:pt x="1548" y="8383"/>
                </a:lnTo>
                <a:cubicBezTo>
                  <a:pt x="1572" y="8812"/>
                  <a:pt x="1572" y="9169"/>
                  <a:pt x="1572" y="9264"/>
                </a:cubicBezTo>
                <a:cubicBezTo>
                  <a:pt x="1572" y="9360"/>
                  <a:pt x="1548" y="9431"/>
                  <a:pt x="1548" y="9526"/>
                </a:cubicBezTo>
                <a:cubicBezTo>
                  <a:pt x="1548" y="9860"/>
                  <a:pt x="1739" y="10146"/>
                  <a:pt x="2001" y="10288"/>
                </a:cubicBezTo>
                <a:cubicBezTo>
                  <a:pt x="2144" y="10360"/>
                  <a:pt x="2286" y="10384"/>
                  <a:pt x="2429" y="10384"/>
                </a:cubicBezTo>
                <a:lnTo>
                  <a:pt x="3668" y="10384"/>
                </a:lnTo>
                <a:cubicBezTo>
                  <a:pt x="3906" y="10384"/>
                  <a:pt x="4144" y="10288"/>
                  <a:pt x="4311" y="10122"/>
                </a:cubicBezTo>
                <a:cubicBezTo>
                  <a:pt x="4311" y="10122"/>
                  <a:pt x="4335" y="10098"/>
                  <a:pt x="4335" y="10098"/>
                </a:cubicBezTo>
                <a:cubicBezTo>
                  <a:pt x="4406" y="10003"/>
                  <a:pt x="4454" y="9907"/>
                  <a:pt x="4501" y="9812"/>
                </a:cubicBezTo>
                <a:cubicBezTo>
                  <a:pt x="4549" y="9669"/>
                  <a:pt x="4549" y="9526"/>
                  <a:pt x="4525" y="9383"/>
                </a:cubicBezTo>
                <a:cubicBezTo>
                  <a:pt x="4525" y="9336"/>
                  <a:pt x="4525" y="9312"/>
                  <a:pt x="4525" y="9264"/>
                </a:cubicBezTo>
                <a:cubicBezTo>
                  <a:pt x="4525" y="9169"/>
                  <a:pt x="4525" y="8812"/>
                  <a:pt x="4549" y="8383"/>
                </a:cubicBezTo>
                <a:lnTo>
                  <a:pt x="4549" y="8359"/>
                </a:lnTo>
                <a:cubicBezTo>
                  <a:pt x="4549" y="8264"/>
                  <a:pt x="4573" y="8145"/>
                  <a:pt x="4573" y="8026"/>
                </a:cubicBezTo>
                <a:cubicBezTo>
                  <a:pt x="4596" y="7716"/>
                  <a:pt x="4644" y="7455"/>
                  <a:pt x="4668" y="7216"/>
                </a:cubicBezTo>
                <a:cubicBezTo>
                  <a:pt x="4692" y="7312"/>
                  <a:pt x="4716" y="7383"/>
                  <a:pt x="4716" y="7407"/>
                </a:cubicBezTo>
                <a:cubicBezTo>
                  <a:pt x="4739" y="7621"/>
                  <a:pt x="4811" y="7812"/>
                  <a:pt x="4882" y="8002"/>
                </a:cubicBezTo>
                <a:cubicBezTo>
                  <a:pt x="5025" y="8288"/>
                  <a:pt x="5144" y="8836"/>
                  <a:pt x="5192" y="9574"/>
                </a:cubicBezTo>
                <a:cubicBezTo>
                  <a:pt x="5216" y="9717"/>
                  <a:pt x="5216" y="9836"/>
                  <a:pt x="5239" y="9955"/>
                </a:cubicBezTo>
                <a:cubicBezTo>
                  <a:pt x="5263" y="10384"/>
                  <a:pt x="5263" y="10741"/>
                  <a:pt x="5263" y="10836"/>
                </a:cubicBezTo>
                <a:cubicBezTo>
                  <a:pt x="5263" y="10884"/>
                  <a:pt x="5239" y="10931"/>
                  <a:pt x="5239" y="11003"/>
                </a:cubicBezTo>
                <a:cubicBezTo>
                  <a:pt x="5239" y="11050"/>
                  <a:pt x="5239" y="11122"/>
                  <a:pt x="5239" y="11170"/>
                </a:cubicBezTo>
                <a:cubicBezTo>
                  <a:pt x="5239" y="11265"/>
                  <a:pt x="5263" y="11384"/>
                  <a:pt x="5311" y="11455"/>
                </a:cubicBezTo>
                <a:cubicBezTo>
                  <a:pt x="5406" y="11646"/>
                  <a:pt x="5549" y="11813"/>
                  <a:pt x="5740" y="11884"/>
                </a:cubicBezTo>
                <a:cubicBezTo>
                  <a:pt x="5859" y="11932"/>
                  <a:pt x="5978" y="11955"/>
                  <a:pt x="6097" y="11955"/>
                </a:cubicBezTo>
                <a:lnTo>
                  <a:pt x="7359" y="11955"/>
                </a:lnTo>
                <a:cubicBezTo>
                  <a:pt x="7621" y="11955"/>
                  <a:pt x="7859" y="11860"/>
                  <a:pt x="8026" y="11646"/>
                </a:cubicBezTo>
                <a:cubicBezTo>
                  <a:pt x="8145" y="11503"/>
                  <a:pt x="8216" y="11289"/>
                  <a:pt x="8216" y="11098"/>
                </a:cubicBezTo>
                <a:cubicBezTo>
                  <a:pt x="8216" y="11003"/>
                  <a:pt x="8192" y="10908"/>
                  <a:pt x="8192" y="10836"/>
                </a:cubicBezTo>
                <a:cubicBezTo>
                  <a:pt x="8192" y="10741"/>
                  <a:pt x="8192" y="10384"/>
                  <a:pt x="8216" y="9955"/>
                </a:cubicBezTo>
                <a:lnTo>
                  <a:pt x="8216" y="9931"/>
                </a:lnTo>
                <a:cubicBezTo>
                  <a:pt x="8240" y="9836"/>
                  <a:pt x="8240" y="9717"/>
                  <a:pt x="8264" y="9574"/>
                </a:cubicBezTo>
                <a:cubicBezTo>
                  <a:pt x="8312" y="8860"/>
                  <a:pt x="8431" y="8312"/>
                  <a:pt x="8573" y="8002"/>
                </a:cubicBezTo>
                <a:cubicBezTo>
                  <a:pt x="8645" y="7812"/>
                  <a:pt x="8716" y="7621"/>
                  <a:pt x="8740" y="7431"/>
                </a:cubicBezTo>
                <a:cubicBezTo>
                  <a:pt x="8740" y="7383"/>
                  <a:pt x="8788" y="7169"/>
                  <a:pt x="9193" y="5168"/>
                </a:cubicBezTo>
                <a:cubicBezTo>
                  <a:pt x="9216" y="5049"/>
                  <a:pt x="9121" y="4906"/>
                  <a:pt x="9002" y="4883"/>
                </a:cubicBezTo>
                <a:cubicBezTo>
                  <a:pt x="8987" y="4880"/>
                  <a:pt x="8973" y="4879"/>
                  <a:pt x="8958" y="4879"/>
                </a:cubicBezTo>
                <a:cubicBezTo>
                  <a:pt x="8835" y="4879"/>
                  <a:pt x="8738" y="4966"/>
                  <a:pt x="8716" y="5073"/>
                </a:cubicBezTo>
                <a:cubicBezTo>
                  <a:pt x="8645" y="5502"/>
                  <a:pt x="8573" y="5835"/>
                  <a:pt x="8526" y="6121"/>
                </a:cubicBezTo>
                <a:cubicBezTo>
                  <a:pt x="8431" y="5954"/>
                  <a:pt x="8288" y="5788"/>
                  <a:pt x="8145" y="5645"/>
                </a:cubicBezTo>
                <a:cubicBezTo>
                  <a:pt x="7788" y="5311"/>
                  <a:pt x="7311" y="5145"/>
                  <a:pt x="6835" y="5145"/>
                </a:cubicBezTo>
                <a:lnTo>
                  <a:pt x="6621" y="5145"/>
                </a:lnTo>
                <a:cubicBezTo>
                  <a:pt x="6192" y="5145"/>
                  <a:pt x="5787" y="5287"/>
                  <a:pt x="5454" y="5526"/>
                </a:cubicBezTo>
                <a:cubicBezTo>
                  <a:pt x="5239" y="5692"/>
                  <a:pt x="5073" y="5883"/>
                  <a:pt x="4930" y="6121"/>
                </a:cubicBezTo>
                <a:cubicBezTo>
                  <a:pt x="4835" y="5645"/>
                  <a:pt x="4716" y="5049"/>
                  <a:pt x="4620" y="4454"/>
                </a:cubicBezTo>
                <a:cubicBezTo>
                  <a:pt x="4596" y="4382"/>
                  <a:pt x="4573" y="4311"/>
                  <a:pt x="4573" y="4240"/>
                </a:cubicBezTo>
                <a:cubicBezTo>
                  <a:pt x="4549" y="4121"/>
                  <a:pt x="4525" y="3978"/>
                  <a:pt x="4501" y="3859"/>
                </a:cubicBezTo>
                <a:cubicBezTo>
                  <a:pt x="4382" y="3287"/>
                  <a:pt x="4287" y="2763"/>
                  <a:pt x="4215" y="2430"/>
                </a:cubicBezTo>
                <a:lnTo>
                  <a:pt x="4215" y="2430"/>
                </a:lnTo>
                <a:cubicBezTo>
                  <a:pt x="4351" y="2461"/>
                  <a:pt x="4490" y="2478"/>
                  <a:pt x="4630" y="2478"/>
                </a:cubicBezTo>
                <a:cubicBezTo>
                  <a:pt x="4812" y="2478"/>
                  <a:pt x="4994" y="2449"/>
                  <a:pt x="5168" y="2382"/>
                </a:cubicBezTo>
                <a:cubicBezTo>
                  <a:pt x="5239" y="2334"/>
                  <a:pt x="5311" y="2311"/>
                  <a:pt x="5382" y="2263"/>
                </a:cubicBezTo>
                <a:lnTo>
                  <a:pt x="5716" y="4454"/>
                </a:lnTo>
                <a:cubicBezTo>
                  <a:pt x="5740" y="4573"/>
                  <a:pt x="5835" y="4668"/>
                  <a:pt x="5954" y="4668"/>
                </a:cubicBezTo>
                <a:lnTo>
                  <a:pt x="6002" y="4668"/>
                </a:lnTo>
                <a:cubicBezTo>
                  <a:pt x="6121" y="4644"/>
                  <a:pt x="6216" y="4525"/>
                  <a:pt x="6192" y="4406"/>
                </a:cubicBezTo>
                <a:lnTo>
                  <a:pt x="5882" y="2334"/>
                </a:lnTo>
                <a:lnTo>
                  <a:pt x="5882" y="2334"/>
                </a:lnTo>
                <a:cubicBezTo>
                  <a:pt x="6078" y="2443"/>
                  <a:pt x="6353" y="2552"/>
                  <a:pt x="6653" y="2552"/>
                </a:cubicBezTo>
                <a:cubicBezTo>
                  <a:pt x="6682" y="2552"/>
                  <a:pt x="6711" y="2551"/>
                  <a:pt x="6740" y="2549"/>
                </a:cubicBezTo>
                <a:cubicBezTo>
                  <a:pt x="6767" y="2551"/>
                  <a:pt x="6794" y="2552"/>
                  <a:pt x="6821" y="2552"/>
                </a:cubicBezTo>
                <a:cubicBezTo>
                  <a:pt x="7103" y="2552"/>
                  <a:pt x="7380" y="2443"/>
                  <a:pt x="7597" y="2334"/>
                </a:cubicBezTo>
                <a:lnTo>
                  <a:pt x="7597" y="2334"/>
                </a:lnTo>
                <a:lnTo>
                  <a:pt x="7287" y="4382"/>
                </a:lnTo>
                <a:cubicBezTo>
                  <a:pt x="7264" y="4502"/>
                  <a:pt x="7359" y="4621"/>
                  <a:pt x="7478" y="4644"/>
                </a:cubicBezTo>
                <a:lnTo>
                  <a:pt x="7526" y="4644"/>
                </a:lnTo>
                <a:cubicBezTo>
                  <a:pt x="7645" y="4644"/>
                  <a:pt x="7740" y="4573"/>
                  <a:pt x="7740" y="4454"/>
                </a:cubicBezTo>
                <a:lnTo>
                  <a:pt x="8073" y="2263"/>
                </a:lnTo>
                <a:cubicBezTo>
                  <a:pt x="8323" y="2409"/>
                  <a:pt x="8592" y="2482"/>
                  <a:pt x="8878" y="2482"/>
                </a:cubicBezTo>
                <a:cubicBezTo>
                  <a:pt x="8919" y="2482"/>
                  <a:pt x="8960" y="2480"/>
                  <a:pt x="9002" y="2477"/>
                </a:cubicBezTo>
                <a:cubicBezTo>
                  <a:pt x="9097" y="2454"/>
                  <a:pt x="9169" y="2454"/>
                  <a:pt x="9240" y="2430"/>
                </a:cubicBezTo>
                <a:lnTo>
                  <a:pt x="9240" y="2430"/>
                </a:lnTo>
                <a:cubicBezTo>
                  <a:pt x="9193" y="2668"/>
                  <a:pt x="9145" y="2977"/>
                  <a:pt x="9074" y="3358"/>
                </a:cubicBezTo>
                <a:cubicBezTo>
                  <a:pt x="9050" y="3478"/>
                  <a:pt x="9121" y="3597"/>
                  <a:pt x="9240" y="3620"/>
                </a:cubicBezTo>
                <a:cubicBezTo>
                  <a:pt x="9259" y="3623"/>
                  <a:pt x="9277" y="3625"/>
                  <a:pt x="9294" y="3625"/>
                </a:cubicBezTo>
                <a:cubicBezTo>
                  <a:pt x="9412" y="3625"/>
                  <a:pt x="9505" y="3557"/>
                  <a:pt x="9526" y="3454"/>
                </a:cubicBezTo>
                <a:cubicBezTo>
                  <a:pt x="9669" y="2692"/>
                  <a:pt x="9788" y="2120"/>
                  <a:pt x="9788" y="2120"/>
                </a:cubicBezTo>
                <a:cubicBezTo>
                  <a:pt x="9788" y="2001"/>
                  <a:pt x="9764" y="1906"/>
                  <a:pt x="9693" y="1858"/>
                </a:cubicBezTo>
                <a:cubicBezTo>
                  <a:pt x="9657" y="1834"/>
                  <a:pt x="9615" y="1822"/>
                  <a:pt x="9571" y="1822"/>
                </a:cubicBezTo>
                <a:cubicBezTo>
                  <a:pt x="9526" y="1822"/>
                  <a:pt x="9478" y="1834"/>
                  <a:pt x="9431" y="1858"/>
                </a:cubicBezTo>
                <a:cubicBezTo>
                  <a:pt x="9417" y="1858"/>
                  <a:pt x="9167" y="1988"/>
                  <a:pt x="8848" y="1988"/>
                </a:cubicBezTo>
                <a:cubicBezTo>
                  <a:pt x="8604" y="1988"/>
                  <a:pt x="8321" y="1912"/>
                  <a:pt x="8073" y="1644"/>
                </a:cubicBezTo>
                <a:cubicBezTo>
                  <a:pt x="8026" y="1596"/>
                  <a:pt x="7966" y="1572"/>
                  <a:pt x="7907" y="1572"/>
                </a:cubicBezTo>
                <a:cubicBezTo>
                  <a:pt x="7847" y="1572"/>
                  <a:pt x="7788" y="1596"/>
                  <a:pt x="7740" y="1644"/>
                </a:cubicBezTo>
                <a:cubicBezTo>
                  <a:pt x="7740" y="1644"/>
                  <a:pt x="7286" y="2076"/>
                  <a:pt x="6811" y="2076"/>
                </a:cubicBezTo>
                <a:cubicBezTo>
                  <a:pt x="6787" y="2076"/>
                  <a:pt x="6764" y="2075"/>
                  <a:pt x="6740" y="2072"/>
                </a:cubicBezTo>
                <a:lnTo>
                  <a:pt x="6716" y="2072"/>
                </a:lnTo>
                <a:cubicBezTo>
                  <a:pt x="6699" y="2074"/>
                  <a:pt x="6681" y="2074"/>
                  <a:pt x="6664" y="2074"/>
                </a:cubicBezTo>
                <a:cubicBezTo>
                  <a:pt x="6348" y="2074"/>
                  <a:pt x="6039" y="1876"/>
                  <a:pt x="5859" y="1763"/>
                </a:cubicBezTo>
                <a:cubicBezTo>
                  <a:pt x="6002" y="1048"/>
                  <a:pt x="6097" y="525"/>
                  <a:pt x="6097" y="525"/>
                </a:cubicBezTo>
                <a:cubicBezTo>
                  <a:pt x="6121" y="453"/>
                  <a:pt x="6073" y="358"/>
                  <a:pt x="6002" y="310"/>
                </a:cubicBezTo>
                <a:cubicBezTo>
                  <a:pt x="5962" y="271"/>
                  <a:pt x="5916" y="253"/>
                  <a:pt x="5870" y="253"/>
                </a:cubicBezTo>
                <a:cubicBezTo>
                  <a:pt x="5832" y="253"/>
                  <a:pt x="5795" y="265"/>
                  <a:pt x="5763" y="286"/>
                </a:cubicBezTo>
                <a:cubicBezTo>
                  <a:pt x="5763" y="286"/>
                  <a:pt x="5549" y="405"/>
                  <a:pt x="5287" y="429"/>
                </a:cubicBezTo>
                <a:cubicBezTo>
                  <a:pt x="5252" y="432"/>
                  <a:pt x="5218" y="433"/>
                  <a:pt x="5184" y="433"/>
                </a:cubicBezTo>
                <a:cubicBezTo>
                  <a:pt x="4874" y="433"/>
                  <a:pt x="4621" y="332"/>
                  <a:pt x="4406" y="96"/>
                </a:cubicBezTo>
                <a:cubicBezTo>
                  <a:pt x="4356" y="33"/>
                  <a:pt x="4285" y="3"/>
                  <a:pt x="4216" y="3"/>
                </a:cubicBezTo>
                <a:cubicBezTo>
                  <a:pt x="4155" y="3"/>
                  <a:pt x="4094" y="27"/>
                  <a:pt x="4049" y="72"/>
                </a:cubicBezTo>
                <a:cubicBezTo>
                  <a:pt x="4026" y="118"/>
                  <a:pt x="3574" y="526"/>
                  <a:pt x="3111" y="526"/>
                </a:cubicBezTo>
                <a:cubicBezTo>
                  <a:pt x="3098" y="526"/>
                  <a:pt x="3085" y="525"/>
                  <a:pt x="3072" y="525"/>
                </a:cubicBezTo>
                <a:lnTo>
                  <a:pt x="3049" y="525"/>
                </a:lnTo>
                <a:cubicBezTo>
                  <a:pt x="3036" y="525"/>
                  <a:pt x="3023" y="525"/>
                  <a:pt x="3010" y="525"/>
                </a:cubicBezTo>
                <a:cubicBezTo>
                  <a:pt x="2502" y="525"/>
                  <a:pt x="2048" y="72"/>
                  <a:pt x="2048" y="72"/>
                </a:cubicBezTo>
                <a:cubicBezTo>
                  <a:pt x="2001" y="24"/>
                  <a:pt x="1929"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57"/>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timeline always works well</a:t>
            </a:r>
            <a:endParaRPr/>
          </a:p>
        </p:txBody>
      </p:sp>
      <p:sp>
        <p:nvSpPr>
          <p:cNvPr id="704" name="Google Shape;704;p57"/>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7"/>
          <p:cNvSpPr/>
          <p:nvPr/>
        </p:nvSpPr>
        <p:spPr>
          <a:xfrm>
            <a:off x="908525" y="1885950"/>
            <a:ext cx="1371600" cy="1371600"/>
          </a:xfrm>
          <a:prstGeom prst="diamond">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7"/>
          <p:cNvSpPr txBox="1"/>
          <p:nvPr/>
        </p:nvSpPr>
        <p:spPr>
          <a:xfrm>
            <a:off x="713250" y="3257550"/>
            <a:ext cx="1762200" cy="1343400"/>
          </a:xfrm>
          <a:prstGeom prst="rect">
            <a:avLst/>
          </a:prstGeom>
          <a:noFill/>
          <a:ln>
            <a:noFill/>
          </a:ln>
        </p:spPr>
        <p:txBody>
          <a:bodyPr anchorCtr="0" anchor="t" bIns="91425" lIns="182875" spcFirstLastPara="1" rIns="182875" wrap="square" tIns="182875">
            <a:noAutofit/>
          </a:bodyPr>
          <a:lstStyle/>
          <a:p>
            <a:pPr indent="0" lvl="0" marL="0" rtl="0" algn="ctr">
              <a:lnSpc>
                <a:spcPct val="100000"/>
              </a:lnSpc>
              <a:spcBef>
                <a:spcPts val="0"/>
              </a:spcBef>
              <a:spcAft>
                <a:spcPts val="1600"/>
              </a:spcAft>
              <a:buNone/>
            </a:pPr>
            <a:r>
              <a:rPr lang="en">
                <a:solidFill>
                  <a:schemeClr val="dk2"/>
                </a:solidFill>
                <a:latin typeface="Anaheim"/>
                <a:ea typeface="Anaheim"/>
                <a:cs typeface="Anaheim"/>
                <a:sym typeface="Anaheim"/>
              </a:rPr>
              <a:t>It has a beautiful name and is the second planet from the Sun</a:t>
            </a:r>
            <a:endParaRPr>
              <a:solidFill>
                <a:schemeClr val="dk2"/>
              </a:solidFill>
              <a:latin typeface="Anaheim"/>
              <a:ea typeface="Anaheim"/>
              <a:cs typeface="Anaheim"/>
              <a:sym typeface="Anaheim"/>
            </a:endParaRPr>
          </a:p>
        </p:txBody>
      </p:sp>
      <p:sp>
        <p:nvSpPr>
          <p:cNvPr id="707" name="Google Shape;707;p57"/>
          <p:cNvSpPr/>
          <p:nvPr/>
        </p:nvSpPr>
        <p:spPr>
          <a:xfrm>
            <a:off x="2893642" y="1885950"/>
            <a:ext cx="1371600" cy="13716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7"/>
          <p:cNvSpPr txBox="1"/>
          <p:nvPr/>
        </p:nvSpPr>
        <p:spPr>
          <a:xfrm>
            <a:off x="2698342" y="3257550"/>
            <a:ext cx="1762200" cy="1343400"/>
          </a:xfrm>
          <a:prstGeom prst="rect">
            <a:avLst/>
          </a:prstGeom>
          <a:noFill/>
          <a:ln>
            <a:noFill/>
          </a:ln>
        </p:spPr>
        <p:txBody>
          <a:bodyPr anchorCtr="0" anchor="t" bIns="91425" lIns="182875" spcFirstLastPara="1" rIns="182875" wrap="square" tIns="182875">
            <a:noAutofit/>
          </a:bodyPr>
          <a:lstStyle/>
          <a:p>
            <a:pPr indent="0" lvl="0" marL="0" rtl="0" algn="ctr">
              <a:lnSpc>
                <a:spcPct val="100000"/>
              </a:lnSpc>
              <a:spcBef>
                <a:spcPts val="0"/>
              </a:spcBef>
              <a:spcAft>
                <a:spcPts val="1600"/>
              </a:spcAft>
              <a:buNone/>
            </a:pPr>
            <a:r>
              <a:rPr lang="en">
                <a:solidFill>
                  <a:schemeClr val="dk2"/>
                </a:solidFill>
                <a:latin typeface="Anaheim"/>
                <a:ea typeface="Anaheim"/>
                <a:cs typeface="Anaheim"/>
                <a:sym typeface="Anaheim"/>
              </a:rPr>
              <a:t>Jupiter is a gas giant and the biggest planet in the Solar System</a:t>
            </a:r>
            <a:endParaRPr>
              <a:solidFill>
                <a:schemeClr val="dk2"/>
              </a:solidFill>
              <a:latin typeface="Anaheim"/>
              <a:ea typeface="Anaheim"/>
              <a:cs typeface="Anaheim"/>
              <a:sym typeface="Anaheim"/>
            </a:endParaRPr>
          </a:p>
        </p:txBody>
      </p:sp>
      <p:sp>
        <p:nvSpPr>
          <p:cNvPr id="709" name="Google Shape;709;p57"/>
          <p:cNvSpPr/>
          <p:nvPr/>
        </p:nvSpPr>
        <p:spPr>
          <a:xfrm>
            <a:off x="4878758" y="1885950"/>
            <a:ext cx="1371600" cy="13716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7"/>
          <p:cNvSpPr txBox="1"/>
          <p:nvPr/>
        </p:nvSpPr>
        <p:spPr>
          <a:xfrm>
            <a:off x="4683458" y="3257550"/>
            <a:ext cx="1762200" cy="1343400"/>
          </a:xfrm>
          <a:prstGeom prst="rect">
            <a:avLst/>
          </a:prstGeom>
          <a:noFill/>
          <a:ln>
            <a:noFill/>
          </a:ln>
        </p:spPr>
        <p:txBody>
          <a:bodyPr anchorCtr="0" anchor="t" bIns="91425" lIns="182875" spcFirstLastPara="1" rIns="182875" wrap="square" tIns="182875">
            <a:noAutofit/>
          </a:bodyPr>
          <a:lstStyle/>
          <a:p>
            <a:pPr indent="0" lvl="0" marL="0" rtl="0" algn="ctr">
              <a:lnSpc>
                <a:spcPct val="100000"/>
              </a:lnSpc>
              <a:spcBef>
                <a:spcPts val="0"/>
              </a:spcBef>
              <a:spcAft>
                <a:spcPts val="0"/>
              </a:spcAft>
              <a:buNone/>
            </a:pPr>
            <a:r>
              <a:rPr lang="en">
                <a:solidFill>
                  <a:schemeClr val="dk2"/>
                </a:solidFill>
                <a:latin typeface="Anaheim"/>
                <a:ea typeface="Anaheim"/>
                <a:cs typeface="Anaheim"/>
                <a:sym typeface="Anaheim"/>
              </a:rPr>
              <a:t>It's full of iron oxide dust, which gives the planet its reddish cast</a:t>
            </a:r>
            <a:endParaRPr b="1">
              <a:solidFill>
                <a:schemeClr val="dk2"/>
              </a:solidFill>
              <a:latin typeface="Anaheim"/>
              <a:ea typeface="Anaheim"/>
              <a:cs typeface="Anaheim"/>
              <a:sym typeface="Anaheim"/>
            </a:endParaRPr>
          </a:p>
        </p:txBody>
      </p:sp>
      <p:sp>
        <p:nvSpPr>
          <p:cNvPr id="711" name="Google Shape;711;p57"/>
          <p:cNvSpPr/>
          <p:nvPr/>
        </p:nvSpPr>
        <p:spPr>
          <a:xfrm>
            <a:off x="6863875" y="1885950"/>
            <a:ext cx="1371600" cy="1371600"/>
          </a:xfrm>
          <a:prstGeom prst="diamond">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7"/>
          <p:cNvSpPr txBox="1"/>
          <p:nvPr/>
        </p:nvSpPr>
        <p:spPr>
          <a:xfrm>
            <a:off x="6668575" y="3257550"/>
            <a:ext cx="1762200" cy="1343400"/>
          </a:xfrm>
          <a:prstGeom prst="rect">
            <a:avLst/>
          </a:prstGeom>
          <a:noFill/>
          <a:ln>
            <a:noFill/>
          </a:ln>
        </p:spPr>
        <p:txBody>
          <a:bodyPr anchorCtr="0" anchor="t" bIns="91425" lIns="91425" spcFirstLastPara="1" rIns="91425" wrap="square" tIns="182875">
            <a:noAutofit/>
          </a:bodyPr>
          <a:lstStyle/>
          <a:p>
            <a:pPr indent="0" lvl="0" marL="0" rtl="0" algn="ctr">
              <a:lnSpc>
                <a:spcPct val="100000"/>
              </a:lnSpc>
              <a:spcBef>
                <a:spcPts val="0"/>
              </a:spcBef>
              <a:spcAft>
                <a:spcPts val="1600"/>
              </a:spcAft>
              <a:buNone/>
            </a:pPr>
            <a:r>
              <a:rPr lang="en">
                <a:solidFill>
                  <a:schemeClr val="dk2"/>
                </a:solidFill>
                <a:latin typeface="Anaheim"/>
                <a:ea typeface="Anaheim"/>
                <a:cs typeface="Anaheim"/>
                <a:sym typeface="Anaheim"/>
              </a:rPr>
              <a:t>It’s the farthest planet from the Sun and the fourth-largest</a:t>
            </a:r>
            <a:endParaRPr>
              <a:solidFill>
                <a:schemeClr val="dk2"/>
              </a:solidFill>
              <a:latin typeface="Anaheim"/>
              <a:ea typeface="Anaheim"/>
              <a:cs typeface="Anaheim"/>
              <a:sym typeface="Anaheim"/>
            </a:endParaRPr>
          </a:p>
        </p:txBody>
      </p:sp>
      <p:cxnSp>
        <p:nvCxnSpPr>
          <p:cNvPr id="713" name="Google Shape;713;p57"/>
          <p:cNvCxnSpPr>
            <a:stCxn id="705" idx="3"/>
            <a:endCxn id="707" idx="1"/>
          </p:cNvCxnSpPr>
          <p:nvPr/>
        </p:nvCxnSpPr>
        <p:spPr>
          <a:xfrm>
            <a:off x="2280125" y="2571750"/>
            <a:ext cx="613500" cy="0"/>
          </a:xfrm>
          <a:prstGeom prst="straightConnector1">
            <a:avLst/>
          </a:prstGeom>
          <a:noFill/>
          <a:ln cap="flat" cmpd="sng" w="19050">
            <a:solidFill>
              <a:schemeClr val="accent2"/>
            </a:solidFill>
            <a:prstDash val="dot"/>
            <a:round/>
            <a:headEnd len="med" w="med" type="none"/>
            <a:tailEnd len="med" w="med" type="none"/>
          </a:ln>
        </p:spPr>
      </p:cxnSp>
      <p:cxnSp>
        <p:nvCxnSpPr>
          <p:cNvPr id="714" name="Google Shape;714;p57"/>
          <p:cNvCxnSpPr>
            <a:stCxn id="715" idx="3"/>
            <a:endCxn id="716" idx="1"/>
          </p:cNvCxnSpPr>
          <p:nvPr/>
        </p:nvCxnSpPr>
        <p:spPr>
          <a:xfrm>
            <a:off x="4265238" y="2587200"/>
            <a:ext cx="613500" cy="0"/>
          </a:xfrm>
          <a:prstGeom prst="straightConnector1">
            <a:avLst/>
          </a:prstGeom>
          <a:noFill/>
          <a:ln cap="flat" cmpd="sng" w="19050">
            <a:solidFill>
              <a:schemeClr val="accent2"/>
            </a:solidFill>
            <a:prstDash val="dot"/>
            <a:round/>
            <a:headEnd len="med" w="med" type="none"/>
            <a:tailEnd len="med" w="med" type="none"/>
          </a:ln>
        </p:spPr>
      </p:cxnSp>
      <p:cxnSp>
        <p:nvCxnSpPr>
          <p:cNvPr id="717" name="Google Shape;717;p57"/>
          <p:cNvCxnSpPr>
            <a:stCxn id="716" idx="3"/>
            <a:endCxn id="718" idx="1"/>
          </p:cNvCxnSpPr>
          <p:nvPr/>
        </p:nvCxnSpPr>
        <p:spPr>
          <a:xfrm>
            <a:off x="6250362" y="2587200"/>
            <a:ext cx="613500" cy="0"/>
          </a:xfrm>
          <a:prstGeom prst="straightConnector1">
            <a:avLst/>
          </a:prstGeom>
          <a:noFill/>
          <a:ln cap="flat" cmpd="sng" w="19050">
            <a:solidFill>
              <a:schemeClr val="accent2"/>
            </a:solidFill>
            <a:prstDash val="dot"/>
            <a:round/>
            <a:headEnd len="med" w="med" type="none"/>
            <a:tailEnd len="med" w="med" type="none"/>
          </a:ln>
        </p:spPr>
      </p:cxnSp>
      <p:sp>
        <p:nvSpPr>
          <p:cNvPr id="719" name="Google Shape;719;p57"/>
          <p:cNvSpPr txBox="1"/>
          <p:nvPr/>
        </p:nvSpPr>
        <p:spPr>
          <a:xfrm>
            <a:off x="908525" y="2340900"/>
            <a:ext cx="1371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chemeClr val="lt1"/>
                </a:solidFill>
                <a:latin typeface="Playfair Display"/>
                <a:ea typeface="Playfair Display"/>
                <a:cs typeface="Playfair Display"/>
                <a:sym typeface="Playfair Display"/>
              </a:rPr>
              <a:t>Venus</a:t>
            </a:r>
            <a:endParaRPr b="1" sz="2000">
              <a:solidFill>
                <a:schemeClr val="lt1"/>
              </a:solidFill>
              <a:latin typeface="Playfair Display"/>
              <a:ea typeface="Playfair Display"/>
              <a:cs typeface="Playfair Display"/>
              <a:sym typeface="Playfair Display"/>
            </a:endParaRPr>
          </a:p>
        </p:txBody>
      </p:sp>
      <p:sp>
        <p:nvSpPr>
          <p:cNvPr id="715" name="Google Shape;715;p57"/>
          <p:cNvSpPr txBox="1"/>
          <p:nvPr/>
        </p:nvSpPr>
        <p:spPr>
          <a:xfrm>
            <a:off x="2893638" y="2340900"/>
            <a:ext cx="1371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chemeClr val="lt1"/>
                </a:solidFill>
                <a:latin typeface="Playfair Display"/>
                <a:ea typeface="Playfair Display"/>
                <a:cs typeface="Playfair Display"/>
                <a:sym typeface="Playfair Display"/>
              </a:rPr>
              <a:t>Jupiter</a:t>
            </a:r>
            <a:endParaRPr b="1" sz="2000">
              <a:solidFill>
                <a:schemeClr val="lt1"/>
              </a:solidFill>
              <a:latin typeface="Playfair Display"/>
              <a:ea typeface="Playfair Display"/>
              <a:cs typeface="Playfair Display"/>
              <a:sym typeface="Playfair Display"/>
            </a:endParaRPr>
          </a:p>
        </p:txBody>
      </p:sp>
      <p:sp>
        <p:nvSpPr>
          <p:cNvPr id="716" name="Google Shape;716;p57"/>
          <p:cNvSpPr txBox="1"/>
          <p:nvPr/>
        </p:nvSpPr>
        <p:spPr>
          <a:xfrm>
            <a:off x="4878762" y="2340900"/>
            <a:ext cx="1371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chemeClr val="lt1"/>
                </a:solidFill>
                <a:latin typeface="Playfair Display"/>
                <a:ea typeface="Playfair Display"/>
                <a:cs typeface="Playfair Display"/>
                <a:sym typeface="Playfair Display"/>
              </a:rPr>
              <a:t>Mars</a:t>
            </a:r>
            <a:endParaRPr b="1" sz="2000">
              <a:solidFill>
                <a:schemeClr val="lt1"/>
              </a:solidFill>
              <a:latin typeface="Playfair Display"/>
              <a:ea typeface="Playfair Display"/>
              <a:cs typeface="Playfair Display"/>
              <a:sym typeface="Playfair Display"/>
            </a:endParaRPr>
          </a:p>
        </p:txBody>
      </p:sp>
      <p:sp>
        <p:nvSpPr>
          <p:cNvPr id="718" name="Google Shape;718;p57"/>
          <p:cNvSpPr txBox="1"/>
          <p:nvPr/>
        </p:nvSpPr>
        <p:spPr>
          <a:xfrm>
            <a:off x="6863875" y="2340900"/>
            <a:ext cx="1371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chemeClr val="lt1"/>
                </a:solidFill>
                <a:latin typeface="Playfair Display"/>
                <a:ea typeface="Playfair Display"/>
                <a:cs typeface="Playfair Display"/>
                <a:sym typeface="Playfair Display"/>
              </a:rPr>
              <a:t>Neptune</a:t>
            </a:r>
            <a:endParaRPr b="1" sz="2000">
              <a:solidFill>
                <a:schemeClr val="lt1"/>
              </a:solidFill>
              <a:latin typeface="Playfair Display"/>
              <a:ea typeface="Playfair Display"/>
              <a:cs typeface="Playfair Display"/>
              <a:sym typeface="Playfair Display"/>
            </a:endParaRPr>
          </a:p>
        </p:txBody>
      </p:sp>
      <p:cxnSp>
        <p:nvCxnSpPr>
          <p:cNvPr id="720" name="Google Shape;720;p57"/>
          <p:cNvCxnSpPr/>
          <p:nvPr/>
        </p:nvCxnSpPr>
        <p:spPr>
          <a:xfrm rot="10800000">
            <a:off x="2586867" y="1924050"/>
            <a:ext cx="0" cy="647700"/>
          </a:xfrm>
          <a:prstGeom prst="straightConnector1">
            <a:avLst/>
          </a:prstGeom>
          <a:noFill/>
          <a:ln cap="flat" cmpd="sng" w="28575">
            <a:solidFill>
              <a:schemeClr val="accent2"/>
            </a:solidFill>
            <a:prstDash val="solid"/>
            <a:round/>
            <a:headEnd len="med" w="med" type="none"/>
            <a:tailEnd len="med" w="med" type="oval"/>
          </a:ln>
        </p:spPr>
      </p:cxnSp>
      <p:cxnSp>
        <p:nvCxnSpPr>
          <p:cNvPr id="721" name="Google Shape;721;p57"/>
          <p:cNvCxnSpPr/>
          <p:nvPr/>
        </p:nvCxnSpPr>
        <p:spPr>
          <a:xfrm rot="10800000">
            <a:off x="4571992" y="1924050"/>
            <a:ext cx="0" cy="647700"/>
          </a:xfrm>
          <a:prstGeom prst="straightConnector1">
            <a:avLst/>
          </a:prstGeom>
          <a:noFill/>
          <a:ln cap="flat" cmpd="sng" w="28575">
            <a:solidFill>
              <a:schemeClr val="accent2"/>
            </a:solidFill>
            <a:prstDash val="solid"/>
            <a:round/>
            <a:headEnd len="med" w="med" type="none"/>
            <a:tailEnd len="med" w="med" type="oval"/>
          </a:ln>
        </p:spPr>
      </p:cxnSp>
      <p:cxnSp>
        <p:nvCxnSpPr>
          <p:cNvPr id="722" name="Google Shape;722;p57"/>
          <p:cNvCxnSpPr/>
          <p:nvPr/>
        </p:nvCxnSpPr>
        <p:spPr>
          <a:xfrm rot="10800000">
            <a:off x="6557117" y="1924050"/>
            <a:ext cx="0" cy="647700"/>
          </a:xfrm>
          <a:prstGeom prst="straightConnector1">
            <a:avLst/>
          </a:prstGeom>
          <a:noFill/>
          <a:ln cap="flat" cmpd="sng" w="28575">
            <a:solidFill>
              <a:schemeClr val="accent2"/>
            </a:solidFill>
            <a:prstDash val="solid"/>
            <a:round/>
            <a:headEnd len="med" w="med" type="none"/>
            <a:tailEnd len="med" w="med" type="oval"/>
          </a:ln>
        </p:spPr>
      </p:cxnSp>
      <p:sp>
        <p:nvSpPr>
          <p:cNvPr id="723" name="Google Shape;723;p57"/>
          <p:cNvSpPr/>
          <p:nvPr/>
        </p:nvSpPr>
        <p:spPr>
          <a:xfrm>
            <a:off x="2033975" y="1434275"/>
            <a:ext cx="1111500" cy="412500"/>
          </a:xfrm>
          <a:prstGeom prst="roundRect">
            <a:avLst>
              <a:gd fmla="val 16667" name="adj"/>
            </a:avLst>
          </a:prstGeom>
          <a:solidFill>
            <a:schemeClr val="accent2"/>
          </a:solidFill>
          <a:ln>
            <a:noFill/>
          </a:ln>
        </p:spPr>
        <p:txBody>
          <a:bodyPr anchorCtr="0" anchor="ctr" bIns="0" lIns="91425" spcFirstLastPara="1" rIns="91425" wrap="square" tIns="182875">
            <a:noAutofit/>
          </a:bodyPr>
          <a:lstStyle/>
          <a:p>
            <a:pPr indent="0" lvl="0" marL="0" rtl="0" algn="ctr">
              <a:spcBef>
                <a:spcPts val="0"/>
              </a:spcBef>
              <a:spcAft>
                <a:spcPts val="0"/>
              </a:spcAft>
              <a:buNone/>
            </a:pPr>
            <a:r>
              <a:rPr b="1" lang="en" sz="1800">
                <a:solidFill>
                  <a:schemeClr val="lt2"/>
                </a:solidFill>
                <a:latin typeface="Playfair Display"/>
                <a:ea typeface="Playfair Display"/>
                <a:cs typeface="Playfair Display"/>
                <a:sym typeface="Playfair Display"/>
              </a:rPr>
              <a:t>6.950 </a:t>
            </a:r>
            <a:r>
              <a:rPr b="1" lang="en">
                <a:solidFill>
                  <a:schemeClr val="lt2"/>
                </a:solidFill>
                <a:latin typeface="Playfair Display"/>
                <a:ea typeface="Playfair Display"/>
                <a:cs typeface="Playfair Display"/>
                <a:sym typeface="Playfair Display"/>
              </a:rPr>
              <a:t>km</a:t>
            </a:r>
            <a:endParaRPr b="1">
              <a:solidFill>
                <a:schemeClr val="lt2"/>
              </a:solidFill>
              <a:latin typeface="Playfair Display"/>
              <a:ea typeface="Playfair Display"/>
              <a:cs typeface="Playfair Display"/>
              <a:sym typeface="Playfair Display"/>
            </a:endParaRPr>
          </a:p>
          <a:p>
            <a:pPr indent="0" lvl="0" marL="0" rtl="0" algn="l">
              <a:spcBef>
                <a:spcPts val="0"/>
              </a:spcBef>
              <a:spcAft>
                <a:spcPts val="0"/>
              </a:spcAft>
              <a:buNone/>
            </a:pPr>
            <a:r>
              <a:t/>
            </a:r>
            <a:endParaRPr/>
          </a:p>
        </p:txBody>
      </p:sp>
      <p:sp>
        <p:nvSpPr>
          <p:cNvPr id="724" name="Google Shape;724;p57"/>
          <p:cNvSpPr/>
          <p:nvPr/>
        </p:nvSpPr>
        <p:spPr>
          <a:xfrm>
            <a:off x="4016250" y="1434275"/>
            <a:ext cx="1111500" cy="412500"/>
          </a:xfrm>
          <a:prstGeom prst="roundRect">
            <a:avLst>
              <a:gd fmla="val 16667" name="adj"/>
            </a:avLst>
          </a:prstGeom>
          <a:solidFill>
            <a:schemeClr val="accent2"/>
          </a:solidFill>
          <a:ln>
            <a:noFill/>
          </a:ln>
        </p:spPr>
        <p:txBody>
          <a:bodyPr anchorCtr="0" anchor="ctr" bIns="0" lIns="91425" spcFirstLastPara="1" rIns="91425" wrap="square" tIns="182875">
            <a:noAutofit/>
          </a:bodyPr>
          <a:lstStyle/>
          <a:p>
            <a:pPr indent="0" lvl="0" marL="0" rtl="0" algn="ctr">
              <a:spcBef>
                <a:spcPts val="0"/>
              </a:spcBef>
              <a:spcAft>
                <a:spcPts val="0"/>
              </a:spcAft>
              <a:buNone/>
            </a:pPr>
            <a:r>
              <a:rPr b="1" lang="en" sz="1800">
                <a:solidFill>
                  <a:schemeClr val="lt2"/>
                </a:solidFill>
                <a:latin typeface="Playfair Display"/>
                <a:ea typeface="Playfair Display"/>
                <a:cs typeface="Playfair Display"/>
                <a:sym typeface="Playfair Display"/>
              </a:rPr>
              <a:t>3</a:t>
            </a:r>
            <a:r>
              <a:rPr b="1" lang="en" sz="1800">
                <a:solidFill>
                  <a:schemeClr val="lt2"/>
                </a:solidFill>
                <a:latin typeface="Playfair Display"/>
                <a:ea typeface="Playfair Display"/>
                <a:cs typeface="Playfair Display"/>
                <a:sym typeface="Playfair Display"/>
              </a:rPr>
              <a:t>.950 </a:t>
            </a:r>
            <a:r>
              <a:rPr b="1" lang="en">
                <a:solidFill>
                  <a:schemeClr val="lt2"/>
                </a:solidFill>
                <a:latin typeface="Playfair Display"/>
                <a:ea typeface="Playfair Display"/>
                <a:cs typeface="Playfair Display"/>
                <a:sym typeface="Playfair Display"/>
              </a:rPr>
              <a:t>km</a:t>
            </a:r>
            <a:endParaRPr b="1">
              <a:solidFill>
                <a:schemeClr val="lt2"/>
              </a:solidFill>
              <a:latin typeface="Playfair Display"/>
              <a:ea typeface="Playfair Display"/>
              <a:cs typeface="Playfair Display"/>
              <a:sym typeface="Playfair Display"/>
            </a:endParaRPr>
          </a:p>
          <a:p>
            <a:pPr indent="0" lvl="0" marL="0" rtl="0" algn="l">
              <a:spcBef>
                <a:spcPts val="0"/>
              </a:spcBef>
              <a:spcAft>
                <a:spcPts val="0"/>
              </a:spcAft>
              <a:buNone/>
            </a:pPr>
            <a:r>
              <a:t/>
            </a:r>
            <a:endParaRPr/>
          </a:p>
        </p:txBody>
      </p:sp>
      <p:sp>
        <p:nvSpPr>
          <p:cNvPr id="725" name="Google Shape;725;p57"/>
          <p:cNvSpPr/>
          <p:nvPr/>
        </p:nvSpPr>
        <p:spPr>
          <a:xfrm>
            <a:off x="5998525" y="1434275"/>
            <a:ext cx="1111500" cy="412500"/>
          </a:xfrm>
          <a:prstGeom prst="roundRect">
            <a:avLst>
              <a:gd fmla="val 16667" name="adj"/>
            </a:avLst>
          </a:prstGeom>
          <a:solidFill>
            <a:schemeClr val="accent2"/>
          </a:solidFill>
          <a:ln>
            <a:noFill/>
          </a:ln>
        </p:spPr>
        <p:txBody>
          <a:bodyPr anchorCtr="0" anchor="ctr" bIns="0" lIns="91425" spcFirstLastPara="1" rIns="91425" wrap="square" tIns="182875">
            <a:noAutofit/>
          </a:bodyPr>
          <a:lstStyle/>
          <a:p>
            <a:pPr indent="0" lvl="0" marL="0" rtl="0" algn="ctr">
              <a:spcBef>
                <a:spcPts val="0"/>
              </a:spcBef>
              <a:spcAft>
                <a:spcPts val="0"/>
              </a:spcAft>
              <a:buNone/>
            </a:pPr>
            <a:r>
              <a:rPr b="1" lang="en" sz="1800">
                <a:solidFill>
                  <a:schemeClr val="lt2"/>
                </a:solidFill>
                <a:latin typeface="Playfair Display"/>
                <a:ea typeface="Playfair Display"/>
                <a:cs typeface="Playfair Display"/>
                <a:sym typeface="Playfair Display"/>
              </a:rPr>
              <a:t>8</a:t>
            </a:r>
            <a:r>
              <a:rPr b="1" lang="en" sz="1800">
                <a:solidFill>
                  <a:schemeClr val="lt2"/>
                </a:solidFill>
                <a:latin typeface="Playfair Display"/>
                <a:ea typeface="Playfair Display"/>
                <a:cs typeface="Playfair Display"/>
                <a:sym typeface="Playfair Display"/>
              </a:rPr>
              <a:t>.749 </a:t>
            </a:r>
            <a:r>
              <a:rPr b="1" lang="en">
                <a:solidFill>
                  <a:schemeClr val="lt2"/>
                </a:solidFill>
                <a:latin typeface="Playfair Display"/>
                <a:ea typeface="Playfair Display"/>
                <a:cs typeface="Playfair Display"/>
                <a:sym typeface="Playfair Display"/>
              </a:rPr>
              <a:t>km</a:t>
            </a:r>
            <a:endParaRPr b="1">
              <a:solidFill>
                <a:schemeClr val="lt2"/>
              </a:solidFill>
              <a:latin typeface="Playfair Display"/>
              <a:ea typeface="Playfair Display"/>
              <a:cs typeface="Playfair Display"/>
              <a:sym typeface="Playfair Display"/>
            </a:endParaRPr>
          </a:p>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grpSp>
        <p:nvGrpSpPr>
          <p:cNvPr id="730" name="Google Shape;730;p58"/>
          <p:cNvGrpSpPr/>
          <p:nvPr/>
        </p:nvGrpSpPr>
        <p:grpSpPr>
          <a:xfrm>
            <a:off x="1545806" y="2266717"/>
            <a:ext cx="6080874" cy="2588774"/>
            <a:chOff x="514350" y="1170982"/>
            <a:chExt cx="8143664" cy="3466953"/>
          </a:xfrm>
        </p:grpSpPr>
        <p:sp>
          <p:nvSpPr>
            <p:cNvPr id="731" name="Google Shape;731;p58"/>
            <p:cNvSpPr/>
            <p:nvPr/>
          </p:nvSpPr>
          <p:spPr>
            <a:xfrm>
              <a:off x="5912593" y="3964218"/>
              <a:ext cx="672924" cy="245440"/>
            </a:xfrm>
            <a:custGeom>
              <a:rect b="b" l="l" r="r" t="t"/>
              <a:pathLst>
                <a:path extrusionOk="0" h="10244" w="28086">
                  <a:moveTo>
                    <a:pt x="22007" y="0"/>
                  </a:moveTo>
                  <a:lnTo>
                    <a:pt x="17326" y="6080"/>
                  </a:lnTo>
                  <a:lnTo>
                    <a:pt x="0" y="9119"/>
                  </a:lnTo>
                  <a:lnTo>
                    <a:pt x="28086" y="10244"/>
                  </a:lnTo>
                  <a:lnTo>
                    <a:pt x="26201" y="5198"/>
                  </a:lnTo>
                  <a:cubicBezTo>
                    <a:pt x="26201" y="5198"/>
                    <a:pt x="23770" y="882"/>
                    <a:pt x="22007" y="0"/>
                  </a:cubicBezTo>
                  <a:close/>
                </a:path>
              </a:pathLst>
            </a:custGeom>
            <a:solidFill>
              <a:srgbClr val="D6B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 name="Google Shape;732;p58"/>
            <p:cNvGrpSpPr/>
            <p:nvPr/>
          </p:nvGrpSpPr>
          <p:grpSpPr>
            <a:xfrm>
              <a:off x="514350" y="1170982"/>
              <a:ext cx="8143664" cy="3466953"/>
              <a:chOff x="514350" y="1170982"/>
              <a:chExt cx="8143664" cy="3466953"/>
            </a:xfrm>
          </p:grpSpPr>
          <p:sp>
            <p:nvSpPr>
              <p:cNvPr id="733" name="Google Shape;733;p58"/>
              <p:cNvSpPr/>
              <p:nvPr/>
            </p:nvSpPr>
            <p:spPr>
              <a:xfrm>
                <a:off x="2793428" y="1674968"/>
                <a:ext cx="3662462" cy="2697831"/>
              </a:xfrm>
              <a:custGeom>
                <a:rect b="b" l="l" r="r" t="t"/>
                <a:pathLst>
                  <a:path extrusionOk="0" h="112600" w="152861">
                    <a:moveTo>
                      <a:pt x="59044" y="1"/>
                    </a:moveTo>
                    <a:cubicBezTo>
                      <a:pt x="57647" y="1"/>
                      <a:pt x="56243" y="55"/>
                      <a:pt x="54834" y="166"/>
                    </a:cubicBezTo>
                    <a:cubicBezTo>
                      <a:pt x="47357" y="774"/>
                      <a:pt x="38785" y="3966"/>
                      <a:pt x="30761" y="9163"/>
                    </a:cubicBezTo>
                    <a:cubicBezTo>
                      <a:pt x="31034" y="9376"/>
                      <a:pt x="31308" y="9619"/>
                      <a:pt x="31521" y="9893"/>
                    </a:cubicBezTo>
                    <a:cubicBezTo>
                      <a:pt x="32189" y="9437"/>
                      <a:pt x="32980" y="9194"/>
                      <a:pt x="33831" y="9194"/>
                    </a:cubicBezTo>
                    <a:cubicBezTo>
                      <a:pt x="36050" y="9194"/>
                      <a:pt x="37873" y="10987"/>
                      <a:pt x="37873" y="13206"/>
                    </a:cubicBezTo>
                    <a:cubicBezTo>
                      <a:pt x="37873" y="13540"/>
                      <a:pt x="37813" y="13844"/>
                      <a:pt x="37752" y="14118"/>
                    </a:cubicBezTo>
                    <a:cubicBezTo>
                      <a:pt x="38724" y="14330"/>
                      <a:pt x="39545" y="14878"/>
                      <a:pt x="40153" y="15607"/>
                    </a:cubicBezTo>
                    <a:cubicBezTo>
                      <a:pt x="40457" y="15516"/>
                      <a:pt x="40761" y="15455"/>
                      <a:pt x="41095" y="15455"/>
                    </a:cubicBezTo>
                    <a:cubicBezTo>
                      <a:pt x="42706" y="15455"/>
                      <a:pt x="43983" y="16732"/>
                      <a:pt x="43983" y="18343"/>
                    </a:cubicBezTo>
                    <a:cubicBezTo>
                      <a:pt x="43983" y="18647"/>
                      <a:pt x="43922" y="18981"/>
                      <a:pt x="43831" y="19255"/>
                    </a:cubicBezTo>
                    <a:lnTo>
                      <a:pt x="18390" y="19255"/>
                    </a:lnTo>
                    <a:cubicBezTo>
                      <a:pt x="9788" y="28039"/>
                      <a:pt x="3283" y="39255"/>
                      <a:pt x="1733" y="51778"/>
                    </a:cubicBezTo>
                    <a:cubicBezTo>
                      <a:pt x="1034" y="57401"/>
                      <a:pt x="1855" y="63115"/>
                      <a:pt x="1155" y="68739"/>
                    </a:cubicBezTo>
                    <a:cubicBezTo>
                      <a:pt x="0" y="77918"/>
                      <a:pt x="92" y="87067"/>
                      <a:pt x="2523" y="95973"/>
                    </a:cubicBezTo>
                    <a:cubicBezTo>
                      <a:pt x="4256" y="102356"/>
                      <a:pt x="7235" y="107949"/>
                      <a:pt x="11004" y="112599"/>
                    </a:cubicBezTo>
                    <a:cubicBezTo>
                      <a:pt x="13770" y="111688"/>
                      <a:pt x="16718" y="111292"/>
                      <a:pt x="19636" y="110806"/>
                    </a:cubicBezTo>
                    <a:cubicBezTo>
                      <a:pt x="24469" y="109955"/>
                      <a:pt x="29302" y="109225"/>
                      <a:pt x="34196" y="108618"/>
                    </a:cubicBezTo>
                    <a:cubicBezTo>
                      <a:pt x="52099" y="106368"/>
                      <a:pt x="70093" y="105882"/>
                      <a:pt x="88118" y="105456"/>
                    </a:cubicBezTo>
                    <a:cubicBezTo>
                      <a:pt x="89896" y="105422"/>
                      <a:pt x="91677" y="105397"/>
                      <a:pt x="93458" y="105397"/>
                    </a:cubicBezTo>
                    <a:cubicBezTo>
                      <a:pt x="99625" y="105397"/>
                      <a:pt x="105796" y="105696"/>
                      <a:pt x="111857" y="106946"/>
                    </a:cubicBezTo>
                    <a:cubicBezTo>
                      <a:pt x="113863" y="107371"/>
                      <a:pt x="115778" y="107918"/>
                      <a:pt x="117693" y="108587"/>
                    </a:cubicBezTo>
                    <a:cubicBezTo>
                      <a:pt x="119820" y="107341"/>
                      <a:pt x="121948" y="106034"/>
                      <a:pt x="124015" y="104666"/>
                    </a:cubicBezTo>
                    <a:cubicBezTo>
                      <a:pt x="134471" y="97797"/>
                      <a:pt x="147207" y="89742"/>
                      <a:pt x="151401" y="75547"/>
                    </a:cubicBezTo>
                    <a:cubicBezTo>
                      <a:pt x="152283" y="72508"/>
                      <a:pt x="152860" y="69498"/>
                      <a:pt x="152374" y="66307"/>
                    </a:cubicBezTo>
                    <a:cubicBezTo>
                      <a:pt x="151432" y="60501"/>
                      <a:pt x="147572" y="56854"/>
                      <a:pt x="143377" y="53906"/>
                    </a:cubicBezTo>
                    <a:lnTo>
                      <a:pt x="110337" y="53906"/>
                    </a:lnTo>
                    <a:cubicBezTo>
                      <a:pt x="110306" y="53784"/>
                      <a:pt x="110306" y="53662"/>
                      <a:pt x="110306" y="53510"/>
                    </a:cubicBezTo>
                    <a:cubicBezTo>
                      <a:pt x="110306" y="52234"/>
                      <a:pt x="111340" y="51200"/>
                      <a:pt x="112616" y="51200"/>
                    </a:cubicBezTo>
                    <a:cubicBezTo>
                      <a:pt x="113042" y="51200"/>
                      <a:pt x="113407" y="51291"/>
                      <a:pt x="113741" y="51474"/>
                    </a:cubicBezTo>
                    <a:cubicBezTo>
                      <a:pt x="114349" y="50136"/>
                      <a:pt x="115565" y="49103"/>
                      <a:pt x="117024" y="48738"/>
                    </a:cubicBezTo>
                    <a:cubicBezTo>
                      <a:pt x="116872" y="48343"/>
                      <a:pt x="116781" y="47887"/>
                      <a:pt x="116781" y="47431"/>
                    </a:cubicBezTo>
                    <a:cubicBezTo>
                      <a:pt x="116781" y="45364"/>
                      <a:pt x="118452" y="43662"/>
                      <a:pt x="120550" y="43662"/>
                    </a:cubicBezTo>
                    <a:cubicBezTo>
                      <a:pt x="120611" y="43662"/>
                      <a:pt x="120702" y="43693"/>
                      <a:pt x="120762" y="43693"/>
                    </a:cubicBezTo>
                    <a:cubicBezTo>
                      <a:pt x="121370" y="41808"/>
                      <a:pt x="122769" y="40288"/>
                      <a:pt x="124562" y="39498"/>
                    </a:cubicBezTo>
                    <a:cubicBezTo>
                      <a:pt x="122525" y="37583"/>
                      <a:pt x="120489" y="35547"/>
                      <a:pt x="118422" y="33480"/>
                    </a:cubicBezTo>
                    <a:cubicBezTo>
                      <a:pt x="111826" y="26853"/>
                      <a:pt x="105170" y="20258"/>
                      <a:pt x="97966" y="14604"/>
                    </a:cubicBezTo>
                    <a:cubicBezTo>
                      <a:pt x="86307" y="5432"/>
                      <a:pt x="72990" y="1"/>
                      <a:pt x="590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8"/>
              <p:cNvSpPr/>
              <p:nvPr/>
            </p:nvSpPr>
            <p:spPr>
              <a:xfrm>
                <a:off x="2466429" y="2590721"/>
                <a:ext cx="4198458" cy="1880384"/>
              </a:xfrm>
              <a:custGeom>
                <a:rect b="b" l="l" r="r" t="t"/>
                <a:pathLst>
                  <a:path extrusionOk="0" h="78482" w="175232">
                    <a:moveTo>
                      <a:pt x="87084" y="0"/>
                    </a:moveTo>
                    <a:lnTo>
                      <a:pt x="72312" y="12706"/>
                    </a:lnTo>
                    <a:cubicBezTo>
                      <a:pt x="72312" y="12706"/>
                      <a:pt x="49939" y="11793"/>
                      <a:pt x="48331" y="11793"/>
                    </a:cubicBezTo>
                    <a:cubicBezTo>
                      <a:pt x="48305" y="11793"/>
                      <a:pt x="48284" y="11793"/>
                      <a:pt x="48269" y="11794"/>
                    </a:cubicBezTo>
                    <a:cubicBezTo>
                      <a:pt x="47296" y="11794"/>
                      <a:pt x="42950" y="10548"/>
                      <a:pt x="42950" y="10548"/>
                    </a:cubicBezTo>
                    <a:cubicBezTo>
                      <a:pt x="42950" y="10548"/>
                      <a:pt x="40853" y="15988"/>
                      <a:pt x="40093" y="16171"/>
                    </a:cubicBezTo>
                    <a:cubicBezTo>
                      <a:pt x="39333" y="16323"/>
                      <a:pt x="34378" y="16992"/>
                      <a:pt x="34378" y="16992"/>
                    </a:cubicBezTo>
                    <a:lnTo>
                      <a:pt x="31156" y="21855"/>
                    </a:lnTo>
                    <a:cubicBezTo>
                      <a:pt x="31156" y="21855"/>
                      <a:pt x="29003" y="22771"/>
                      <a:pt x="28024" y="22771"/>
                    </a:cubicBezTo>
                    <a:cubicBezTo>
                      <a:pt x="27918" y="22771"/>
                      <a:pt x="27826" y="22760"/>
                      <a:pt x="27752" y="22736"/>
                    </a:cubicBezTo>
                    <a:cubicBezTo>
                      <a:pt x="26992" y="22493"/>
                      <a:pt x="21855" y="21946"/>
                      <a:pt x="21855" y="21946"/>
                    </a:cubicBezTo>
                    <a:lnTo>
                      <a:pt x="20518" y="28147"/>
                    </a:lnTo>
                    <a:lnTo>
                      <a:pt x="16354" y="31703"/>
                    </a:lnTo>
                    <a:lnTo>
                      <a:pt x="12736" y="30518"/>
                    </a:lnTo>
                    <a:lnTo>
                      <a:pt x="5745" y="34347"/>
                    </a:lnTo>
                    <a:cubicBezTo>
                      <a:pt x="5745" y="34347"/>
                      <a:pt x="788" y="39917"/>
                      <a:pt x="42" y="39917"/>
                    </a:cubicBezTo>
                    <a:cubicBezTo>
                      <a:pt x="26" y="39917"/>
                      <a:pt x="13" y="39915"/>
                      <a:pt x="1" y="39910"/>
                    </a:cubicBezTo>
                    <a:lnTo>
                      <a:pt x="1" y="39910"/>
                    </a:lnTo>
                    <a:lnTo>
                      <a:pt x="2280" y="78482"/>
                    </a:lnTo>
                    <a:lnTo>
                      <a:pt x="175232" y="76293"/>
                    </a:lnTo>
                    <a:lnTo>
                      <a:pt x="170034" y="62524"/>
                    </a:lnTo>
                    <a:cubicBezTo>
                      <a:pt x="170034" y="62524"/>
                      <a:pt x="166873" y="57326"/>
                      <a:pt x="165840" y="57326"/>
                    </a:cubicBezTo>
                    <a:cubicBezTo>
                      <a:pt x="164837" y="57326"/>
                      <a:pt x="147906" y="46171"/>
                      <a:pt x="147906" y="46171"/>
                    </a:cubicBezTo>
                    <a:cubicBezTo>
                      <a:pt x="147906" y="46171"/>
                      <a:pt x="143803" y="37812"/>
                      <a:pt x="142982" y="37600"/>
                    </a:cubicBezTo>
                    <a:cubicBezTo>
                      <a:pt x="142161" y="37357"/>
                      <a:pt x="120489" y="21855"/>
                      <a:pt x="119577" y="19849"/>
                    </a:cubicBezTo>
                    <a:cubicBezTo>
                      <a:pt x="118666" y="17812"/>
                      <a:pt x="113589" y="9697"/>
                      <a:pt x="113589" y="9697"/>
                    </a:cubicBezTo>
                    <a:lnTo>
                      <a:pt x="92008" y="3587"/>
                    </a:lnTo>
                    <a:lnTo>
                      <a:pt x="87084" y="0"/>
                    </a:lnTo>
                    <a:close/>
                  </a:path>
                </a:pathLst>
              </a:custGeom>
              <a:solidFill>
                <a:srgbClr val="F6E1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8"/>
              <p:cNvSpPr/>
              <p:nvPr/>
            </p:nvSpPr>
            <p:spPr>
              <a:xfrm>
                <a:off x="3131329" y="3114330"/>
                <a:ext cx="81606" cy="207584"/>
              </a:xfrm>
              <a:custGeom>
                <a:rect b="b" l="l" r="r" t="t"/>
                <a:pathLst>
                  <a:path extrusionOk="0" h="8664" w="3406">
                    <a:moveTo>
                      <a:pt x="3405" y="1"/>
                    </a:moveTo>
                    <a:lnTo>
                      <a:pt x="1" y="882"/>
                    </a:lnTo>
                    <a:lnTo>
                      <a:pt x="1" y="8664"/>
                    </a:lnTo>
                    <a:lnTo>
                      <a:pt x="3405" y="1"/>
                    </a:lnTo>
                    <a:close/>
                  </a:path>
                </a:pathLst>
              </a:custGeom>
              <a:solidFill>
                <a:srgbClr val="D6B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8"/>
              <p:cNvSpPr/>
              <p:nvPr/>
            </p:nvSpPr>
            <p:spPr>
              <a:xfrm>
                <a:off x="3881692" y="3491331"/>
                <a:ext cx="336438" cy="587198"/>
              </a:xfrm>
              <a:custGeom>
                <a:rect b="b" l="l" r="r" t="t"/>
                <a:pathLst>
                  <a:path extrusionOk="0" h="24508" w="14042">
                    <a:moveTo>
                      <a:pt x="12485" y="1"/>
                    </a:moveTo>
                    <a:cubicBezTo>
                      <a:pt x="12466" y="1"/>
                      <a:pt x="12445" y="4"/>
                      <a:pt x="12422" y="11"/>
                    </a:cubicBezTo>
                    <a:cubicBezTo>
                      <a:pt x="10538" y="527"/>
                      <a:pt x="1905" y="5300"/>
                      <a:pt x="1905" y="5300"/>
                    </a:cubicBezTo>
                    <a:lnTo>
                      <a:pt x="4459" y="9585"/>
                    </a:lnTo>
                    <a:cubicBezTo>
                      <a:pt x="4459" y="9585"/>
                      <a:pt x="1" y="24507"/>
                      <a:pt x="491" y="24507"/>
                    </a:cubicBezTo>
                    <a:cubicBezTo>
                      <a:pt x="524" y="24507"/>
                      <a:pt x="579" y="24440"/>
                      <a:pt x="659" y="24297"/>
                    </a:cubicBezTo>
                    <a:cubicBezTo>
                      <a:pt x="1891" y="22044"/>
                      <a:pt x="14041" y="1"/>
                      <a:pt x="12485" y="1"/>
                    </a:cubicBezTo>
                    <a:close/>
                  </a:path>
                </a:pathLst>
              </a:custGeom>
              <a:solidFill>
                <a:srgbClr val="D6B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8"/>
              <p:cNvSpPr/>
              <p:nvPr/>
            </p:nvSpPr>
            <p:spPr>
              <a:xfrm>
                <a:off x="3687284" y="2590721"/>
                <a:ext cx="1225405" cy="762676"/>
              </a:xfrm>
              <a:custGeom>
                <a:rect b="b" l="l" r="r" t="t"/>
                <a:pathLst>
                  <a:path extrusionOk="0" h="31832" w="51145">
                    <a:moveTo>
                      <a:pt x="36129" y="0"/>
                    </a:moveTo>
                    <a:cubicBezTo>
                      <a:pt x="36129" y="0"/>
                      <a:pt x="1296" y="30396"/>
                      <a:pt x="80" y="31703"/>
                    </a:cubicBezTo>
                    <a:cubicBezTo>
                      <a:pt x="1" y="31790"/>
                      <a:pt x="93" y="31831"/>
                      <a:pt x="335" y="31831"/>
                    </a:cubicBezTo>
                    <a:cubicBezTo>
                      <a:pt x="3708" y="31831"/>
                      <a:pt x="36129" y="23891"/>
                      <a:pt x="36129" y="23891"/>
                    </a:cubicBezTo>
                    <a:lnTo>
                      <a:pt x="41053" y="15928"/>
                    </a:lnTo>
                    <a:lnTo>
                      <a:pt x="51145" y="6444"/>
                    </a:lnTo>
                    <a:lnTo>
                      <a:pt x="41053" y="3587"/>
                    </a:lnTo>
                    <a:lnTo>
                      <a:pt x="36129" y="0"/>
                    </a:lnTo>
                    <a:close/>
                  </a:path>
                </a:pathLst>
              </a:custGeom>
              <a:solidFill>
                <a:srgbClr val="D6B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8"/>
              <p:cNvSpPr/>
              <p:nvPr/>
            </p:nvSpPr>
            <p:spPr>
              <a:xfrm>
                <a:off x="4670893" y="2823031"/>
                <a:ext cx="854273" cy="795285"/>
              </a:xfrm>
              <a:custGeom>
                <a:rect b="b" l="l" r="r" t="t"/>
                <a:pathLst>
                  <a:path extrusionOk="0" h="33193" w="35655">
                    <a:moveTo>
                      <a:pt x="21581" y="1"/>
                    </a:moveTo>
                    <a:lnTo>
                      <a:pt x="12584" y="12159"/>
                    </a:lnTo>
                    <a:lnTo>
                      <a:pt x="0" y="14955"/>
                    </a:lnTo>
                    <a:lnTo>
                      <a:pt x="1733" y="33193"/>
                    </a:lnTo>
                    <a:lnTo>
                      <a:pt x="4833" y="30427"/>
                    </a:lnTo>
                    <a:lnTo>
                      <a:pt x="16049" y="27873"/>
                    </a:lnTo>
                    <a:lnTo>
                      <a:pt x="35655" y="16809"/>
                    </a:lnTo>
                    <a:lnTo>
                      <a:pt x="29606" y="12159"/>
                    </a:lnTo>
                    <a:lnTo>
                      <a:pt x="27569" y="10153"/>
                    </a:lnTo>
                    <a:lnTo>
                      <a:pt x="21581" y="1"/>
                    </a:lnTo>
                    <a:close/>
                  </a:path>
                </a:pathLst>
              </a:custGeom>
              <a:solidFill>
                <a:srgbClr val="D6B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8"/>
              <p:cNvSpPr/>
              <p:nvPr/>
            </p:nvSpPr>
            <p:spPr>
              <a:xfrm>
                <a:off x="4311860" y="3491571"/>
                <a:ext cx="1827960" cy="662742"/>
              </a:xfrm>
              <a:custGeom>
                <a:rect b="b" l="l" r="r" t="t"/>
                <a:pathLst>
                  <a:path extrusionOk="0" h="27661" w="76294">
                    <a:moveTo>
                      <a:pt x="66233" y="1"/>
                    </a:moveTo>
                    <a:lnTo>
                      <a:pt x="44196" y="6536"/>
                    </a:lnTo>
                    <a:lnTo>
                      <a:pt x="24591" y="19545"/>
                    </a:lnTo>
                    <a:cubicBezTo>
                      <a:pt x="24591" y="19545"/>
                      <a:pt x="1520" y="21399"/>
                      <a:pt x="760" y="21642"/>
                    </a:cubicBezTo>
                    <a:cubicBezTo>
                      <a:pt x="0" y="21916"/>
                      <a:pt x="39059" y="27661"/>
                      <a:pt x="39059" y="27661"/>
                    </a:cubicBezTo>
                    <a:lnTo>
                      <a:pt x="56597" y="17144"/>
                    </a:lnTo>
                    <a:lnTo>
                      <a:pt x="76294" y="12220"/>
                    </a:lnTo>
                    <a:lnTo>
                      <a:pt x="70883" y="8572"/>
                    </a:lnTo>
                    <a:lnTo>
                      <a:pt x="66233" y="1"/>
                    </a:lnTo>
                    <a:close/>
                  </a:path>
                </a:pathLst>
              </a:custGeom>
              <a:solidFill>
                <a:srgbClr val="D6B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8"/>
              <p:cNvSpPr/>
              <p:nvPr/>
            </p:nvSpPr>
            <p:spPr>
              <a:xfrm>
                <a:off x="3266077" y="2843421"/>
                <a:ext cx="449359" cy="1116461"/>
              </a:xfrm>
              <a:custGeom>
                <a:rect b="b" l="l" r="r" t="t"/>
                <a:pathLst>
                  <a:path extrusionOk="0" h="46598" w="18755">
                    <a:moveTo>
                      <a:pt x="9575" y="1"/>
                    </a:moveTo>
                    <a:lnTo>
                      <a:pt x="10639" y="9788"/>
                    </a:lnTo>
                    <a:lnTo>
                      <a:pt x="0" y="46597"/>
                    </a:lnTo>
                    <a:lnTo>
                      <a:pt x="3787" y="37451"/>
                    </a:lnTo>
                    <a:lnTo>
                      <a:pt x="16809" y="12311"/>
                    </a:lnTo>
                    <a:lnTo>
                      <a:pt x="18754" y="1368"/>
                    </a:lnTo>
                    <a:lnTo>
                      <a:pt x="14894" y="1247"/>
                    </a:lnTo>
                    <a:lnTo>
                      <a:pt x="9575" y="1"/>
                    </a:lnTo>
                    <a:close/>
                  </a:path>
                </a:pathLst>
              </a:custGeom>
              <a:solidFill>
                <a:srgbClr val="D6B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8"/>
              <p:cNvSpPr/>
              <p:nvPr/>
            </p:nvSpPr>
            <p:spPr>
              <a:xfrm>
                <a:off x="2743904" y="3321890"/>
                <a:ext cx="139851" cy="530917"/>
              </a:xfrm>
              <a:custGeom>
                <a:rect b="b" l="l" r="r" t="t"/>
                <a:pathLst>
                  <a:path extrusionOk="0" h="22159" w="5837">
                    <a:moveTo>
                      <a:pt x="1155" y="1"/>
                    </a:moveTo>
                    <a:lnTo>
                      <a:pt x="0" y="22159"/>
                    </a:lnTo>
                    <a:lnTo>
                      <a:pt x="365" y="20578"/>
                    </a:lnTo>
                    <a:lnTo>
                      <a:pt x="5836" y="12372"/>
                    </a:lnTo>
                    <a:lnTo>
                      <a:pt x="3101" y="9606"/>
                    </a:lnTo>
                    <a:lnTo>
                      <a:pt x="4773" y="1186"/>
                    </a:lnTo>
                    <a:lnTo>
                      <a:pt x="1155" y="1"/>
                    </a:lnTo>
                    <a:close/>
                  </a:path>
                </a:pathLst>
              </a:custGeom>
              <a:solidFill>
                <a:srgbClr val="D6B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8"/>
              <p:cNvSpPr/>
              <p:nvPr/>
            </p:nvSpPr>
            <p:spPr>
              <a:xfrm>
                <a:off x="514350" y="3631950"/>
                <a:ext cx="8143664" cy="1005985"/>
              </a:xfrm>
              <a:custGeom>
                <a:rect b="b" l="l" r="r" t="t"/>
                <a:pathLst>
                  <a:path extrusionOk="0" h="41986" w="193816">
                    <a:moveTo>
                      <a:pt x="1392" y="1"/>
                    </a:moveTo>
                    <a:cubicBezTo>
                      <a:pt x="640" y="1"/>
                      <a:pt x="1" y="668"/>
                      <a:pt x="104" y="1467"/>
                    </a:cubicBezTo>
                    <a:lnTo>
                      <a:pt x="5089" y="40860"/>
                    </a:lnTo>
                    <a:cubicBezTo>
                      <a:pt x="5148" y="41480"/>
                      <a:pt x="5695" y="41986"/>
                      <a:pt x="6339" y="41986"/>
                    </a:cubicBezTo>
                    <a:cubicBezTo>
                      <a:pt x="6358" y="41986"/>
                      <a:pt x="6377" y="41985"/>
                      <a:pt x="6396" y="41984"/>
                    </a:cubicBezTo>
                    <a:lnTo>
                      <a:pt x="192022" y="40617"/>
                    </a:lnTo>
                    <a:cubicBezTo>
                      <a:pt x="193360" y="40617"/>
                      <a:pt x="193816" y="38884"/>
                      <a:pt x="192691" y="38185"/>
                    </a:cubicBezTo>
                    <a:cubicBezTo>
                      <a:pt x="186733" y="34629"/>
                      <a:pt x="181627" y="29826"/>
                      <a:pt x="177159" y="24477"/>
                    </a:cubicBezTo>
                    <a:cubicBezTo>
                      <a:pt x="177098" y="24416"/>
                      <a:pt x="177067" y="24385"/>
                      <a:pt x="177037" y="24325"/>
                    </a:cubicBezTo>
                    <a:cubicBezTo>
                      <a:pt x="176824" y="24021"/>
                      <a:pt x="176490" y="23808"/>
                      <a:pt x="176125" y="23777"/>
                    </a:cubicBezTo>
                    <a:cubicBezTo>
                      <a:pt x="118221" y="17972"/>
                      <a:pt x="54482" y="17638"/>
                      <a:pt x="1806" y="69"/>
                    </a:cubicBezTo>
                    <a:cubicBezTo>
                      <a:pt x="1667" y="23"/>
                      <a:pt x="1528" y="1"/>
                      <a:pt x="1392" y="1"/>
                    </a:cubicBezTo>
                    <a:close/>
                  </a:path>
                </a:pathLst>
              </a:custGeom>
              <a:solidFill>
                <a:srgbClr val="F4E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8"/>
              <p:cNvSpPr/>
              <p:nvPr/>
            </p:nvSpPr>
            <p:spPr>
              <a:xfrm>
                <a:off x="4716056" y="1661455"/>
                <a:ext cx="288400" cy="762221"/>
              </a:xfrm>
              <a:custGeom>
                <a:rect b="b" l="l" r="r" t="t"/>
                <a:pathLst>
                  <a:path extrusionOk="0" h="31813" w="12037">
                    <a:moveTo>
                      <a:pt x="456" y="1"/>
                    </a:moveTo>
                    <a:lnTo>
                      <a:pt x="61" y="213"/>
                    </a:lnTo>
                    <a:cubicBezTo>
                      <a:pt x="139" y="306"/>
                      <a:pt x="218" y="398"/>
                      <a:pt x="296" y="490"/>
                    </a:cubicBezTo>
                    <a:lnTo>
                      <a:pt x="296" y="490"/>
                    </a:lnTo>
                    <a:cubicBezTo>
                      <a:pt x="349" y="350"/>
                      <a:pt x="403" y="187"/>
                      <a:pt x="456" y="1"/>
                    </a:cubicBezTo>
                    <a:close/>
                    <a:moveTo>
                      <a:pt x="296" y="490"/>
                    </a:moveTo>
                    <a:cubicBezTo>
                      <a:pt x="289" y="510"/>
                      <a:pt x="281" y="529"/>
                      <a:pt x="274" y="548"/>
                    </a:cubicBezTo>
                    <a:cubicBezTo>
                      <a:pt x="0" y="1794"/>
                      <a:pt x="182" y="3071"/>
                      <a:pt x="395" y="4256"/>
                    </a:cubicBezTo>
                    <a:cubicBezTo>
                      <a:pt x="851" y="7326"/>
                      <a:pt x="1246" y="10335"/>
                      <a:pt x="1459" y="13375"/>
                    </a:cubicBezTo>
                    <a:cubicBezTo>
                      <a:pt x="1672" y="17235"/>
                      <a:pt x="1520" y="21156"/>
                      <a:pt x="1672" y="25016"/>
                    </a:cubicBezTo>
                    <a:cubicBezTo>
                      <a:pt x="1793" y="27022"/>
                      <a:pt x="1793" y="30031"/>
                      <a:pt x="3799" y="31217"/>
                    </a:cubicBezTo>
                    <a:cubicBezTo>
                      <a:pt x="4464" y="31619"/>
                      <a:pt x="5357" y="31812"/>
                      <a:pt x="6304" y="31812"/>
                    </a:cubicBezTo>
                    <a:cubicBezTo>
                      <a:pt x="8652" y="31812"/>
                      <a:pt x="11334" y="30625"/>
                      <a:pt x="11702" y="28481"/>
                    </a:cubicBezTo>
                    <a:cubicBezTo>
                      <a:pt x="12037" y="26506"/>
                      <a:pt x="11429" y="24287"/>
                      <a:pt x="11094" y="22372"/>
                    </a:cubicBezTo>
                    <a:cubicBezTo>
                      <a:pt x="10578" y="19423"/>
                      <a:pt x="9848" y="16445"/>
                      <a:pt x="8784" y="13648"/>
                    </a:cubicBezTo>
                    <a:cubicBezTo>
                      <a:pt x="6823" y="8715"/>
                      <a:pt x="3728" y="4537"/>
                      <a:pt x="296" y="49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8"/>
              <p:cNvSpPr/>
              <p:nvPr/>
            </p:nvSpPr>
            <p:spPr>
              <a:xfrm>
                <a:off x="4242665" y="2003020"/>
                <a:ext cx="52471" cy="351772"/>
              </a:xfrm>
              <a:custGeom>
                <a:rect b="b" l="l" r="r" t="t"/>
                <a:pathLst>
                  <a:path extrusionOk="0" h="14682" w="2190">
                    <a:moveTo>
                      <a:pt x="2129" y="0"/>
                    </a:moveTo>
                    <a:cubicBezTo>
                      <a:pt x="1977" y="486"/>
                      <a:pt x="1612" y="973"/>
                      <a:pt x="1490" y="1490"/>
                    </a:cubicBezTo>
                    <a:cubicBezTo>
                      <a:pt x="821" y="3921"/>
                      <a:pt x="457" y="6444"/>
                      <a:pt x="305" y="8997"/>
                    </a:cubicBezTo>
                    <a:cubicBezTo>
                      <a:pt x="153" y="10851"/>
                      <a:pt x="1" y="12888"/>
                      <a:pt x="396" y="14681"/>
                    </a:cubicBezTo>
                    <a:cubicBezTo>
                      <a:pt x="730" y="14529"/>
                      <a:pt x="1186" y="14438"/>
                      <a:pt x="1551" y="14408"/>
                    </a:cubicBezTo>
                    <a:cubicBezTo>
                      <a:pt x="1581" y="13678"/>
                      <a:pt x="1429" y="12918"/>
                      <a:pt x="1399" y="12189"/>
                    </a:cubicBezTo>
                    <a:cubicBezTo>
                      <a:pt x="1217" y="10335"/>
                      <a:pt x="1034" y="8511"/>
                      <a:pt x="1156" y="6687"/>
                    </a:cubicBezTo>
                    <a:cubicBezTo>
                      <a:pt x="1217" y="5532"/>
                      <a:pt x="1308" y="4377"/>
                      <a:pt x="1551" y="3252"/>
                    </a:cubicBezTo>
                    <a:cubicBezTo>
                      <a:pt x="1733" y="2553"/>
                      <a:pt x="1825" y="1672"/>
                      <a:pt x="2189" y="1034"/>
                    </a:cubicBezTo>
                    <a:lnTo>
                      <a:pt x="21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8"/>
              <p:cNvSpPr/>
              <p:nvPr/>
            </p:nvSpPr>
            <p:spPr>
              <a:xfrm>
                <a:off x="3621468" y="2378057"/>
                <a:ext cx="106356" cy="95790"/>
              </a:xfrm>
              <a:custGeom>
                <a:rect b="b" l="l" r="r" t="t"/>
                <a:pathLst>
                  <a:path extrusionOk="0" h="3998" w="4439">
                    <a:moveTo>
                      <a:pt x="4438" y="1"/>
                    </a:moveTo>
                    <a:lnTo>
                      <a:pt x="608" y="730"/>
                    </a:lnTo>
                    <a:cubicBezTo>
                      <a:pt x="608" y="730"/>
                      <a:pt x="0" y="3800"/>
                      <a:pt x="608" y="3983"/>
                    </a:cubicBezTo>
                    <a:cubicBezTo>
                      <a:pt x="642" y="3993"/>
                      <a:pt x="679" y="3998"/>
                      <a:pt x="717" y="3998"/>
                    </a:cubicBezTo>
                    <a:cubicBezTo>
                      <a:pt x="1365" y="3998"/>
                      <a:pt x="2608" y="2625"/>
                      <a:pt x="3526" y="2281"/>
                    </a:cubicBezTo>
                    <a:lnTo>
                      <a:pt x="4438" y="1"/>
                    </a:lnTo>
                    <a:close/>
                  </a:path>
                </a:pathLst>
              </a:custGeom>
              <a:solidFill>
                <a:srgbClr val="D3B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8"/>
              <p:cNvSpPr/>
              <p:nvPr/>
            </p:nvSpPr>
            <p:spPr>
              <a:xfrm>
                <a:off x="3621468" y="2378057"/>
                <a:ext cx="106356" cy="95790"/>
              </a:xfrm>
              <a:custGeom>
                <a:rect b="b" l="l" r="r" t="t"/>
                <a:pathLst>
                  <a:path extrusionOk="0" h="3998" w="4439">
                    <a:moveTo>
                      <a:pt x="4438" y="1"/>
                    </a:moveTo>
                    <a:lnTo>
                      <a:pt x="608" y="730"/>
                    </a:lnTo>
                    <a:cubicBezTo>
                      <a:pt x="608" y="730"/>
                      <a:pt x="0" y="3800"/>
                      <a:pt x="608" y="3983"/>
                    </a:cubicBezTo>
                    <a:cubicBezTo>
                      <a:pt x="642" y="3993"/>
                      <a:pt x="679" y="3998"/>
                      <a:pt x="717" y="3998"/>
                    </a:cubicBezTo>
                    <a:cubicBezTo>
                      <a:pt x="1365" y="3998"/>
                      <a:pt x="2608" y="2625"/>
                      <a:pt x="3526" y="2281"/>
                    </a:cubicBezTo>
                    <a:lnTo>
                      <a:pt x="4438" y="1"/>
                    </a:lnTo>
                    <a:close/>
                  </a:path>
                </a:pathLst>
              </a:custGeom>
              <a:solidFill>
                <a:srgbClr val="AD97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8"/>
              <p:cNvSpPr/>
              <p:nvPr/>
            </p:nvSpPr>
            <p:spPr>
              <a:xfrm>
                <a:off x="3830466" y="3544018"/>
                <a:ext cx="164625" cy="297145"/>
              </a:xfrm>
              <a:custGeom>
                <a:rect b="b" l="l" r="r" t="t"/>
                <a:pathLst>
                  <a:path extrusionOk="0" h="12402" w="6871">
                    <a:moveTo>
                      <a:pt x="2159" y="0"/>
                    </a:moveTo>
                    <a:cubicBezTo>
                      <a:pt x="2037" y="0"/>
                      <a:pt x="1" y="517"/>
                      <a:pt x="1" y="517"/>
                    </a:cubicBezTo>
                    <a:cubicBezTo>
                      <a:pt x="578" y="3982"/>
                      <a:pt x="974" y="7174"/>
                      <a:pt x="913" y="10639"/>
                    </a:cubicBezTo>
                    <a:lnTo>
                      <a:pt x="3344" y="12402"/>
                    </a:lnTo>
                    <a:lnTo>
                      <a:pt x="4773" y="11611"/>
                    </a:lnTo>
                    <a:cubicBezTo>
                      <a:pt x="4834" y="10152"/>
                      <a:pt x="5594" y="7082"/>
                      <a:pt x="5989" y="5593"/>
                    </a:cubicBezTo>
                    <a:cubicBezTo>
                      <a:pt x="6323" y="3952"/>
                      <a:pt x="6627" y="2371"/>
                      <a:pt x="6870" y="517"/>
                    </a:cubicBezTo>
                    <a:cubicBezTo>
                      <a:pt x="6870" y="517"/>
                      <a:pt x="2250" y="0"/>
                      <a:pt x="2159" y="0"/>
                    </a:cubicBezTo>
                    <a:close/>
                  </a:path>
                </a:pathLst>
              </a:custGeom>
              <a:solidFill>
                <a:srgbClr val="D3B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8"/>
              <p:cNvSpPr/>
              <p:nvPr/>
            </p:nvSpPr>
            <p:spPr>
              <a:xfrm>
                <a:off x="3850137" y="3716597"/>
                <a:ext cx="109255" cy="124565"/>
              </a:xfrm>
              <a:custGeom>
                <a:rect b="b" l="l" r="r" t="t"/>
                <a:pathLst>
                  <a:path extrusionOk="0" h="5199" w="4560">
                    <a:moveTo>
                      <a:pt x="1" y="1"/>
                    </a:moveTo>
                    <a:lnTo>
                      <a:pt x="92" y="3436"/>
                    </a:lnTo>
                    <a:lnTo>
                      <a:pt x="2523" y="5199"/>
                    </a:lnTo>
                    <a:lnTo>
                      <a:pt x="3952" y="4408"/>
                    </a:lnTo>
                    <a:lnTo>
                      <a:pt x="4560" y="852"/>
                    </a:lnTo>
                    <a:lnTo>
                      <a:pt x="4560" y="852"/>
                    </a:lnTo>
                    <a:cubicBezTo>
                      <a:pt x="3997" y="1074"/>
                      <a:pt x="3466" y="1162"/>
                      <a:pt x="2978" y="1162"/>
                    </a:cubicBezTo>
                    <a:cubicBezTo>
                      <a:pt x="1199" y="1162"/>
                      <a:pt x="1" y="1"/>
                      <a:pt x="1"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8"/>
              <p:cNvSpPr/>
              <p:nvPr/>
            </p:nvSpPr>
            <p:spPr>
              <a:xfrm>
                <a:off x="3626571" y="3787421"/>
                <a:ext cx="343746" cy="192370"/>
              </a:xfrm>
              <a:custGeom>
                <a:rect b="b" l="l" r="r" t="t"/>
                <a:pathLst>
                  <a:path extrusionOk="0" h="8029" w="14347">
                    <a:moveTo>
                      <a:pt x="9085" y="1"/>
                    </a:moveTo>
                    <a:cubicBezTo>
                      <a:pt x="8790" y="1"/>
                      <a:pt x="8551" y="189"/>
                      <a:pt x="8389" y="692"/>
                    </a:cubicBezTo>
                    <a:cubicBezTo>
                      <a:pt x="7566" y="3376"/>
                      <a:pt x="6175" y="3838"/>
                      <a:pt x="4853" y="3838"/>
                    </a:cubicBezTo>
                    <a:cubicBezTo>
                      <a:pt x="4159" y="3838"/>
                      <a:pt x="3485" y="3711"/>
                      <a:pt x="2923" y="3711"/>
                    </a:cubicBezTo>
                    <a:cubicBezTo>
                      <a:pt x="2735" y="3711"/>
                      <a:pt x="2561" y="3725"/>
                      <a:pt x="2401" y="3762"/>
                    </a:cubicBezTo>
                    <a:cubicBezTo>
                      <a:pt x="1368" y="3975"/>
                      <a:pt x="91" y="4370"/>
                      <a:pt x="182" y="6376"/>
                    </a:cubicBezTo>
                    <a:cubicBezTo>
                      <a:pt x="152" y="7744"/>
                      <a:pt x="0" y="7592"/>
                      <a:pt x="3344" y="7714"/>
                    </a:cubicBezTo>
                    <a:cubicBezTo>
                      <a:pt x="4062" y="7748"/>
                      <a:pt x="4711" y="7752"/>
                      <a:pt x="5338" y="7752"/>
                    </a:cubicBezTo>
                    <a:cubicBezTo>
                      <a:pt x="5546" y="7752"/>
                      <a:pt x="5752" y="7752"/>
                      <a:pt x="5958" y="7752"/>
                    </a:cubicBezTo>
                    <a:cubicBezTo>
                      <a:pt x="6778" y="7752"/>
                      <a:pt x="7584" y="7759"/>
                      <a:pt x="8480" y="7835"/>
                    </a:cubicBezTo>
                    <a:cubicBezTo>
                      <a:pt x="9159" y="7853"/>
                      <a:pt x="10560" y="8028"/>
                      <a:pt x="11699" y="8028"/>
                    </a:cubicBezTo>
                    <a:cubicBezTo>
                      <a:pt x="12501" y="8028"/>
                      <a:pt x="13173" y="7942"/>
                      <a:pt x="13374" y="7653"/>
                    </a:cubicBezTo>
                    <a:cubicBezTo>
                      <a:pt x="14347" y="6316"/>
                      <a:pt x="12857" y="3610"/>
                      <a:pt x="13496" y="1270"/>
                    </a:cubicBezTo>
                    <a:lnTo>
                      <a:pt x="13496" y="1270"/>
                    </a:lnTo>
                    <a:cubicBezTo>
                      <a:pt x="13199" y="1537"/>
                      <a:pt x="12887" y="1644"/>
                      <a:pt x="12568" y="1644"/>
                    </a:cubicBezTo>
                    <a:cubicBezTo>
                      <a:pt x="11314" y="1644"/>
                      <a:pt x="9957" y="1"/>
                      <a:pt x="9085" y="1"/>
                    </a:cubicBezTo>
                    <a:close/>
                  </a:path>
                </a:pathLst>
              </a:custGeom>
              <a:solidFill>
                <a:srgbClr val="3D69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8"/>
              <p:cNvSpPr/>
              <p:nvPr/>
            </p:nvSpPr>
            <p:spPr>
              <a:xfrm>
                <a:off x="3728519" y="3801078"/>
                <a:ext cx="142750" cy="116778"/>
              </a:xfrm>
              <a:custGeom>
                <a:rect b="b" l="l" r="r" t="t"/>
                <a:pathLst>
                  <a:path extrusionOk="0" h="4874" w="5958">
                    <a:moveTo>
                      <a:pt x="4165" y="1"/>
                    </a:moveTo>
                    <a:cubicBezTo>
                      <a:pt x="4164" y="2"/>
                      <a:pt x="3830" y="1430"/>
                      <a:pt x="2888" y="2402"/>
                    </a:cubicBezTo>
                    <a:cubicBezTo>
                      <a:pt x="2187" y="3126"/>
                      <a:pt x="1486" y="3240"/>
                      <a:pt x="716" y="3240"/>
                    </a:cubicBezTo>
                    <a:cubicBezTo>
                      <a:pt x="484" y="3240"/>
                      <a:pt x="246" y="3230"/>
                      <a:pt x="0" y="3223"/>
                    </a:cubicBezTo>
                    <a:lnTo>
                      <a:pt x="0" y="3223"/>
                    </a:lnTo>
                    <a:cubicBezTo>
                      <a:pt x="933" y="3252"/>
                      <a:pt x="2396" y="4873"/>
                      <a:pt x="3105" y="4873"/>
                    </a:cubicBezTo>
                    <a:cubicBezTo>
                      <a:pt x="3135" y="4873"/>
                      <a:pt x="3164" y="4870"/>
                      <a:pt x="3192" y="4864"/>
                    </a:cubicBezTo>
                    <a:cubicBezTo>
                      <a:pt x="3374" y="4803"/>
                      <a:pt x="3557" y="4499"/>
                      <a:pt x="3678" y="4408"/>
                    </a:cubicBezTo>
                    <a:cubicBezTo>
                      <a:pt x="3921" y="4165"/>
                      <a:pt x="4165" y="3952"/>
                      <a:pt x="4438" y="3740"/>
                    </a:cubicBezTo>
                    <a:cubicBezTo>
                      <a:pt x="4925" y="3344"/>
                      <a:pt x="5411" y="2888"/>
                      <a:pt x="5958" y="2524"/>
                    </a:cubicBezTo>
                    <a:cubicBezTo>
                      <a:pt x="4803" y="2098"/>
                      <a:pt x="4073" y="426"/>
                      <a:pt x="41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8"/>
              <p:cNvSpPr/>
              <p:nvPr/>
            </p:nvSpPr>
            <p:spPr>
              <a:xfrm>
                <a:off x="3629470" y="3949651"/>
                <a:ext cx="326279" cy="59731"/>
              </a:xfrm>
              <a:custGeom>
                <a:rect b="b" l="l" r="r" t="t"/>
                <a:pathLst>
                  <a:path extrusionOk="0" h="2493" w="13618">
                    <a:moveTo>
                      <a:pt x="31" y="1"/>
                    </a:moveTo>
                    <a:lnTo>
                      <a:pt x="31" y="1"/>
                    </a:lnTo>
                    <a:cubicBezTo>
                      <a:pt x="1" y="791"/>
                      <a:pt x="213" y="1794"/>
                      <a:pt x="943" y="2128"/>
                    </a:cubicBezTo>
                    <a:cubicBezTo>
                      <a:pt x="985" y="2145"/>
                      <a:pt x="1011" y="2150"/>
                      <a:pt x="1035" y="2150"/>
                    </a:cubicBezTo>
                    <a:cubicBezTo>
                      <a:pt x="1074" y="2150"/>
                      <a:pt x="1110" y="2137"/>
                      <a:pt x="1203" y="2137"/>
                    </a:cubicBezTo>
                    <a:cubicBezTo>
                      <a:pt x="1262" y="2137"/>
                      <a:pt x="1342" y="2142"/>
                      <a:pt x="1460" y="2159"/>
                    </a:cubicBezTo>
                    <a:cubicBezTo>
                      <a:pt x="1642" y="2159"/>
                      <a:pt x="1794" y="1824"/>
                      <a:pt x="1946" y="1824"/>
                    </a:cubicBezTo>
                    <a:cubicBezTo>
                      <a:pt x="2220" y="1855"/>
                      <a:pt x="2432" y="2189"/>
                      <a:pt x="2827" y="2219"/>
                    </a:cubicBezTo>
                    <a:cubicBezTo>
                      <a:pt x="3253" y="2219"/>
                      <a:pt x="3648" y="2250"/>
                      <a:pt x="4043" y="2250"/>
                    </a:cubicBezTo>
                    <a:cubicBezTo>
                      <a:pt x="4226" y="2250"/>
                      <a:pt x="4378" y="1915"/>
                      <a:pt x="4560" y="1915"/>
                    </a:cubicBezTo>
                    <a:cubicBezTo>
                      <a:pt x="4742" y="1946"/>
                      <a:pt x="4955" y="2280"/>
                      <a:pt x="5138" y="2280"/>
                    </a:cubicBezTo>
                    <a:cubicBezTo>
                      <a:pt x="5441" y="2280"/>
                      <a:pt x="5745" y="2311"/>
                      <a:pt x="6049" y="2311"/>
                    </a:cubicBezTo>
                    <a:cubicBezTo>
                      <a:pt x="6323" y="2311"/>
                      <a:pt x="6597" y="1794"/>
                      <a:pt x="6870" y="1794"/>
                    </a:cubicBezTo>
                    <a:cubicBezTo>
                      <a:pt x="7873" y="1824"/>
                      <a:pt x="8876" y="1855"/>
                      <a:pt x="9910" y="1855"/>
                    </a:cubicBezTo>
                    <a:cubicBezTo>
                      <a:pt x="10183" y="1885"/>
                      <a:pt x="10426" y="2432"/>
                      <a:pt x="10670" y="2432"/>
                    </a:cubicBezTo>
                    <a:cubicBezTo>
                      <a:pt x="10943" y="2432"/>
                      <a:pt x="11186" y="2463"/>
                      <a:pt x="11429" y="2463"/>
                    </a:cubicBezTo>
                    <a:cubicBezTo>
                      <a:pt x="11794" y="2463"/>
                      <a:pt x="11581" y="2128"/>
                      <a:pt x="11946" y="2128"/>
                    </a:cubicBezTo>
                    <a:cubicBezTo>
                      <a:pt x="12068" y="2128"/>
                      <a:pt x="12311" y="2463"/>
                      <a:pt x="12432" y="2463"/>
                    </a:cubicBezTo>
                    <a:cubicBezTo>
                      <a:pt x="12736" y="2463"/>
                      <a:pt x="13040" y="2493"/>
                      <a:pt x="13344" y="2493"/>
                    </a:cubicBezTo>
                    <a:cubicBezTo>
                      <a:pt x="13618" y="2219"/>
                      <a:pt x="13588" y="608"/>
                      <a:pt x="13588" y="122"/>
                    </a:cubicBezTo>
                    <a:lnTo>
                      <a:pt x="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8"/>
              <p:cNvSpPr/>
              <p:nvPr/>
            </p:nvSpPr>
            <p:spPr>
              <a:xfrm>
                <a:off x="4718237" y="3629936"/>
                <a:ext cx="180630" cy="270957"/>
              </a:xfrm>
              <a:custGeom>
                <a:rect b="b" l="l" r="r" t="t"/>
                <a:pathLst>
                  <a:path extrusionOk="0" h="11309" w="7539">
                    <a:moveTo>
                      <a:pt x="4073" y="1"/>
                    </a:moveTo>
                    <a:lnTo>
                      <a:pt x="0" y="1460"/>
                    </a:lnTo>
                    <a:cubicBezTo>
                      <a:pt x="578" y="4621"/>
                      <a:pt x="1490" y="7235"/>
                      <a:pt x="2037" y="10396"/>
                    </a:cubicBezTo>
                    <a:cubicBezTo>
                      <a:pt x="2037" y="10396"/>
                      <a:pt x="2979" y="10883"/>
                      <a:pt x="3192" y="11004"/>
                    </a:cubicBezTo>
                    <a:cubicBezTo>
                      <a:pt x="3405" y="11126"/>
                      <a:pt x="5958" y="11308"/>
                      <a:pt x="5958" y="11308"/>
                    </a:cubicBezTo>
                    <a:lnTo>
                      <a:pt x="6626" y="11065"/>
                    </a:lnTo>
                    <a:lnTo>
                      <a:pt x="6870" y="10335"/>
                    </a:lnTo>
                    <a:cubicBezTo>
                      <a:pt x="7143" y="6414"/>
                      <a:pt x="7386" y="3284"/>
                      <a:pt x="7538" y="366"/>
                    </a:cubicBezTo>
                    <a:lnTo>
                      <a:pt x="4073" y="1"/>
                    </a:lnTo>
                    <a:close/>
                  </a:path>
                </a:pathLst>
              </a:custGeom>
              <a:solidFill>
                <a:srgbClr val="D3B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8"/>
              <p:cNvSpPr/>
              <p:nvPr/>
            </p:nvSpPr>
            <p:spPr>
              <a:xfrm>
                <a:off x="4749552" y="3796718"/>
                <a:ext cx="139851" cy="104176"/>
              </a:xfrm>
              <a:custGeom>
                <a:rect b="b" l="l" r="r" t="t"/>
                <a:pathLst>
                  <a:path extrusionOk="0" h="4348" w="5837">
                    <a:moveTo>
                      <a:pt x="5836" y="0"/>
                    </a:moveTo>
                    <a:lnTo>
                      <a:pt x="5836" y="0"/>
                    </a:lnTo>
                    <a:cubicBezTo>
                      <a:pt x="4803" y="375"/>
                      <a:pt x="3810" y="500"/>
                      <a:pt x="2945" y="500"/>
                    </a:cubicBezTo>
                    <a:cubicBezTo>
                      <a:pt x="1216" y="500"/>
                      <a:pt x="0" y="1"/>
                      <a:pt x="0" y="0"/>
                    </a:cubicBezTo>
                    <a:lnTo>
                      <a:pt x="0" y="0"/>
                    </a:lnTo>
                    <a:lnTo>
                      <a:pt x="730" y="3678"/>
                    </a:lnTo>
                    <a:lnTo>
                      <a:pt x="2219" y="4104"/>
                    </a:lnTo>
                    <a:lnTo>
                      <a:pt x="4651" y="4347"/>
                    </a:lnTo>
                    <a:lnTo>
                      <a:pt x="5532" y="3982"/>
                    </a:lnTo>
                    <a:lnTo>
                      <a:pt x="5836"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8"/>
              <p:cNvSpPr/>
              <p:nvPr/>
            </p:nvSpPr>
            <p:spPr>
              <a:xfrm>
                <a:off x="4650503" y="3874634"/>
                <a:ext cx="246183" cy="193760"/>
              </a:xfrm>
              <a:custGeom>
                <a:rect b="b" l="l" r="r" t="t"/>
                <a:pathLst>
                  <a:path extrusionOk="0" h="8087" w="10275">
                    <a:moveTo>
                      <a:pt x="5751" y="1"/>
                    </a:moveTo>
                    <a:cubicBezTo>
                      <a:pt x="5156" y="1"/>
                      <a:pt x="4605" y="176"/>
                      <a:pt x="4195" y="700"/>
                    </a:cubicBezTo>
                    <a:cubicBezTo>
                      <a:pt x="4165" y="2280"/>
                      <a:pt x="3648" y="2949"/>
                      <a:pt x="3648" y="2949"/>
                    </a:cubicBezTo>
                    <a:lnTo>
                      <a:pt x="3496" y="2980"/>
                    </a:lnTo>
                    <a:cubicBezTo>
                      <a:pt x="1642" y="3284"/>
                      <a:pt x="61" y="4743"/>
                      <a:pt x="0" y="7083"/>
                    </a:cubicBezTo>
                    <a:lnTo>
                      <a:pt x="5380" y="8086"/>
                    </a:lnTo>
                    <a:lnTo>
                      <a:pt x="9970" y="7630"/>
                    </a:lnTo>
                    <a:cubicBezTo>
                      <a:pt x="10274" y="5867"/>
                      <a:pt x="9362" y="1794"/>
                      <a:pt x="9849" y="1"/>
                    </a:cubicBezTo>
                    <a:lnTo>
                      <a:pt x="9697" y="1"/>
                    </a:lnTo>
                    <a:cubicBezTo>
                      <a:pt x="9704" y="525"/>
                      <a:pt x="9467" y="700"/>
                      <a:pt x="9081" y="700"/>
                    </a:cubicBezTo>
                    <a:cubicBezTo>
                      <a:pt x="8308" y="700"/>
                      <a:pt x="6942" y="1"/>
                      <a:pt x="5751" y="1"/>
                    </a:cubicBezTo>
                    <a:close/>
                  </a:path>
                </a:pathLst>
              </a:custGeom>
              <a:solidFill>
                <a:srgbClr val="3D69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8"/>
              <p:cNvSpPr/>
              <p:nvPr/>
            </p:nvSpPr>
            <p:spPr>
              <a:xfrm>
                <a:off x="4737883" y="3912514"/>
                <a:ext cx="103457" cy="91046"/>
              </a:xfrm>
              <a:custGeom>
                <a:rect b="b" l="l" r="r" t="t"/>
                <a:pathLst>
                  <a:path extrusionOk="0" h="3800" w="4318">
                    <a:moveTo>
                      <a:pt x="487" y="0"/>
                    </a:moveTo>
                    <a:lnTo>
                      <a:pt x="487" y="0"/>
                    </a:lnTo>
                    <a:cubicBezTo>
                      <a:pt x="487" y="3"/>
                      <a:pt x="487" y="5"/>
                      <a:pt x="487" y="7"/>
                    </a:cubicBezTo>
                    <a:lnTo>
                      <a:pt x="487" y="7"/>
                    </a:lnTo>
                    <a:cubicBezTo>
                      <a:pt x="487" y="5"/>
                      <a:pt x="487" y="3"/>
                      <a:pt x="487" y="0"/>
                    </a:cubicBezTo>
                    <a:close/>
                    <a:moveTo>
                      <a:pt x="1" y="1338"/>
                    </a:moveTo>
                    <a:cubicBezTo>
                      <a:pt x="2" y="1338"/>
                      <a:pt x="2" y="1339"/>
                      <a:pt x="3" y="1339"/>
                    </a:cubicBezTo>
                    <a:cubicBezTo>
                      <a:pt x="4" y="1339"/>
                      <a:pt x="4" y="1339"/>
                      <a:pt x="5" y="1338"/>
                    </a:cubicBezTo>
                    <a:lnTo>
                      <a:pt x="5" y="1338"/>
                    </a:lnTo>
                    <a:cubicBezTo>
                      <a:pt x="4" y="1338"/>
                      <a:pt x="2" y="1338"/>
                      <a:pt x="1" y="1338"/>
                    </a:cubicBezTo>
                    <a:close/>
                    <a:moveTo>
                      <a:pt x="487" y="7"/>
                    </a:moveTo>
                    <a:cubicBezTo>
                      <a:pt x="426" y="652"/>
                      <a:pt x="56" y="1323"/>
                      <a:pt x="5" y="1338"/>
                    </a:cubicBezTo>
                    <a:lnTo>
                      <a:pt x="5" y="1338"/>
                    </a:lnTo>
                    <a:cubicBezTo>
                      <a:pt x="2403" y="1734"/>
                      <a:pt x="3223" y="2828"/>
                      <a:pt x="3770" y="3800"/>
                    </a:cubicBezTo>
                    <a:cubicBezTo>
                      <a:pt x="4074" y="2766"/>
                      <a:pt x="3892" y="1490"/>
                      <a:pt x="4317" y="456"/>
                    </a:cubicBezTo>
                    <a:lnTo>
                      <a:pt x="4317" y="456"/>
                    </a:lnTo>
                    <a:cubicBezTo>
                      <a:pt x="4074" y="517"/>
                      <a:pt x="3770" y="517"/>
                      <a:pt x="3527" y="547"/>
                    </a:cubicBezTo>
                    <a:cubicBezTo>
                      <a:pt x="3254" y="547"/>
                      <a:pt x="452" y="517"/>
                      <a:pt x="487" y="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8"/>
              <p:cNvSpPr/>
              <p:nvPr/>
            </p:nvSpPr>
            <p:spPr>
              <a:xfrm>
                <a:off x="4649784" y="4044314"/>
                <a:ext cx="239906" cy="53286"/>
              </a:xfrm>
              <a:custGeom>
                <a:rect b="b" l="l" r="r" t="t"/>
                <a:pathLst>
                  <a:path extrusionOk="0" h="2224" w="10013">
                    <a:moveTo>
                      <a:pt x="30" y="1"/>
                    </a:moveTo>
                    <a:lnTo>
                      <a:pt x="30" y="1"/>
                    </a:lnTo>
                    <a:cubicBezTo>
                      <a:pt x="0" y="2007"/>
                      <a:pt x="973" y="1885"/>
                      <a:pt x="6839" y="2098"/>
                    </a:cubicBezTo>
                    <a:cubicBezTo>
                      <a:pt x="7962" y="2141"/>
                      <a:pt x="8683" y="2224"/>
                      <a:pt x="9146" y="2224"/>
                    </a:cubicBezTo>
                    <a:cubicBezTo>
                      <a:pt x="10012" y="2224"/>
                      <a:pt x="9980" y="1934"/>
                      <a:pt x="10000" y="548"/>
                    </a:cubicBezTo>
                    <a:lnTo>
                      <a:pt x="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8"/>
              <p:cNvSpPr/>
              <p:nvPr/>
            </p:nvSpPr>
            <p:spPr>
              <a:xfrm>
                <a:off x="3777300" y="2454535"/>
                <a:ext cx="1131747" cy="1219127"/>
              </a:xfrm>
              <a:custGeom>
                <a:rect b="b" l="l" r="r" t="t"/>
                <a:pathLst>
                  <a:path extrusionOk="0" h="50883" w="47236">
                    <a:moveTo>
                      <a:pt x="34834" y="0"/>
                    </a:moveTo>
                    <a:lnTo>
                      <a:pt x="21612" y="4773"/>
                    </a:lnTo>
                    <a:cubicBezTo>
                      <a:pt x="16384" y="12219"/>
                      <a:pt x="8299" y="21125"/>
                      <a:pt x="2919" y="28420"/>
                    </a:cubicBezTo>
                    <a:cubicBezTo>
                      <a:pt x="882" y="31277"/>
                      <a:pt x="1" y="32311"/>
                      <a:pt x="427" y="35958"/>
                    </a:cubicBezTo>
                    <a:cubicBezTo>
                      <a:pt x="943" y="39180"/>
                      <a:pt x="1673" y="42706"/>
                      <a:pt x="2220" y="45989"/>
                    </a:cubicBezTo>
                    <a:cubicBezTo>
                      <a:pt x="3107" y="46533"/>
                      <a:pt x="4217" y="46767"/>
                      <a:pt x="5362" y="46767"/>
                    </a:cubicBezTo>
                    <a:cubicBezTo>
                      <a:pt x="6649" y="46767"/>
                      <a:pt x="7980" y="46471"/>
                      <a:pt x="9089" y="45989"/>
                    </a:cubicBezTo>
                    <a:cubicBezTo>
                      <a:pt x="9545" y="42189"/>
                      <a:pt x="9545" y="38025"/>
                      <a:pt x="8117" y="34773"/>
                    </a:cubicBezTo>
                    <a:cubicBezTo>
                      <a:pt x="6931" y="31764"/>
                      <a:pt x="26202" y="21916"/>
                      <a:pt x="30822" y="15624"/>
                    </a:cubicBezTo>
                    <a:lnTo>
                      <a:pt x="30944" y="16262"/>
                    </a:lnTo>
                    <a:cubicBezTo>
                      <a:pt x="32068" y="22645"/>
                      <a:pt x="34227" y="29302"/>
                      <a:pt x="36233" y="36080"/>
                    </a:cubicBezTo>
                    <a:cubicBezTo>
                      <a:pt x="37509" y="40791"/>
                      <a:pt x="38330" y="45776"/>
                      <a:pt x="39303" y="50518"/>
                    </a:cubicBezTo>
                    <a:cubicBezTo>
                      <a:pt x="40220" y="50758"/>
                      <a:pt x="41069" y="50883"/>
                      <a:pt x="41899" y="50883"/>
                    </a:cubicBezTo>
                    <a:cubicBezTo>
                      <a:pt x="43491" y="50883"/>
                      <a:pt x="45013" y="50422"/>
                      <a:pt x="46810" y="49424"/>
                    </a:cubicBezTo>
                    <a:cubicBezTo>
                      <a:pt x="47236" y="41734"/>
                      <a:pt x="46871" y="36870"/>
                      <a:pt x="44227" y="33223"/>
                    </a:cubicBezTo>
                    <a:cubicBezTo>
                      <a:pt x="44439" y="31125"/>
                      <a:pt x="44470" y="28633"/>
                      <a:pt x="44561" y="27539"/>
                    </a:cubicBezTo>
                    <a:cubicBezTo>
                      <a:pt x="45108" y="20092"/>
                      <a:pt x="45108" y="7022"/>
                      <a:pt x="42555" y="639"/>
                    </a:cubicBezTo>
                    <a:lnTo>
                      <a:pt x="34834" y="0"/>
                    </a:lnTo>
                    <a:close/>
                  </a:path>
                </a:pathLst>
              </a:custGeom>
              <a:solidFill>
                <a:srgbClr val="303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8"/>
              <p:cNvSpPr/>
              <p:nvPr/>
            </p:nvSpPr>
            <p:spPr>
              <a:xfrm>
                <a:off x="3604720" y="2326352"/>
                <a:ext cx="58269" cy="41546"/>
              </a:xfrm>
              <a:custGeom>
                <a:rect b="b" l="l" r="r" t="t"/>
                <a:pathLst>
                  <a:path extrusionOk="0" h="1734" w="2432">
                    <a:moveTo>
                      <a:pt x="4" y="1486"/>
                    </a:moveTo>
                    <a:lnTo>
                      <a:pt x="4" y="1486"/>
                    </a:lnTo>
                    <a:cubicBezTo>
                      <a:pt x="2" y="1497"/>
                      <a:pt x="1" y="1509"/>
                      <a:pt x="0" y="1521"/>
                    </a:cubicBezTo>
                    <a:lnTo>
                      <a:pt x="4" y="1486"/>
                    </a:lnTo>
                    <a:close/>
                    <a:moveTo>
                      <a:pt x="152" y="1"/>
                    </a:moveTo>
                    <a:lnTo>
                      <a:pt x="4" y="1486"/>
                    </a:lnTo>
                    <a:lnTo>
                      <a:pt x="4" y="1486"/>
                    </a:lnTo>
                    <a:cubicBezTo>
                      <a:pt x="44" y="1232"/>
                      <a:pt x="406" y="1127"/>
                      <a:pt x="832" y="1127"/>
                    </a:cubicBezTo>
                    <a:cubicBezTo>
                      <a:pt x="1502" y="1127"/>
                      <a:pt x="2329" y="1386"/>
                      <a:pt x="2310" y="1733"/>
                    </a:cubicBezTo>
                    <a:lnTo>
                      <a:pt x="2432" y="183"/>
                    </a:lnTo>
                    <a:lnTo>
                      <a:pt x="152" y="1"/>
                    </a:lnTo>
                    <a:close/>
                  </a:path>
                </a:pathLst>
              </a:custGeom>
              <a:solidFill>
                <a:srgbClr val="876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8"/>
              <p:cNvSpPr/>
              <p:nvPr/>
            </p:nvSpPr>
            <p:spPr>
              <a:xfrm>
                <a:off x="3592333" y="2494212"/>
                <a:ext cx="56832" cy="17538"/>
              </a:xfrm>
              <a:custGeom>
                <a:rect b="b" l="l" r="r" t="t"/>
                <a:pathLst>
                  <a:path extrusionOk="0" h="732" w="2372">
                    <a:moveTo>
                      <a:pt x="888" y="0"/>
                    </a:moveTo>
                    <a:cubicBezTo>
                      <a:pt x="401" y="0"/>
                      <a:pt x="31" y="109"/>
                      <a:pt x="31" y="259"/>
                    </a:cubicBezTo>
                    <a:cubicBezTo>
                      <a:pt x="0" y="472"/>
                      <a:pt x="517" y="685"/>
                      <a:pt x="1155" y="715"/>
                    </a:cubicBezTo>
                    <a:cubicBezTo>
                      <a:pt x="1269" y="726"/>
                      <a:pt x="1379" y="731"/>
                      <a:pt x="1484" y="731"/>
                    </a:cubicBezTo>
                    <a:cubicBezTo>
                      <a:pt x="1970" y="731"/>
                      <a:pt x="2341" y="622"/>
                      <a:pt x="2341" y="472"/>
                    </a:cubicBezTo>
                    <a:cubicBezTo>
                      <a:pt x="2371" y="259"/>
                      <a:pt x="1855" y="47"/>
                      <a:pt x="1216" y="16"/>
                    </a:cubicBezTo>
                    <a:cubicBezTo>
                      <a:pt x="1103" y="5"/>
                      <a:pt x="993" y="0"/>
                      <a:pt x="888" y="0"/>
                    </a:cubicBezTo>
                    <a:close/>
                  </a:path>
                </a:pathLst>
              </a:custGeom>
              <a:solidFill>
                <a:srgbClr val="007F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8"/>
              <p:cNvSpPr/>
              <p:nvPr/>
            </p:nvSpPr>
            <p:spPr>
              <a:xfrm>
                <a:off x="3598155" y="2309293"/>
                <a:ext cx="74298" cy="30524"/>
              </a:xfrm>
              <a:custGeom>
                <a:rect b="b" l="l" r="r" t="t"/>
                <a:pathLst>
                  <a:path extrusionOk="0" h="1274" w="3101">
                    <a:moveTo>
                      <a:pt x="1254" y="0"/>
                    </a:moveTo>
                    <a:cubicBezTo>
                      <a:pt x="597" y="0"/>
                      <a:pt x="87" y="141"/>
                      <a:pt x="61" y="348"/>
                    </a:cubicBezTo>
                    <a:lnTo>
                      <a:pt x="31" y="652"/>
                    </a:lnTo>
                    <a:cubicBezTo>
                      <a:pt x="1" y="926"/>
                      <a:pt x="669" y="1169"/>
                      <a:pt x="1520" y="1260"/>
                    </a:cubicBezTo>
                    <a:cubicBezTo>
                      <a:pt x="1641" y="1269"/>
                      <a:pt x="1760" y="1273"/>
                      <a:pt x="1874" y="1273"/>
                    </a:cubicBezTo>
                    <a:cubicBezTo>
                      <a:pt x="2533" y="1273"/>
                      <a:pt x="3045" y="1128"/>
                      <a:pt x="3071" y="895"/>
                    </a:cubicBezTo>
                    <a:lnTo>
                      <a:pt x="3071" y="622"/>
                    </a:lnTo>
                    <a:cubicBezTo>
                      <a:pt x="3101" y="348"/>
                      <a:pt x="2463" y="74"/>
                      <a:pt x="1612" y="14"/>
                    </a:cubicBezTo>
                    <a:cubicBezTo>
                      <a:pt x="1489" y="5"/>
                      <a:pt x="1369" y="0"/>
                      <a:pt x="1254" y="0"/>
                    </a:cubicBezTo>
                    <a:close/>
                  </a:path>
                </a:pathLst>
              </a:custGeom>
              <a:solidFill>
                <a:srgbClr val="A589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8"/>
              <p:cNvSpPr/>
              <p:nvPr/>
            </p:nvSpPr>
            <p:spPr>
              <a:xfrm>
                <a:off x="4155285" y="1565162"/>
                <a:ext cx="852812" cy="1004163"/>
              </a:xfrm>
              <a:custGeom>
                <a:rect b="b" l="l" r="r" t="t"/>
                <a:pathLst>
                  <a:path extrusionOk="0" h="41911" w="35594">
                    <a:moveTo>
                      <a:pt x="21377" y="1"/>
                    </a:moveTo>
                    <a:cubicBezTo>
                      <a:pt x="18136" y="1"/>
                      <a:pt x="15499" y="306"/>
                      <a:pt x="11520" y="1649"/>
                    </a:cubicBezTo>
                    <a:cubicBezTo>
                      <a:pt x="7356" y="3047"/>
                      <a:pt x="4955" y="4384"/>
                      <a:pt x="2645" y="8397"/>
                    </a:cubicBezTo>
                    <a:cubicBezTo>
                      <a:pt x="2189" y="9156"/>
                      <a:pt x="608" y="13746"/>
                      <a:pt x="0" y="14354"/>
                    </a:cubicBezTo>
                    <a:lnTo>
                      <a:pt x="5472" y="16877"/>
                    </a:lnTo>
                    <a:cubicBezTo>
                      <a:pt x="5350" y="17546"/>
                      <a:pt x="5228" y="18154"/>
                      <a:pt x="5228" y="18549"/>
                    </a:cubicBezTo>
                    <a:cubicBezTo>
                      <a:pt x="5046" y="22774"/>
                      <a:pt x="6444" y="23382"/>
                      <a:pt x="6505" y="27698"/>
                    </a:cubicBezTo>
                    <a:cubicBezTo>
                      <a:pt x="6414" y="31224"/>
                      <a:pt x="5927" y="33625"/>
                      <a:pt x="5684" y="37120"/>
                    </a:cubicBezTo>
                    <a:cubicBezTo>
                      <a:pt x="5684" y="37759"/>
                      <a:pt x="5046" y="40981"/>
                      <a:pt x="5836" y="41893"/>
                    </a:cubicBezTo>
                    <a:cubicBezTo>
                      <a:pt x="6310" y="41904"/>
                      <a:pt x="6799" y="41910"/>
                      <a:pt x="7299" y="41910"/>
                    </a:cubicBezTo>
                    <a:cubicBezTo>
                      <a:pt x="13375" y="41910"/>
                      <a:pt x="21246" y="40984"/>
                      <a:pt x="27508" y="37333"/>
                    </a:cubicBezTo>
                    <a:cubicBezTo>
                      <a:pt x="27053" y="36361"/>
                      <a:pt x="26992" y="33017"/>
                      <a:pt x="27144" y="31436"/>
                    </a:cubicBezTo>
                    <a:lnTo>
                      <a:pt x="27569" y="22227"/>
                    </a:lnTo>
                    <a:lnTo>
                      <a:pt x="27387" y="19126"/>
                    </a:lnTo>
                    <a:lnTo>
                      <a:pt x="27630" y="17242"/>
                    </a:lnTo>
                    <a:lnTo>
                      <a:pt x="28785" y="16877"/>
                    </a:lnTo>
                    <a:lnTo>
                      <a:pt x="31460" y="16056"/>
                    </a:lnTo>
                    <a:lnTo>
                      <a:pt x="35594" y="16026"/>
                    </a:lnTo>
                    <a:cubicBezTo>
                      <a:pt x="35351" y="15722"/>
                      <a:pt x="35016" y="15175"/>
                      <a:pt x="34803" y="14749"/>
                    </a:cubicBezTo>
                    <a:cubicBezTo>
                      <a:pt x="33770" y="12682"/>
                      <a:pt x="32220" y="7941"/>
                      <a:pt x="31217" y="5631"/>
                    </a:cubicBezTo>
                    <a:cubicBezTo>
                      <a:pt x="30518" y="3898"/>
                      <a:pt x="29727" y="2561"/>
                      <a:pt x="28907" y="1983"/>
                    </a:cubicBezTo>
                    <a:cubicBezTo>
                      <a:pt x="27235" y="737"/>
                      <a:pt x="24955" y="68"/>
                      <a:pt x="23648" y="38"/>
                    </a:cubicBezTo>
                    <a:cubicBezTo>
                      <a:pt x="22847" y="16"/>
                      <a:pt x="22097" y="1"/>
                      <a:pt x="21377" y="1"/>
                    </a:cubicBezTo>
                    <a:close/>
                  </a:path>
                </a:pathLst>
              </a:custGeom>
              <a:solidFill>
                <a:srgbClr val="3D69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8"/>
              <p:cNvSpPr/>
              <p:nvPr/>
            </p:nvSpPr>
            <p:spPr>
              <a:xfrm>
                <a:off x="4474257" y="1332276"/>
                <a:ext cx="184272" cy="326950"/>
              </a:xfrm>
              <a:custGeom>
                <a:rect b="b" l="l" r="r" t="t"/>
                <a:pathLst>
                  <a:path extrusionOk="0" h="13646" w="7691">
                    <a:moveTo>
                      <a:pt x="7052" y="1"/>
                    </a:moveTo>
                    <a:lnTo>
                      <a:pt x="852" y="5563"/>
                    </a:lnTo>
                    <a:lnTo>
                      <a:pt x="365" y="8208"/>
                    </a:lnTo>
                    <a:cubicBezTo>
                      <a:pt x="852" y="9606"/>
                      <a:pt x="1" y="12463"/>
                      <a:pt x="335" y="13010"/>
                    </a:cubicBezTo>
                    <a:cubicBezTo>
                      <a:pt x="679" y="13496"/>
                      <a:pt x="1551" y="13645"/>
                      <a:pt x="2355" y="13645"/>
                    </a:cubicBezTo>
                    <a:cubicBezTo>
                      <a:pt x="2757" y="13645"/>
                      <a:pt x="3142" y="13608"/>
                      <a:pt x="3435" y="13557"/>
                    </a:cubicBezTo>
                    <a:cubicBezTo>
                      <a:pt x="4986" y="13284"/>
                      <a:pt x="7235" y="11855"/>
                      <a:pt x="7691" y="9727"/>
                    </a:cubicBezTo>
                    <a:lnTo>
                      <a:pt x="7691" y="9727"/>
                    </a:lnTo>
                    <a:lnTo>
                      <a:pt x="6566" y="9819"/>
                    </a:lnTo>
                    <a:cubicBezTo>
                      <a:pt x="6080" y="8025"/>
                      <a:pt x="6688" y="1764"/>
                      <a:pt x="7052" y="1"/>
                    </a:cubicBezTo>
                    <a:close/>
                  </a:path>
                </a:pathLst>
              </a:custGeom>
              <a:solidFill>
                <a:srgbClr val="D3B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8"/>
              <p:cNvSpPr/>
              <p:nvPr/>
            </p:nvSpPr>
            <p:spPr>
              <a:xfrm>
                <a:off x="4995687" y="1978246"/>
                <a:ext cx="18976" cy="46649"/>
              </a:xfrm>
              <a:custGeom>
                <a:rect b="b" l="l" r="r" t="t"/>
                <a:pathLst>
                  <a:path extrusionOk="0" h="1947" w="792">
                    <a:moveTo>
                      <a:pt x="1" y="1"/>
                    </a:moveTo>
                    <a:cubicBezTo>
                      <a:pt x="1" y="1"/>
                      <a:pt x="1" y="1"/>
                      <a:pt x="1" y="1"/>
                    </a:cubicBezTo>
                    <a:lnTo>
                      <a:pt x="1" y="1"/>
                    </a:lnTo>
                    <a:lnTo>
                      <a:pt x="1" y="1"/>
                    </a:lnTo>
                    <a:close/>
                    <a:moveTo>
                      <a:pt x="1" y="1"/>
                    </a:moveTo>
                    <a:lnTo>
                      <a:pt x="244" y="1946"/>
                    </a:lnTo>
                    <a:cubicBezTo>
                      <a:pt x="244" y="1946"/>
                      <a:pt x="791" y="1186"/>
                      <a:pt x="700" y="730"/>
                    </a:cubicBezTo>
                    <a:cubicBezTo>
                      <a:pt x="549" y="217"/>
                      <a:pt x="9" y="34"/>
                      <a:pt x="1" y="1"/>
                    </a:cubicBezTo>
                    <a:close/>
                  </a:path>
                </a:pathLst>
              </a:custGeom>
              <a:solidFill>
                <a:srgbClr val="3D69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8"/>
              <p:cNvSpPr/>
              <p:nvPr/>
            </p:nvSpPr>
            <p:spPr>
              <a:xfrm>
                <a:off x="4581308" y="2372235"/>
                <a:ext cx="56113" cy="175551"/>
              </a:xfrm>
              <a:custGeom>
                <a:rect b="b" l="l" r="r" t="t"/>
                <a:pathLst>
                  <a:path extrusionOk="0" h="7327" w="2342">
                    <a:moveTo>
                      <a:pt x="1" y="1"/>
                    </a:moveTo>
                    <a:lnTo>
                      <a:pt x="1" y="7326"/>
                    </a:lnTo>
                    <a:lnTo>
                      <a:pt x="2341" y="7326"/>
                    </a:lnTo>
                    <a:lnTo>
                      <a:pt x="2341" y="1"/>
                    </a:lnTo>
                    <a:close/>
                  </a:path>
                </a:pathLst>
              </a:custGeom>
              <a:solidFill>
                <a:srgbClr val="A589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8"/>
              <p:cNvSpPr/>
              <p:nvPr/>
            </p:nvSpPr>
            <p:spPr>
              <a:xfrm>
                <a:off x="4581308" y="2372977"/>
                <a:ext cx="56113" cy="36418"/>
              </a:xfrm>
              <a:custGeom>
                <a:rect b="b" l="l" r="r" t="t"/>
                <a:pathLst>
                  <a:path extrusionOk="0" h="1520" w="2342">
                    <a:moveTo>
                      <a:pt x="62" y="0"/>
                    </a:moveTo>
                    <a:lnTo>
                      <a:pt x="2" y="1495"/>
                    </a:lnTo>
                    <a:lnTo>
                      <a:pt x="2" y="1495"/>
                    </a:lnTo>
                    <a:cubicBezTo>
                      <a:pt x="27" y="1184"/>
                      <a:pt x="531" y="1051"/>
                      <a:pt x="1065" y="1051"/>
                    </a:cubicBezTo>
                    <a:cubicBezTo>
                      <a:pt x="1678" y="1051"/>
                      <a:pt x="2330" y="1227"/>
                      <a:pt x="2341" y="1512"/>
                    </a:cubicBezTo>
                    <a:lnTo>
                      <a:pt x="2341" y="1512"/>
                    </a:lnTo>
                    <a:lnTo>
                      <a:pt x="2311" y="0"/>
                    </a:lnTo>
                    <a:close/>
                    <a:moveTo>
                      <a:pt x="2" y="1495"/>
                    </a:moveTo>
                    <a:cubicBezTo>
                      <a:pt x="1" y="1503"/>
                      <a:pt x="1" y="1512"/>
                      <a:pt x="1" y="1520"/>
                    </a:cubicBezTo>
                    <a:lnTo>
                      <a:pt x="2" y="1495"/>
                    </a:lnTo>
                    <a:close/>
                    <a:moveTo>
                      <a:pt x="2341" y="1512"/>
                    </a:moveTo>
                    <a:lnTo>
                      <a:pt x="2341" y="1520"/>
                    </a:lnTo>
                    <a:cubicBezTo>
                      <a:pt x="2341" y="1517"/>
                      <a:pt x="2341" y="1515"/>
                      <a:pt x="2341" y="1512"/>
                    </a:cubicBezTo>
                    <a:close/>
                  </a:path>
                </a:pathLst>
              </a:custGeom>
              <a:solidFill>
                <a:srgbClr val="876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8"/>
              <p:cNvSpPr/>
              <p:nvPr/>
            </p:nvSpPr>
            <p:spPr>
              <a:xfrm>
                <a:off x="4573306" y="2354026"/>
                <a:ext cx="72118" cy="29901"/>
              </a:xfrm>
              <a:custGeom>
                <a:rect b="b" l="l" r="r" t="t"/>
                <a:pathLst>
                  <a:path extrusionOk="0" h="1248" w="3010">
                    <a:moveTo>
                      <a:pt x="1520" y="1"/>
                    </a:moveTo>
                    <a:cubicBezTo>
                      <a:pt x="669" y="1"/>
                      <a:pt x="0" y="214"/>
                      <a:pt x="0" y="457"/>
                    </a:cubicBezTo>
                    <a:lnTo>
                      <a:pt x="0" y="761"/>
                    </a:lnTo>
                    <a:cubicBezTo>
                      <a:pt x="0" y="1034"/>
                      <a:pt x="669" y="1247"/>
                      <a:pt x="1520" y="1247"/>
                    </a:cubicBezTo>
                    <a:cubicBezTo>
                      <a:pt x="2341" y="1247"/>
                      <a:pt x="3010" y="1034"/>
                      <a:pt x="3010" y="761"/>
                    </a:cubicBezTo>
                    <a:lnTo>
                      <a:pt x="3010" y="457"/>
                    </a:lnTo>
                    <a:cubicBezTo>
                      <a:pt x="3010" y="214"/>
                      <a:pt x="2341" y="1"/>
                      <a:pt x="1520" y="1"/>
                    </a:cubicBezTo>
                    <a:close/>
                  </a:path>
                </a:pathLst>
              </a:custGeom>
              <a:solidFill>
                <a:srgbClr val="A589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8"/>
              <p:cNvSpPr/>
              <p:nvPr/>
            </p:nvSpPr>
            <p:spPr>
              <a:xfrm>
                <a:off x="4595876" y="2632961"/>
                <a:ext cx="24798" cy="24774"/>
              </a:xfrm>
              <a:custGeom>
                <a:rect b="b" l="l" r="r" t="t"/>
                <a:pathLst>
                  <a:path extrusionOk="0" h="1034" w="1035">
                    <a:moveTo>
                      <a:pt x="1" y="0"/>
                    </a:moveTo>
                    <a:lnTo>
                      <a:pt x="1" y="1034"/>
                    </a:lnTo>
                    <a:cubicBezTo>
                      <a:pt x="1" y="681"/>
                      <a:pt x="242" y="520"/>
                      <a:pt x="492" y="520"/>
                    </a:cubicBezTo>
                    <a:cubicBezTo>
                      <a:pt x="758" y="520"/>
                      <a:pt x="1034" y="704"/>
                      <a:pt x="1034" y="1034"/>
                    </a:cubicBezTo>
                    <a:lnTo>
                      <a:pt x="1034" y="0"/>
                    </a:lnTo>
                    <a:close/>
                  </a:path>
                </a:pathLst>
              </a:custGeom>
              <a:solidFill>
                <a:srgbClr val="B2B4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8"/>
              <p:cNvSpPr/>
              <p:nvPr/>
            </p:nvSpPr>
            <p:spPr>
              <a:xfrm>
                <a:off x="4538349" y="1949231"/>
                <a:ext cx="473390" cy="690942"/>
              </a:xfrm>
              <a:custGeom>
                <a:rect b="b" l="l" r="r" t="t"/>
                <a:pathLst>
                  <a:path extrusionOk="0" h="28838" w="19758">
                    <a:moveTo>
                      <a:pt x="15635" y="1"/>
                    </a:moveTo>
                    <a:cubicBezTo>
                      <a:pt x="15460" y="1"/>
                      <a:pt x="15350" y="8"/>
                      <a:pt x="15350" y="26"/>
                    </a:cubicBezTo>
                    <a:cubicBezTo>
                      <a:pt x="15350" y="117"/>
                      <a:pt x="11520" y="1637"/>
                      <a:pt x="11520" y="1637"/>
                    </a:cubicBezTo>
                    <a:lnTo>
                      <a:pt x="11429" y="3279"/>
                    </a:lnTo>
                    <a:cubicBezTo>
                      <a:pt x="11703" y="4190"/>
                      <a:pt x="12007" y="5133"/>
                      <a:pt x="12311" y="6075"/>
                    </a:cubicBezTo>
                    <a:cubicBezTo>
                      <a:pt x="12675" y="6987"/>
                      <a:pt x="12919" y="7169"/>
                      <a:pt x="12736" y="7534"/>
                    </a:cubicBezTo>
                    <a:cubicBezTo>
                      <a:pt x="10791" y="8871"/>
                      <a:pt x="6718" y="20574"/>
                      <a:pt x="4560" y="23917"/>
                    </a:cubicBezTo>
                    <a:cubicBezTo>
                      <a:pt x="4560" y="23917"/>
                      <a:pt x="4337" y="23611"/>
                      <a:pt x="3972" y="23611"/>
                    </a:cubicBezTo>
                    <a:cubicBezTo>
                      <a:pt x="3956" y="23611"/>
                      <a:pt x="3939" y="23612"/>
                      <a:pt x="3922" y="23613"/>
                    </a:cubicBezTo>
                    <a:cubicBezTo>
                      <a:pt x="2827" y="23704"/>
                      <a:pt x="1763" y="23613"/>
                      <a:pt x="639" y="24312"/>
                    </a:cubicBezTo>
                    <a:cubicBezTo>
                      <a:pt x="365" y="24373"/>
                      <a:pt x="0" y="25103"/>
                      <a:pt x="730" y="25619"/>
                    </a:cubicBezTo>
                    <a:cubicBezTo>
                      <a:pt x="335" y="26197"/>
                      <a:pt x="548" y="26866"/>
                      <a:pt x="1277" y="26896"/>
                    </a:cubicBezTo>
                    <a:cubicBezTo>
                      <a:pt x="1004" y="27504"/>
                      <a:pt x="1156" y="27656"/>
                      <a:pt x="1763" y="27899"/>
                    </a:cubicBezTo>
                    <a:cubicBezTo>
                      <a:pt x="1321" y="28524"/>
                      <a:pt x="1883" y="28837"/>
                      <a:pt x="2435" y="28837"/>
                    </a:cubicBezTo>
                    <a:cubicBezTo>
                      <a:pt x="2527" y="28837"/>
                      <a:pt x="2619" y="28828"/>
                      <a:pt x="2706" y="28811"/>
                    </a:cubicBezTo>
                    <a:cubicBezTo>
                      <a:pt x="2854" y="28829"/>
                      <a:pt x="2997" y="28838"/>
                      <a:pt x="3136" y="28838"/>
                    </a:cubicBezTo>
                    <a:cubicBezTo>
                      <a:pt x="3942" y="28838"/>
                      <a:pt x="4616" y="28548"/>
                      <a:pt x="5289" y="28081"/>
                    </a:cubicBezTo>
                    <a:cubicBezTo>
                      <a:pt x="5958" y="27625"/>
                      <a:pt x="6140" y="27048"/>
                      <a:pt x="6140" y="27048"/>
                    </a:cubicBezTo>
                    <a:cubicBezTo>
                      <a:pt x="8663" y="24008"/>
                      <a:pt x="17144" y="11789"/>
                      <a:pt x="18694" y="8963"/>
                    </a:cubicBezTo>
                    <a:cubicBezTo>
                      <a:pt x="19484" y="7534"/>
                      <a:pt x="19758" y="5406"/>
                      <a:pt x="19089" y="1212"/>
                    </a:cubicBezTo>
                    <a:lnTo>
                      <a:pt x="18086" y="117"/>
                    </a:lnTo>
                    <a:cubicBezTo>
                      <a:pt x="18086" y="117"/>
                      <a:pt x="16335" y="1"/>
                      <a:pt x="15635" y="1"/>
                    </a:cubicBezTo>
                    <a:close/>
                  </a:path>
                </a:pathLst>
              </a:custGeom>
              <a:solidFill>
                <a:srgbClr val="D3B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8"/>
              <p:cNvSpPr/>
              <p:nvPr/>
            </p:nvSpPr>
            <p:spPr>
              <a:xfrm>
                <a:off x="4189499" y="1965140"/>
                <a:ext cx="93969" cy="59755"/>
              </a:xfrm>
              <a:custGeom>
                <a:rect b="b" l="l" r="r" t="t"/>
                <a:pathLst>
                  <a:path extrusionOk="0" h="2494" w="3922">
                    <a:moveTo>
                      <a:pt x="1" y="1"/>
                    </a:moveTo>
                    <a:lnTo>
                      <a:pt x="1" y="1"/>
                    </a:lnTo>
                    <a:cubicBezTo>
                      <a:pt x="2" y="1"/>
                      <a:pt x="3872" y="1043"/>
                      <a:pt x="3627" y="2449"/>
                    </a:cubicBezTo>
                    <a:lnTo>
                      <a:pt x="3627" y="2449"/>
                    </a:lnTo>
                    <a:lnTo>
                      <a:pt x="3922" y="1004"/>
                    </a:lnTo>
                    <a:lnTo>
                      <a:pt x="1" y="1"/>
                    </a:lnTo>
                    <a:close/>
                    <a:moveTo>
                      <a:pt x="3627" y="2449"/>
                    </a:moveTo>
                    <a:lnTo>
                      <a:pt x="3618" y="2493"/>
                    </a:lnTo>
                    <a:cubicBezTo>
                      <a:pt x="3621" y="2478"/>
                      <a:pt x="3624" y="2464"/>
                      <a:pt x="3627" y="2449"/>
                    </a:cubicBezTo>
                    <a:close/>
                  </a:path>
                </a:pathLst>
              </a:custGeom>
              <a:solidFill>
                <a:srgbClr val="213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8"/>
              <p:cNvSpPr/>
              <p:nvPr/>
            </p:nvSpPr>
            <p:spPr>
              <a:xfrm>
                <a:off x="3629470" y="3915413"/>
                <a:ext cx="327022" cy="37185"/>
              </a:xfrm>
              <a:custGeom>
                <a:rect b="b" l="l" r="r" t="t"/>
                <a:pathLst>
                  <a:path extrusionOk="0" h="1552" w="13649">
                    <a:moveTo>
                      <a:pt x="13527" y="1"/>
                    </a:moveTo>
                    <a:cubicBezTo>
                      <a:pt x="13498" y="581"/>
                      <a:pt x="10536" y="826"/>
                      <a:pt x="7406" y="826"/>
                    </a:cubicBezTo>
                    <a:cubicBezTo>
                      <a:pt x="3816" y="826"/>
                      <a:pt x="6" y="504"/>
                      <a:pt x="153" y="1"/>
                    </a:cubicBezTo>
                    <a:lnTo>
                      <a:pt x="153" y="1"/>
                    </a:lnTo>
                    <a:cubicBezTo>
                      <a:pt x="1" y="396"/>
                      <a:pt x="31" y="1430"/>
                      <a:pt x="31" y="1430"/>
                    </a:cubicBezTo>
                    <a:lnTo>
                      <a:pt x="13588" y="1551"/>
                    </a:lnTo>
                    <a:cubicBezTo>
                      <a:pt x="13648" y="578"/>
                      <a:pt x="13527" y="1"/>
                      <a:pt x="13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8"/>
              <p:cNvSpPr/>
              <p:nvPr/>
            </p:nvSpPr>
            <p:spPr>
              <a:xfrm>
                <a:off x="3900715" y="3853525"/>
                <a:ext cx="49955" cy="43726"/>
              </a:xfrm>
              <a:custGeom>
                <a:rect b="b" l="l" r="r" t="t"/>
                <a:pathLst>
                  <a:path extrusionOk="0" h="1825" w="2085">
                    <a:moveTo>
                      <a:pt x="1902" y="0"/>
                    </a:moveTo>
                    <a:cubicBezTo>
                      <a:pt x="1887" y="370"/>
                      <a:pt x="1377" y="437"/>
                      <a:pt x="895" y="437"/>
                    </a:cubicBezTo>
                    <a:cubicBezTo>
                      <a:pt x="615" y="437"/>
                      <a:pt x="345" y="415"/>
                      <a:pt x="186" y="415"/>
                    </a:cubicBezTo>
                    <a:cubicBezTo>
                      <a:pt x="56" y="415"/>
                      <a:pt x="0" y="430"/>
                      <a:pt x="78" y="487"/>
                    </a:cubicBezTo>
                    <a:cubicBezTo>
                      <a:pt x="382" y="730"/>
                      <a:pt x="1993" y="1155"/>
                      <a:pt x="2084" y="1824"/>
                    </a:cubicBezTo>
                    <a:lnTo>
                      <a:pt x="19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8"/>
              <p:cNvSpPr/>
              <p:nvPr/>
            </p:nvSpPr>
            <p:spPr>
              <a:xfrm>
                <a:off x="4650503" y="3991891"/>
                <a:ext cx="244722" cy="64834"/>
              </a:xfrm>
              <a:custGeom>
                <a:rect b="b" l="l" r="r" t="t"/>
                <a:pathLst>
                  <a:path extrusionOk="0" h="2706" w="10214">
                    <a:moveTo>
                      <a:pt x="608" y="0"/>
                    </a:moveTo>
                    <a:lnTo>
                      <a:pt x="608" y="0"/>
                    </a:lnTo>
                    <a:cubicBezTo>
                      <a:pt x="31" y="730"/>
                      <a:pt x="0" y="2189"/>
                      <a:pt x="0" y="2189"/>
                    </a:cubicBezTo>
                    <a:lnTo>
                      <a:pt x="10001" y="2706"/>
                    </a:lnTo>
                    <a:cubicBezTo>
                      <a:pt x="10213" y="1642"/>
                      <a:pt x="9970" y="366"/>
                      <a:pt x="9970" y="365"/>
                    </a:cubicBezTo>
                    <a:lnTo>
                      <a:pt x="9970" y="365"/>
                    </a:lnTo>
                    <a:cubicBezTo>
                      <a:pt x="10016" y="854"/>
                      <a:pt x="8657" y="1041"/>
                      <a:pt x="6961" y="1041"/>
                    </a:cubicBezTo>
                    <a:cubicBezTo>
                      <a:pt x="4116" y="1041"/>
                      <a:pt x="323" y="515"/>
                      <a:pt x="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8"/>
              <p:cNvSpPr/>
              <p:nvPr/>
            </p:nvSpPr>
            <p:spPr>
              <a:xfrm>
                <a:off x="4198987" y="2764762"/>
                <a:ext cx="316815" cy="318277"/>
              </a:xfrm>
              <a:custGeom>
                <a:rect b="b" l="l" r="r" t="t"/>
                <a:pathLst>
                  <a:path extrusionOk="0" h="13284" w="13223">
                    <a:moveTo>
                      <a:pt x="13222" y="1"/>
                    </a:moveTo>
                    <a:cubicBezTo>
                      <a:pt x="13222" y="1"/>
                      <a:pt x="8055" y="7205"/>
                      <a:pt x="0" y="13284"/>
                    </a:cubicBezTo>
                    <a:cubicBezTo>
                      <a:pt x="0" y="13284"/>
                      <a:pt x="8815" y="8117"/>
                      <a:pt x="13222" y="2676"/>
                    </a:cubicBezTo>
                    <a:lnTo>
                      <a:pt x="132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8"/>
              <p:cNvSpPr/>
              <p:nvPr/>
            </p:nvSpPr>
            <p:spPr>
              <a:xfrm>
                <a:off x="3705949" y="1978989"/>
                <a:ext cx="576799" cy="453720"/>
              </a:xfrm>
              <a:custGeom>
                <a:rect b="b" l="l" r="r" t="t"/>
                <a:pathLst>
                  <a:path extrusionOk="0" h="18937" w="24074">
                    <a:moveTo>
                      <a:pt x="22189" y="0"/>
                    </a:moveTo>
                    <a:cubicBezTo>
                      <a:pt x="22189" y="0"/>
                      <a:pt x="19484" y="8177"/>
                      <a:pt x="17994" y="9453"/>
                    </a:cubicBezTo>
                    <a:cubicBezTo>
                      <a:pt x="16535" y="10699"/>
                      <a:pt x="1277" y="17174"/>
                      <a:pt x="365" y="17356"/>
                    </a:cubicBezTo>
                    <a:lnTo>
                      <a:pt x="0" y="18937"/>
                    </a:lnTo>
                    <a:lnTo>
                      <a:pt x="2553" y="17630"/>
                    </a:lnTo>
                    <a:cubicBezTo>
                      <a:pt x="6900" y="17204"/>
                      <a:pt x="16080" y="14468"/>
                      <a:pt x="18754" y="13040"/>
                    </a:cubicBezTo>
                    <a:cubicBezTo>
                      <a:pt x="19636" y="12553"/>
                      <a:pt x="20396" y="11976"/>
                      <a:pt x="20548" y="10851"/>
                    </a:cubicBezTo>
                    <a:cubicBezTo>
                      <a:pt x="20791" y="9180"/>
                      <a:pt x="22706" y="8025"/>
                      <a:pt x="24074" y="517"/>
                    </a:cubicBezTo>
                    <a:lnTo>
                      <a:pt x="22189" y="0"/>
                    </a:lnTo>
                    <a:close/>
                  </a:path>
                </a:pathLst>
              </a:custGeom>
              <a:solidFill>
                <a:srgbClr val="B2B4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8"/>
              <p:cNvSpPr/>
              <p:nvPr/>
            </p:nvSpPr>
            <p:spPr>
              <a:xfrm>
                <a:off x="3657886" y="2437045"/>
                <a:ext cx="8026" cy="5870"/>
              </a:xfrm>
              <a:custGeom>
                <a:rect b="b" l="l" r="r" t="t"/>
                <a:pathLst>
                  <a:path extrusionOk="0" h="245" w="335">
                    <a:moveTo>
                      <a:pt x="334" y="1"/>
                    </a:moveTo>
                    <a:cubicBezTo>
                      <a:pt x="182" y="92"/>
                      <a:pt x="91" y="183"/>
                      <a:pt x="0" y="244"/>
                    </a:cubicBezTo>
                    <a:cubicBezTo>
                      <a:pt x="122" y="183"/>
                      <a:pt x="243" y="92"/>
                      <a:pt x="334" y="1"/>
                    </a:cubicBezTo>
                    <a:close/>
                  </a:path>
                </a:pathLst>
              </a:custGeom>
              <a:solidFill>
                <a:srgbClr val="B2B4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8"/>
              <p:cNvSpPr/>
              <p:nvPr/>
            </p:nvSpPr>
            <p:spPr>
              <a:xfrm>
                <a:off x="4771403" y="2429761"/>
                <a:ext cx="42983" cy="53190"/>
              </a:xfrm>
              <a:custGeom>
                <a:rect b="b" l="l" r="r" t="t"/>
                <a:pathLst>
                  <a:path extrusionOk="0" h="2220" w="1794">
                    <a:moveTo>
                      <a:pt x="1581" y="1"/>
                    </a:moveTo>
                    <a:lnTo>
                      <a:pt x="0" y="2220"/>
                    </a:lnTo>
                    <a:lnTo>
                      <a:pt x="0" y="2220"/>
                    </a:lnTo>
                    <a:lnTo>
                      <a:pt x="1793" y="1247"/>
                    </a:lnTo>
                    <a:lnTo>
                      <a:pt x="15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8"/>
              <p:cNvSpPr/>
              <p:nvPr/>
            </p:nvSpPr>
            <p:spPr>
              <a:xfrm>
                <a:off x="4475839" y="1457536"/>
                <a:ext cx="114239" cy="132400"/>
              </a:xfrm>
              <a:custGeom>
                <a:rect b="b" l="l" r="r" t="t"/>
                <a:pathLst>
                  <a:path extrusionOk="0" h="5526" w="4768">
                    <a:moveTo>
                      <a:pt x="4768" y="1"/>
                    </a:moveTo>
                    <a:lnTo>
                      <a:pt x="2913" y="1126"/>
                    </a:lnTo>
                    <a:lnTo>
                      <a:pt x="451" y="3922"/>
                    </a:lnTo>
                    <a:cubicBezTo>
                      <a:pt x="451" y="3922"/>
                      <a:pt x="0" y="5525"/>
                      <a:pt x="1168" y="5525"/>
                    </a:cubicBezTo>
                    <a:cubicBezTo>
                      <a:pt x="1287" y="5525"/>
                      <a:pt x="1422" y="5509"/>
                      <a:pt x="1576" y="5472"/>
                    </a:cubicBezTo>
                    <a:cubicBezTo>
                      <a:pt x="3643" y="4986"/>
                      <a:pt x="4768" y="1"/>
                      <a:pt x="4768" y="1"/>
                    </a:cubicBezTo>
                    <a:close/>
                  </a:path>
                </a:pathLst>
              </a:custGeom>
              <a:solidFill>
                <a:srgbClr val="AD97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8"/>
              <p:cNvSpPr/>
              <p:nvPr/>
            </p:nvSpPr>
            <p:spPr>
              <a:xfrm>
                <a:off x="4373029" y="1196043"/>
                <a:ext cx="283608" cy="357211"/>
              </a:xfrm>
              <a:custGeom>
                <a:rect b="b" l="l" r="r" t="t"/>
                <a:pathLst>
                  <a:path extrusionOk="0" h="14909" w="11837">
                    <a:moveTo>
                      <a:pt x="6206" y="0"/>
                    </a:moveTo>
                    <a:cubicBezTo>
                      <a:pt x="5934" y="0"/>
                      <a:pt x="5649" y="11"/>
                      <a:pt x="5350" y="33"/>
                    </a:cubicBezTo>
                    <a:cubicBezTo>
                      <a:pt x="3344" y="64"/>
                      <a:pt x="1" y="398"/>
                      <a:pt x="821" y="7207"/>
                    </a:cubicBezTo>
                    <a:cubicBezTo>
                      <a:pt x="882" y="7723"/>
                      <a:pt x="335" y="7997"/>
                      <a:pt x="517" y="9486"/>
                    </a:cubicBezTo>
                    <a:cubicBezTo>
                      <a:pt x="700" y="10763"/>
                      <a:pt x="1064" y="11766"/>
                      <a:pt x="1733" y="13316"/>
                    </a:cubicBezTo>
                    <a:cubicBezTo>
                      <a:pt x="2175" y="14322"/>
                      <a:pt x="3054" y="14908"/>
                      <a:pt x="4114" y="14908"/>
                    </a:cubicBezTo>
                    <a:cubicBezTo>
                      <a:pt x="5168" y="14908"/>
                      <a:pt x="6403" y="14330"/>
                      <a:pt x="7569" y="13012"/>
                    </a:cubicBezTo>
                    <a:cubicBezTo>
                      <a:pt x="8967" y="11462"/>
                      <a:pt x="9515" y="10398"/>
                      <a:pt x="9484" y="9000"/>
                    </a:cubicBezTo>
                    <a:cubicBezTo>
                      <a:pt x="9454" y="7602"/>
                      <a:pt x="10822" y="7967"/>
                      <a:pt x="11004" y="7085"/>
                    </a:cubicBezTo>
                    <a:cubicBezTo>
                      <a:pt x="11836" y="3096"/>
                      <a:pt x="10826" y="0"/>
                      <a:pt x="6206" y="0"/>
                    </a:cubicBezTo>
                    <a:close/>
                  </a:path>
                </a:pathLst>
              </a:custGeom>
              <a:solidFill>
                <a:srgbClr val="D3B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8"/>
              <p:cNvSpPr/>
              <p:nvPr/>
            </p:nvSpPr>
            <p:spPr>
              <a:xfrm>
                <a:off x="4392699" y="1170982"/>
                <a:ext cx="333563" cy="286579"/>
              </a:xfrm>
              <a:custGeom>
                <a:rect b="b" l="l" r="r" t="t"/>
                <a:pathLst>
                  <a:path extrusionOk="0" h="11961" w="13922">
                    <a:moveTo>
                      <a:pt x="8758" y="10030"/>
                    </a:moveTo>
                    <a:cubicBezTo>
                      <a:pt x="8708" y="10030"/>
                      <a:pt x="8656" y="10035"/>
                      <a:pt x="8602" y="10046"/>
                    </a:cubicBezTo>
                    <a:cubicBezTo>
                      <a:pt x="8615" y="10047"/>
                      <a:pt x="8628" y="10047"/>
                      <a:pt x="8641" y="10047"/>
                    </a:cubicBezTo>
                    <a:cubicBezTo>
                      <a:pt x="8689" y="10047"/>
                      <a:pt x="8736" y="10041"/>
                      <a:pt x="8783" y="10031"/>
                    </a:cubicBezTo>
                    <a:lnTo>
                      <a:pt x="8783" y="10031"/>
                    </a:lnTo>
                    <a:cubicBezTo>
                      <a:pt x="8775" y="10030"/>
                      <a:pt x="8767" y="10030"/>
                      <a:pt x="8758" y="10030"/>
                    </a:cubicBezTo>
                    <a:close/>
                    <a:moveTo>
                      <a:pt x="6285" y="0"/>
                    </a:moveTo>
                    <a:cubicBezTo>
                      <a:pt x="3397" y="0"/>
                      <a:pt x="161" y="1931"/>
                      <a:pt x="0" y="4666"/>
                    </a:cubicBezTo>
                    <a:lnTo>
                      <a:pt x="0" y="4666"/>
                    </a:lnTo>
                    <a:cubicBezTo>
                      <a:pt x="224" y="4107"/>
                      <a:pt x="547" y="3597"/>
                      <a:pt x="1028" y="3597"/>
                    </a:cubicBezTo>
                    <a:cubicBezTo>
                      <a:pt x="1201" y="3597"/>
                      <a:pt x="1395" y="3662"/>
                      <a:pt x="1611" y="3815"/>
                    </a:cubicBezTo>
                    <a:cubicBezTo>
                      <a:pt x="2122" y="4144"/>
                      <a:pt x="2436" y="4304"/>
                      <a:pt x="2800" y="4304"/>
                    </a:cubicBezTo>
                    <a:cubicBezTo>
                      <a:pt x="3109" y="4304"/>
                      <a:pt x="3453" y="4190"/>
                      <a:pt x="3982" y="3967"/>
                    </a:cubicBezTo>
                    <a:cubicBezTo>
                      <a:pt x="4486" y="3744"/>
                      <a:pt x="4931" y="3644"/>
                      <a:pt x="5322" y="3644"/>
                    </a:cubicBezTo>
                    <a:cubicBezTo>
                      <a:pt x="6369" y="3644"/>
                      <a:pt x="7024" y="4360"/>
                      <a:pt x="7356" y="5335"/>
                    </a:cubicBezTo>
                    <a:cubicBezTo>
                      <a:pt x="7812" y="6672"/>
                      <a:pt x="7569" y="8283"/>
                      <a:pt x="7538" y="9620"/>
                    </a:cubicBezTo>
                    <a:cubicBezTo>
                      <a:pt x="7689" y="8928"/>
                      <a:pt x="8018" y="7462"/>
                      <a:pt x="8968" y="7462"/>
                    </a:cubicBezTo>
                    <a:cubicBezTo>
                      <a:pt x="8978" y="7462"/>
                      <a:pt x="8988" y="7462"/>
                      <a:pt x="8997" y="7462"/>
                    </a:cubicBezTo>
                    <a:cubicBezTo>
                      <a:pt x="9008" y="7462"/>
                      <a:pt x="9019" y="7462"/>
                      <a:pt x="9029" y="7462"/>
                    </a:cubicBezTo>
                    <a:cubicBezTo>
                      <a:pt x="9820" y="7462"/>
                      <a:pt x="9906" y="8595"/>
                      <a:pt x="9636" y="9195"/>
                    </a:cubicBezTo>
                    <a:cubicBezTo>
                      <a:pt x="9530" y="9511"/>
                      <a:pt x="9174" y="9942"/>
                      <a:pt x="8783" y="10031"/>
                    </a:cubicBezTo>
                    <a:lnTo>
                      <a:pt x="8783" y="10031"/>
                    </a:lnTo>
                    <a:cubicBezTo>
                      <a:pt x="9434" y="10052"/>
                      <a:pt x="9818" y="10897"/>
                      <a:pt x="9818" y="10897"/>
                    </a:cubicBezTo>
                    <a:lnTo>
                      <a:pt x="9970" y="11961"/>
                    </a:lnTo>
                    <a:cubicBezTo>
                      <a:pt x="13922" y="6733"/>
                      <a:pt x="12280" y="1018"/>
                      <a:pt x="7417" y="107"/>
                    </a:cubicBezTo>
                    <a:cubicBezTo>
                      <a:pt x="7051" y="35"/>
                      <a:pt x="6671" y="0"/>
                      <a:pt x="6285" y="0"/>
                    </a:cubicBezTo>
                    <a:close/>
                  </a:path>
                </a:pathLst>
              </a:custGeom>
              <a:solidFill>
                <a:srgbClr val="2625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8"/>
              <p:cNvSpPr/>
              <p:nvPr/>
            </p:nvSpPr>
            <p:spPr>
              <a:xfrm>
                <a:off x="3460508" y="2512062"/>
                <a:ext cx="174808" cy="1463825"/>
              </a:xfrm>
              <a:custGeom>
                <a:rect b="b" l="l" r="r" t="t"/>
                <a:pathLst>
                  <a:path extrusionOk="0" h="61096" w="7296">
                    <a:moveTo>
                      <a:pt x="6262" y="1"/>
                    </a:moveTo>
                    <a:lnTo>
                      <a:pt x="1916" y="55989"/>
                    </a:lnTo>
                    <a:cubicBezTo>
                      <a:pt x="1757" y="55980"/>
                      <a:pt x="1604" y="55976"/>
                      <a:pt x="1458" y="55976"/>
                    </a:cubicBezTo>
                    <a:cubicBezTo>
                      <a:pt x="625" y="55976"/>
                      <a:pt x="31" y="56117"/>
                      <a:pt x="31" y="56324"/>
                    </a:cubicBezTo>
                    <a:cubicBezTo>
                      <a:pt x="1" y="56597"/>
                      <a:pt x="761" y="56871"/>
                      <a:pt x="1825" y="57023"/>
                    </a:cubicBezTo>
                    <a:lnTo>
                      <a:pt x="1733" y="58330"/>
                    </a:lnTo>
                    <a:lnTo>
                      <a:pt x="2037" y="61096"/>
                    </a:lnTo>
                    <a:lnTo>
                      <a:pt x="2767" y="58421"/>
                    </a:lnTo>
                    <a:lnTo>
                      <a:pt x="2858" y="57114"/>
                    </a:lnTo>
                    <a:cubicBezTo>
                      <a:pt x="2946" y="57117"/>
                      <a:pt x="3032" y="57118"/>
                      <a:pt x="3116" y="57118"/>
                    </a:cubicBezTo>
                    <a:cubicBezTo>
                      <a:pt x="4016" y="57118"/>
                      <a:pt x="4654" y="56972"/>
                      <a:pt x="4682" y="56749"/>
                    </a:cubicBezTo>
                    <a:cubicBezTo>
                      <a:pt x="4712" y="56506"/>
                      <a:pt x="3952" y="56202"/>
                      <a:pt x="2949" y="56081"/>
                    </a:cubicBezTo>
                    <a:lnTo>
                      <a:pt x="7296" y="61"/>
                    </a:lnTo>
                    <a:lnTo>
                      <a:pt x="6262" y="1"/>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8"/>
              <p:cNvSpPr/>
              <p:nvPr/>
            </p:nvSpPr>
            <p:spPr>
              <a:xfrm>
                <a:off x="4566022" y="2599466"/>
                <a:ext cx="112897" cy="1475469"/>
              </a:xfrm>
              <a:custGeom>
                <a:rect b="b" l="l" r="r" t="t"/>
                <a:pathLst>
                  <a:path extrusionOk="0" h="61582" w="4712">
                    <a:moveTo>
                      <a:pt x="2280" y="0"/>
                    </a:moveTo>
                    <a:lnTo>
                      <a:pt x="1216" y="31"/>
                    </a:lnTo>
                    <a:lnTo>
                      <a:pt x="1885" y="58329"/>
                    </a:lnTo>
                    <a:cubicBezTo>
                      <a:pt x="821" y="58390"/>
                      <a:pt x="1" y="58603"/>
                      <a:pt x="1" y="58846"/>
                    </a:cubicBezTo>
                    <a:cubicBezTo>
                      <a:pt x="1" y="59120"/>
                      <a:pt x="882" y="59363"/>
                      <a:pt x="2007" y="59393"/>
                    </a:cubicBezTo>
                    <a:lnTo>
                      <a:pt x="2463" y="61582"/>
                    </a:lnTo>
                    <a:lnTo>
                      <a:pt x="2827" y="59393"/>
                    </a:lnTo>
                    <a:cubicBezTo>
                      <a:pt x="3922" y="59332"/>
                      <a:pt x="4712" y="59120"/>
                      <a:pt x="4712" y="58846"/>
                    </a:cubicBezTo>
                    <a:cubicBezTo>
                      <a:pt x="4712" y="58603"/>
                      <a:pt x="3952" y="58390"/>
                      <a:pt x="2918" y="58329"/>
                    </a:cubicBezTo>
                    <a:lnTo>
                      <a:pt x="2280" y="0"/>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8"/>
              <p:cNvSpPr/>
              <p:nvPr/>
            </p:nvSpPr>
            <p:spPr>
              <a:xfrm>
                <a:off x="4513599" y="1556201"/>
                <a:ext cx="249082" cy="564077"/>
              </a:xfrm>
              <a:custGeom>
                <a:rect b="b" l="l" r="r" t="t"/>
                <a:pathLst>
                  <a:path extrusionOk="0" h="23543" w="10396">
                    <a:moveTo>
                      <a:pt x="8412" y="0"/>
                    </a:moveTo>
                    <a:cubicBezTo>
                      <a:pt x="7494" y="0"/>
                      <a:pt x="6778" y="412"/>
                      <a:pt x="6778" y="412"/>
                    </a:cubicBezTo>
                    <a:cubicBezTo>
                      <a:pt x="6778" y="412"/>
                      <a:pt x="0" y="8649"/>
                      <a:pt x="8268" y="23543"/>
                    </a:cubicBezTo>
                    <a:lnTo>
                      <a:pt x="9119" y="23178"/>
                    </a:lnTo>
                    <a:lnTo>
                      <a:pt x="9666" y="21324"/>
                    </a:lnTo>
                    <a:cubicBezTo>
                      <a:pt x="9666" y="21324"/>
                      <a:pt x="8146" y="18254"/>
                      <a:pt x="7477" y="15123"/>
                    </a:cubicBezTo>
                    <a:cubicBezTo>
                      <a:pt x="6049" y="8315"/>
                      <a:pt x="7295" y="1658"/>
                      <a:pt x="10395" y="685"/>
                    </a:cubicBezTo>
                    <a:cubicBezTo>
                      <a:pt x="10395" y="685"/>
                      <a:pt x="10091" y="229"/>
                      <a:pt x="8936" y="47"/>
                    </a:cubicBezTo>
                    <a:cubicBezTo>
                      <a:pt x="8757" y="14"/>
                      <a:pt x="8581" y="0"/>
                      <a:pt x="8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8"/>
              <p:cNvSpPr/>
              <p:nvPr/>
            </p:nvSpPr>
            <p:spPr>
              <a:xfrm>
                <a:off x="4715314" y="2083859"/>
                <a:ext cx="104176" cy="88866"/>
              </a:xfrm>
              <a:custGeom>
                <a:rect b="b" l="l" r="r" t="t"/>
                <a:pathLst>
                  <a:path extrusionOk="0" h="3709" w="4348">
                    <a:moveTo>
                      <a:pt x="1034" y="0"/>
                    </a:moveTo>
                    <a:lnTo>
                      <a:pt x="1" y="790"/>
                    </a:lnTo>
                    <a:cubicBezTo>
                      <a:pt x="913" y="2948"/>
                      <a:pt x="4013" y="3708"/>
                      <a:pt x="4013" y="3708"/>
                    </a:cubicBezTo>
                    <a:cubicBezTo>
                      <a:pt x="4347" y="3040"/>
                      <a:pt x="4165" y="2644"/>
                      <a:pt x="4165" y="2644"/>
                    </a:cubicBezTo>
                    <a:cubicBezTo>
                      <a:pt x="3101" y="2432"/>
                      <a:pt x="1520" y="912"/>
                      <a:pt x="1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8"/>
              <p:cNvSpPr/>
              <p:nvPr/>
            </p:nvSpPr>
            <p:spPr>
              <a:xfrm>
                <a:off x="4275442" y="1590223"/>
                <a:ext cx="197378" cy="473247"/>
              </a:xfrm>
              <a:custGeom>
                <a:rect b="b" l="l" r="r" t="t"/>
                <a:pathLst>
                  <a:path extrusionOk="0" h="19752" w="8238">
                    <a:moveTo>
                      <a:pt x="6867" y="1"/>
                    </a:moveTo>
                    <a:cubicBezTo>
                      <a:pt x="6259" y="1"/>
                      <a:pt x="5473" y="220"/>
                      <a:pt x="4864" y="1150"/>
                    </a:cubicBezTo>
                    <a:cubicBezTo>
                      <a:pt x="5411" y="6986"/>
                      <a:pt x="2432" y="12852"/>
                      <a:pt x="426" y="15831"/>
                    </a:cubicBezTo>
                    <a:cubicBezTo>
                      <a:pt x="1" y="17807"/>
                      <a:pt x="274" y="19752"/>
                      <a:pt x="274" y="19752"/>
                    </a:cubicBezTo>
                    <a:cubicBezTo>
                      <a:pt x="4530" y="16105"/>
                      <a:pt x="8238" y="7472"/>
                      <a:pt x="7812" y="177"/>
                    </a:cubicBezTo>
                    <a:cubicBezTo>
                      <a:pt x="7812" y="177"/>
                      <a:pt x="7412" y="1"/>
                      <a:pt x="68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8"/>
              <p:cNvSpPr/>
              <p:nvPr/>
            </p:nvSpPr>
            <p:spPr>
              <a:xfrm>
                <a:off x="3583588" y="2325634"/>
                <a:ext cx="79402" cy="194790"/>
              </a:xfrm>
              <a:custGeom>
                <a:rect b="b" l="l" r="r" t="t"/>
                <a:pathLst>
                  <a:path extrusionOk="0" h="8130" w="3314">
                    <a:moveTo>
                      <a:pt x="1004" y="0"/>
                    </a:moveTo>
                    <a:lnTo>
                      <a:pt x="426" y="6961"/>
                    </a:lnTo>
                    <a:cubicBezTo>
                      <a:pt x="213" y="7022"/>
                      <a:pt x="61" y="7113"/>
                      <a:pt x="61" y="7204"/>
                    </a:cubicBezTo>
                    <a:lnTo>
                      <a:pt x="31" y="7508"/>
                    </a:lnTo>
                    <a:cubicBezTo>
                      <a:pt x="1" y="7782"/>
                      <a:pt x="669" y="8055"/>
                      <a:pt x="1490" y="8116"/>
                    </a:cubicBezTo>
                    <a:cubicBezTo>
                      <a:pt x="1617" y="8125"/>
                      <a:pt x="1740" y="8129"/>
                      <a:pt x="1857" y="8129"/>
                    </a:cubicBezTo>
                    <a:cubicBezTo>
                      <a:pt x="2527" y="8129"/>
                      <a:pt x="3014" y="7989"/>
                      <a:pt x="3040" y="7782"/>
                    </a:cubicBezTo>
                    <a:lnTo>
                      <a:pt x="3071" y="7478"/>
                    </a:lnTo>
                    <a:cubicBezTo>
                      <a:pt x="3071" y="7356"/>
                      <a:pt x="2949" y="7235"/>
                      <a:pt x="2736" y="7143"/>
                    </a:cubicBezTo>
                    <a:lnTo>
                      <a:pt x="3314" y="213"/>
                    </a:lnTo>
                    <a:lnTo>
                      <a:pt x="1004" y="0"/>
                    </a:lnTo>
                    <a:close/>
                  </a:path>
                </a:pathLst>
              </a:custGeom>
              <a:solidFill>
                <a:srgbClr val="A589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8"/>
              <p:cNvSpPr/>
              <p:nvPr/>
            </p:nvSpPr>
            <p:spPr>
              <a:xfrm>
                <a:off x="3642576" y="1937467"/>
                <a:ext cx="640891" cy="509809"/>
              </a:xfrm>
              <a:custGeom>
                <a:rect b="b" l="l" r="r" t="t"/>
                <a:pathLst>
                  <a:path extrusionOk="0" h="21278" w="26749">
                    <a:moveTo>
                      <a:pt x="21855" y="1"/>
                    </a:moveTo>
                    <a:lnTo>
                      <a:pt x="21187" y="426"/>
                    </a:lnTo>
                    <a:cubicBezTo>
                      <a:pt x="19788" y="3678"/>
                      <a:pt x="20305" y="3739"/>
                      <a:pt x="18512" y="9423"/>
                    </a:cubicBezTo>
                    <a:cubicBezTo>
                      <a:pt x="13405" y="11946"/>
                      <a:pt x="10183" y="12828"/>
                      <a:pt x="3435" y="16749"/>
                    </a:cubicBezTo>
                    <a:cubicBezTo>
                      <a:pt x="3435" y="16749"/>
                      <a:pt x="2858" y="17478"/>
                      <a:pt x="2463" y="17539"/>
                    </a:cubicBezTo>
                    <a:cubicBezTo>
                      <a:pt x="1703" y="17630"/>
                      <a:pt x="1095" y="17873"/>
                      <a:pt x="609" y="18359"/>
                    </a:cubicBezTo>
                    <a:cubicBezTo>
                      <a:pt x="183" y="18785"/>
                      <a:pt x="1" y="20609"/>
                      <a:pt x="153" y="21277"/>
                    </a:cubicBezTo>
                    <a:cubicBezTo>
                      <a:pt x="1460" y="21065"/>
                      <a:pt x="1186" y="19818"/>
                      <a:pt x="1794" y="19363"/>
                    </a:cubicBezTo>
                    <a:cubicBezTo>
                      <a:pt x="2037" y="19180"/>
                      <a:pt x="2706" y="19211"/>
                      <a:pt x="3010" y="19089"/>
                    </a:cubicBezTo>
                    <a:lnTo>
                      <a:pt x="3010" y="19089"/>
                    </a:lnTo>
                    <a:lnTo>
                      <a:pt x="2645" y="20670"/>
                    </a:lnTo>
                    <a:lnTo>
                      <a:pt x="5198" y="19363"/>
                    </a:lnTo>
                    <a:cubicBezTo>
                      <a:pt x="9545" y="18937"/>
                      <a:pt x="18725" y="16201"/>
                      <a:pt x="21399" y="14773"/>
                    </a:cubicBezTo>
                    <a:cubicBezTo>
                      <a:pt x="22281" y="14317"/>
                      <a:pt x="23041" y="13709"/>
                      <a:pt x="23193" y="12584"/>
                    </a:cubicBezTo>
                    <a:cubicBezTo>
                      <a:pt x="23436" y="10882"/>
                      <a:pt x="25381" y="9758"/>
                      <a:pt x="26749" y="2159"/>
                    </a:cubicBezTo>
                    <a:lnTo>
                      <a:pt x="26354" y="1703"/>
                    </a:lnTo>
                    <a:cubicBezTo>
                      <a:pt x="25229" y="1490"/>
                      <a:pt x="24074" y="1064"/>
                      <a:pt x="23253" y="548"/>
                    </a:cubicBezTo>
                    <a:cubicBezTo>
                      <a:pt x="23193" y="517"/>
                      <a:pt x="23132" y="487"/>
                      <a:pt x="23101" y="457"/>
                    </a:cubicBezTo>
                    <a:cubicBezTo>
                      <a:pt x="22858" y="396"/>
                      <a:pt x="22646" y="335"/>
                      <a:pt x="22433" y="274"/>
                    </a:cubicBezTo>
                    <a:cubicBezTo>
                      <a:pt x="22220" y="213"/>
                      <a:pt x="22007" y="122"/>
                      <a:pt x="21855" y="1"/>
                    </a:cubicBezTo>
                    <a:close/>
                  </a:path>
                </a:pathLst>
              </a:custGeom>
              <a:solidFill>
                <a:srgbClr val="D3B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8"/>
              <p:cNvSpPr/>
              <p:nvPr/>
            </p:nvSpPr>
            <p:spPr>
              <a:xfrm>
                <a:off x="3580425" y="2378033"/>
                <a:ext cx="72717" cy="104799"/>
              </a:xfrm>
              <a:custGeom>
                <a:rect b="b" l="l" r="r" t="t"/>
                <a:pathLst>
                  <a:path extrusionOk="0" h="4374" w="3035">
                    <a:moveTo>
                      <a:pt x="856" y="1"/>
                    </a:moveTo>
                    <a:cubicBezTo>
                      <a:pt x="702" y="1"/>
                      <a:pt x="568" y="115"/>
                      <a:pt x="467" y="458"/>
                    </a:cubicBezTo>
                    <a:cubicBezTo>
                      <a:pt x="0" y="1969"/>
                      <a:pt x="5" y="4373"/>
                      <a:pt x="1603" y="4373"/>
                    </a:cubicBezTo>
                    <a:cubicBezTo>
                      <a:pt x="1773" y="4373"/>
                      <a:pt x="1962" y="4346"/>
                      <a:pt x="2169" y="4288"/>
                    </a:cubicBezTo>
                    <a:cubicBezTo>
                      <a:pt x="3035" y="4143"/>
                      <a:pt x="2777" y="3369"/>
                      <a:pt x="2021" y="3369"/>
                    </a:cubicBezTo>
                    <a:cubicBezTo>
                      <a:pt x="1980" y="3369"/>
                      <a:pt x="1939" y="3371"/>
                      <a:pt x="1896" y="3376"/>
                    </a:cubicBezTo>
                    <a:cubicBezTo>
                      <a:pt x="2552" y="3286"/>
                      <a:pt x="2447" y="2494"/>
                      <a:pt x="1781" y="2494"/>
                    </a:cubicBezTo>
                    <a:cubicBezTo>
                      <a:pt x="1769" y="2494"/>
                      <a:pt x="1756" y="2494"/>
                      <a:pt x="1744" y="2494"/>
                    </a:cubicBezTo>
                    <a:cubicBezTo>
                      <a:pt x="2224" y="2404"/>
                      <a:pt x="2408" y="1571"/>
                      <a:pt x="1678" y="1435"/>
                    </a:cubicBezTo>
                    <a:lnTo>
                      <a:pt x="1678" y="1435"/>
                    </a:lnTo>
                    <a:cubicBezTo>
                      <a:pt x="1691" y="1437"/>
                      <a:pt x="1704" y="1438"/>
                      <a:pt x="1716" y="1438"/>
                    </a:cubicBezTo>
                    <a:cubicBezTo>
                      <a:pt x="2089" y="1438"/>
                      <a:pt x="2168" y="684"/>
                      <a:pt x="1592" y="367"/>
                    </a:cubicBezTo>
                    <a:cubicBezTo>
                      <a:pt x="1326" y="225"/>
                      <a:pt x="1071" y="1"/>
                      <a:pt x="856" y="1"/>
                    </a:cubicBezTo>
                    <a:close/>
                  </a:path>
                </a:pathLst>
              </a:custGeom>
              <a:solidFill>
                <a:srgbClr val="D3B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8"/>
              <p:cNvSpPr/>
              <p:nvPr/>
            </p:nvSpPr>
            <p:spPr>
              <a:xfrm>
                <a:off x="4142179" y="1796179"/>
                <a:ext cx="206123" cy="196659"/>
              </a:xfrm>
              <a:custGeom>
                <a:rect b="b" l="l" r="r" t="t"/>
                <a:pathLst>
                  <a:path extrusionOk="0" h="8208" w="8603">
                    <a:moveTo>
                      <a:pt x="8602" y="1"/>
                    </a:moveTo>
                    <a:cubicBezTo>
                      <a:pt x="8602" y="1"/>
                      <a:pt x="6809" y="1643"/>
                      <a:pt x="5563" y="6323"/>
                    </a:cubicBezTo>
                    <a:cubicBezTo>
                      <a:pt x="3161" y="5989"/>
                      <a:pt x="547" y="4712"/>
                      <a:pt x="547" y="4712"/>
                    </a:cubicBezTo>
                    <a:lnTo>
                      <a:pt x="0" y="6080"/>
                    </a:lnTo>
                    <a:cubicBezTo>
                      <a:pt x="1277" y="7022"/>
                      <a:pt x="3465" y="7539"/>
                      <a:pt x="5198" y="7904"/>
                    </a:cubicBezTo>
                    <a:lnTo>
                      <a:pt x="5867" y="8208"/>
                    </a:lnTo>
                    <a:cubicBezTo>
                      <a:pt x="5867" y="8208"/>
                      <a:pt x="5867" y="8147"/>
                      <a:pt x="5867" y="8056"/>
                    </a:cubicBezTo>
                    <a:lnTo>
                      <a:pt x="5897" y="8056"/>
                    </a:lnTo>
                    <a:lnTo>
                      <a:pt x="6231" y="6414"/>
                    </a:lnTo>
                    <a:cubicBezTo>
                      <a:pt x="6626" y="4651"/>
                      <a:pt x="7417" y="1946"/>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8"/>
              <p:cNvSpPr/>
              <p:nvPr/>
            </p:nvSpPr>
            <p:spPr>
              <a:xfrm>
                <a:off x="4797614" y="1926638"/>
                <a:ext cx="214868" cy="98258"/>
              </a:xfrm>
              <a:custGeom>
                <a:rect b="b" l="l" r="r" t="t"/>
                <a:pathLst>
                  <a:path extrusionOk="0" h="4101" w="8968">
                    <a:moveTo>
                      <a:pt x="5719" y="0"/>
                    </a:moveTo>
                    <a:cubicBezTo>
                      <a:pt x="3394" y="0"/>
                      <a:pt x="667" y="960"/>
                      <a:pt x="0" y="2489"/>
                    </a:cubicBezTo>
                    <a:cubicBezTo>
                      <a:pt x="183" y="3036"/>
                      <a:pt x="274" y="3371"/>
                      <a:pt x="456" y="3918"/>
                    </a:cubicBezTo>
                    <a:lnTo>
                      <a:pt x="578" y="4100"/>
                    </a:lnTo>
                    <a:cubicBezTo>
                      <a:pt x="815" y="2641"/>
                      <a:pt x="3623" y="1770"/>
                      <a:pt x="5948" y="1770"/>
                    </a:cubicBezTo>
                    <a:cubicBezTo>
                      <a:pt x="7207" y="1770"/>
                      <a:pt x="8324" y="2025"/>
                      <a:pt x="8815" y="2580"/>
                    </a:cubicBezTo>
                    <a:lnTo>
                      <a:pt x="8967" y="2884"/>
                    </a:lnTo>
                    <a:cubicBezTo>
                      <a:pt x="8937" y="2671"/>
                      <a:pt x="8785" y="1182"/>
                      <a:pt x="8785" y="939"/>
                    </a:cubicBezTo>
                    <a:cubicBezTo>
                      <a:pt x="8159" y="291"/>
                      <a:pt x="7000" y="0"/>
                      <a:pt x="57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90" name="Google Shape;790;p58"/>
            <p:cNvCxnSpPr>
              <a:endCxn id="791" idx="1"/>
            </p:cNvCxnSpPr>
            <p:nvPr/>
          </p:nvCxnSpPr>
          <p:spPr>
            <a:xfrm flipH="1" rot="10800000">
              <a:off x="4962785" y="2059434"/>
              <a:ext cx="2136900" cy="1884000"/>
            </a:xfrm>
            <a:prstGeom prst="straightConnector1">
              <a:avLst/>
            </a:prstGeom>
            <a:noFill/>
            <a:ln cap="flat" cmpd="sng" w="9525">
              <a:solidFill>
                <a:schemeClr val="lt2"/>
              </a:solidFill>
              <a:prstDash val="solid"/>
              <a:round/>
              <a:headEnd len="med" w="med" type="oval"/>
              <a:tailEnd len="med" w="med" type="none"/>
            </a:ln>
          </p:spPr>
        </p:cxnSp>
      </p:grpSp>
      <p:sp>
        <p:nvSpPr>
          <p:cNvPr id="792" name="Google Shape;792;p58"/>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Infographics make your idea understandable</a:t>
            </a:r>
            <a:endParaRPr/>
          </a:p>
        </p:txBody>
      </p:sp>
      <p:sp>
        <p:nvSpPr>
          <p:cNvPr id="793" name="Google Shape;793;p58"/>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8"/>
          <p:cNvSpPr txBox="1"/>
          <p:nvPr/>
        </p:nvSpPr>
        <p:spPr>
          <a:xfrm>
            <a:off x="6549600" y="1216600"/>
            <a:ext cx="1874400" cy="284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b="1" lang="en" sz="2000">
                <a:solidFill>
                  <a:schemeClr val="lt2"/>
                </a:solidFill>
                <a:latin typeface="Playfair Display"/>
                <a:ea typeface="Playfair Display"/>
                <a:cs typeface="Playfair Display"/>
                <a:sym typeface="Playfair Display"/>
              </a:rPr>
              <a:t>Mars</a:t>
            </a:r>
            <a:endParaRPr sz="2000">
              <a:solidFill>
                <a:schemeClr val="lt2"/>
              </a:solidFill>
            </a:endParaRPr>
          </a:p>
        </p:txBody>
      </p:sp>
      <p:sp>
        <p:nvSpPr>
          <p:cNvPr id="795" name="Google Shape;795;p58"/>
          <p:cNvSpPr txBox="1"/>
          <p:nvPr/>
        </p:nvSpPr>
        <p:spPr>
          <a:xfrm>
            <a:off x="6549600" y="1499498"/>
            <a:ext cx="1874400" cy="51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solidFill>
                  <a:srgbClr val="595959"/>
                </a:solidFill>
                <a:latin typeface="Anaheim"/>
                <a:ea typeface="Anaheim"/>
                <a:cs typeface="Anaheim"/>
                <a:sym typeface="Anaheim"/>
              </a:rPr>
              <a:t>Despite being red, Mars is a cold place</a:t>
            </a:r>
            <a:endParaRPr/>
          </a:p>
        </p:txBody>
      </p:sp>
      <p:sp>
        <p:nvSpPr>
          <p:cNvPr id="796" name="Google Shape;796;p58"/>
          <p:cNvSpPr/>
          <p:nvPr/>
        </p:nvSpPr>
        <p:spPr>
          <a:xfrm>
            <a:off x="6463075" y="1216600"/>
            <a:ext cx="51300" cy="801600"/>
          </a:xfrm>
          <a:prstGeom prst="leftBracket">
            <a:avLst>
              <a:gd fmla="val 8333" name="adj"/>
            </a:avLst>
          </a:prstGeom>
          <a:noFill/>
          <a:ln cap="flat" cmpd="sng" w="9525">
            <a:solidFill>
              <a:schemeClr val="accen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8"/>
          <p:cNvSpPr txBox="1"/>
          <p:nvPr/>
        </p:nvSpPr>
        <p:spPr>
          <a:xfrm>
            <a:off x="6549600" y="2529326"/>
            <a:ext cx="1874400" cy="284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b="1" lang="en" sz="2000">
                <a:solidFill>
                  <a:schemeClr val="lt2"/>
                </a:solidFill>
                <a:latin typeface="Playfair Display"/>
                <a:ea typeface="Playfair Display"/>
                <a:cs typeface="Playfair Display"/>
                <a:sym typeface="Playfair Display"/>
              </a:rPr>
              <a:t>Saturn</a:t>
            </a:r>
            <a:endParaRPr sz="2000">
              <a:solidFill>
                <a:schemeClr val="lt2"/>
              </a:solidFill>
            </a:endParaRPr>
          </a:p>
        </p:txBody>
      </p:sp>
      <p:sp>
        <p:nvSpPr>
          <p:cNvPr id="798" name="Google Shape;798;p58"/>
          <p:cNvSpPr txBox="1"/>
          <p:nvPr/>
        </p:nvSpPr>
        <p:spPr>
          <a:xfrm>
            <a:off x="6549600" y="2812224"/>
            <a:ext cx="1874400" cy="51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solidFill>
                  <a:srgbClr val="595959"/>
                </a:solidFill>
                <a:latin typeface="Anaheim"/>
                <a:ea typeface="Anaheim"/>
                <a:cs typeface="Anaheim"/>
                <a:sym typeface="Anaheim"/>
              </a:rPr>
              <a:t>Saturn is a gas giant and has several rings</a:t>
            </a:r>
            <a:endParaRPr/>
          </a:p>
        </p:txBody>
      </p:sp>
      <p:sp>
        <p:nvSpPr>
          <p:cNvPr id="791" name="Google Shape;791;p58"/>
          <p:cNvSpPr/>
          <p:nvPr/>
        </p:nvSpPr>
        <p:spPr>
          <a:xfrm>
            <a:off x="6463075" y="2529325"/>
            <a:ext cx="51300" cy="801600"/>
          </a:xfrm>
          <a:prstGeom prst="leftBracket">
            <a:avLst>
              <a:gd fmla="val 8333" name="adj"/>
            </a:avLst>
          </a:prstGeom>
          <a:noFill/>
          <a:ln cap="flat" cmpd="sng" w="9525">
            <a:solidFill>
              <a:schemeClr val="accen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8"/>
          <p:cNvSpPr txBox="1"/>
          <p:nvPr/>
        </p:nvSpPr>
        <p:spPr>
          <a:xfrm>
            <a:off x="713225" y="1216600"/>
            <a:ext cx="1877100" cy="284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1600"/>
              </a:spcAft>
              <a:buNone/>
            </a:pPr>
            <a:r>
              <a:rPr b="1" lang="en" sz="2000">
                <a:solidFill>
                  <a:schemeClr val="lt2"/>
                </a:solidFill>
                <a:latin typeface="Playfair Display"/>
                <a:ea typeface="Playfair Display"/>
                <a:cs typeface="Playfair Display"/>
                <a:sym typeface="Playfair Display"/>
              </a:rPr>
              <a:t>Venus</a:t>
            </a:r>
            <a:endParaRPr sz="2000">
              <a:solidFill>
                <a:schemeClr val="lt2"/>
              </a:solidFill>
            </a:endParaRPr>
          </a:p>
        </p:txBody>
      </p:sp>
      <p:sp>
        <p:nvSpPr>
          <p:cNvPr id="800" name="Google Shape;800;p58"/>
          <p:cNvSpPr txBox="1"/>
          <p:nvPr/>
        </p:nvSpPr>
        <p:spPr>
          <a:xfrm>
            <a:off x="713225" y="1499499"/>
            <a:ext cx="1877100" cy="511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a:solidFill>
                  <a:srgbClr val="595959"/>
                </a:solidFill>
                <a:latin typeface="Anaheim"/>
                <a:ea typeface="Anaheim"/>
                <a:cs typeface="Anaheim"/>
                <a:sym typeface="Anaheim"/>
              </a:rPr>
              <a:t>Venus is the second planet from the Sun</a:t>
            </a:r>
            <a:endParaRPr/>
          </a:p>
        </p:txBody>
      </p:sp>
      <p:sp>
        <p:nvSpPr>
          <p:cNvPr id="801" name="Google Shape;801;p58"/>
          <p:cNvSpPr/>
          <p:nvPr/>
        </p:nvSpPr>
        <p:spPr>
          <a:xfrm flipH="1">
            <a:off x="2589950" y="1216600"/>
            <a:ext cx="51300" cy="801600"/>
          </a:xfrm>
          <a:prstGeom prst="leftBracket">
            <a:avLst>
              <a:gd fmla="val 8333" name="adj"/>
            </a:avLst>
          </a:prstGeom>
          <a:noFill/>
          <a:ln cap="flat" cmpd="sng" w="9525">
            <a:solidFill>
              <a:schemeClr val="accen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8"/>
          <p:cNvSpPr txBox="1"/>
          <p:nvPr/>
        </p:nvSpPr>
        <p:spPr>
          <a:xfrm>
            <a:off x="713225" y="2529326"/>
            <a:ext cx="1877100" cy="284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1600"/>
              </a:spcAft>
              <a:buNone/>
            </a:pPr>
            <a:r>
              <a:rPr b="1" lang="en" sz="2000">
                <a:solidFill>
                  <a:schemeClr val="lt2"/>
                </a:solidFill>
                <a:latin typeface="Playfair Display"/>
                <a:ea typeface="Playfair Display"/>
                <a:cs typeface="Playfair Display"/>
                <a:sym typeface="Playfair Display"/>
              </a:rPr>
              <a:t>Jupiter</a:t>
            </a:r>
            <a:endParaRPr sz="2000">
              <a:solidFill>
                <a:schemeClr val="lt2"/>
              </a:solidFill>
            </a:endParaRPr>
          </a:p>
        </p:txBody>
      </p:sp>
      <p:sp>
        <p:nvSpPr>
          <p:cNvPr id="803" name="Google Shape;803;p58"/>
          <p:cNvSpPr txBox="1"/>
          <p:nvPr/>
        </p:nvSpPr>
        <p:spPr>
          <a:xfrm>
            <a:off x="713225" y="2812225"/>
            <a:ext cx="1877100" cy="511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a:solidFill>
                  <a:srgbClr val="595959"/>
                </a:solidFill>
                <a:latin typeface="Anaheim"/>
                <a:ea typeface="Anaheim"/>
                <a:cs typeface="Anaheim"/>
                <a:sym typeface="Anaheim"/>
              </a:rPr>
              <a:t>It’s the biggest planet in the Solar System</a:t>
            </a:r>
            <a:endParaRPr/>
          </a:p>
        </p:txBody>
      </p:sp>
      <p:sp>
        <p:nvSpPr>
          <p:cNvPr id="804" name="Google Shape;804;p58"/>
          <p:cNvSpPr/>
          <p:nvPr/>
        </p:nvSpPr>
        <p:spPr>
          <a:xfrm flipH="1">
            <a:off x="2589950" y="2529325"/>
            <a:ext cx="51300" cy="801600"/>
          </a:xfrm>
          <a:prstGeom prst="leftBracket">
            <a:avLst>
              <a:gd fmla="val 8333" name="adj"/>
            </a:avLst>
          </a:prstGeom>
          <a:noFill/>
          <a:ln cap="flat" cmpd="sng" w="9525">
            <a:solidFill>
              <a:schemeClr val="accen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5" name="Google Shape;805;p58"/>
          <p:cNvCxnSpPr/>
          <p:nvPr/>
        </p:nvCxnSpPr>
        <p:spPr>
          <a:xfrm flipH="1" rot="10800000">
            <a:off x="4933950" y="1630275"/>
            <a:ext cx="1529100" cy="1446300"/>
          </a:xfrm>
          <a:prstGeom prst="straightConnector1">
            <a:avLst/>
          </a:prstGeom>
          <a:noFill/>
          <a:ln cap="flat" cmpd="sng" w="9525">
            <a:solidFill>
              <a:schemeClr val="accent1"/>
            </a:solidFill>
            <a:prstDash val="solid"/>
            <a:round/>
            <a:headEnd len="med" w="med" type="oval"/>
            <a:tailEnd len="med" w="med" type="none"/>
          </a:ln>
        </p:spPr>
      </p:cxnSp>
      <p:cxnSp>
        <p:nvCxnSpPr>
          <p:cNvPr id="806" name="Google Shape;806;p58"/>
          <p:cNvCxnSpPr>
            <a:endCxn id="801" idx="1"/>
          </p:cNvCxnSpPr>
          <p:nvPr/>
        </p:nvCxnSpPr>
        <p:spPr>
          <a:xfrm rot="10800000">
            <a:off x="2641250" y="1617400"/>
            <a:ext cx="1559100" cy="1097400"/>
          </a:xfrm>
          <a:prstGeom prst="straightConnector1">
            <a:avLst/>
          </a:prstGeom>
          <a:noFill/>
          <a:ln cap="flat" cmpd="sng" w="9525">
            <a:solidFill>
              <a:schemeClr val="accent1"/>
            </a:solidFill>
            <a:prstDash val="solid"/>
            <a:round/>
            <a:headEnd len="med" w="med" type="oval"/>
            <a:tailEnd len="med" w="med" type="none"/>
          </a:ln>
        </p:spPr>
      </p:cxnSp>
      <p:cxnSp>
        <p:nvCxnSpPr>
          <p:cNvPr id="807" name="Google Shape;807;p58"/>
          <p:cNvCxnSpPr>
            <a:endCxn id="804" idx="1"/>
          </p:cNvCxnSpPr>
          <p:nvPr/>
        </p:nvCxnSpPr>
        <p:spPr>
          <a:xfrm rot="10800000">
            <a:off x="2641250" y="2930125"/>
            <a:ext cx="1121100" cy="927600"/>
          </a:xfrm>
          <a:prstGeom prst="straightConnector1">
            <a:avLst/>
          </a:prstGeom>
          <a:noFill/>
          <a:ln cap="flat" cmpd="sng" w="9525">
            <a:solidFill>
              <a:schemeClr val="accent1"/>
            </a:solidFill>
            <a:prstDash val="solid"/>
            <a:round/>
            <a:headEnd len="med" w="med" type="oval"/>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811" name="Shape 811"/>
        <p:cNvGrpSpPr/>
        <p:nvPr/>
      </p:nvGrpSpPr>
      <p:grpSpPr>
        <a:xfrm>
          <a:off x="0" y="0"/>
          <a:ext cx="0" cy="0"/>
          <a:chOff x="0" y="0"/>
          <a:chExt cx="0" cy="0"/>
        </a:xfrm>
      </p:grpSpPr>
      <p:sp>
        <p:nvSpPr>
          <p:cNvPr id="812" name="Google Shape;812;p59"/>
          <p:cNvSpPr txBox="1"/>
          <p:nvPr>
            <p:ph idx="15"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ix columns with a dark background</a:t>
            </a:r>
            <a:endParaRPr/>
          </a:p>
        </p:txBody>
      </p:sp>
      <p:sp>
        <p:nvSpPr>
          <p:cNvPr id="813" name="Google Shape;813;p59"/>
          <p:cNvSpPr txBox="1"/>
          <p:nvPr>
            <p:ph type="title"/>
          </p:nvPr>
        </p:nvSpPr>
        <p:spPr>
          <a:xfrm>
            <a:off x="720000" y="1888375"/>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814" name="Google Shape;814;p59"/>
          <p:cNvSpPr txBox="1"/>
          <p:nvPr>
            <p:ph idx="1" type="subTitle"/>
          </p:nvPr>
        </p:nvSpPr>
        <p:spPr>
          <a:xfrm>
            <a:off x="720000" y="2284075"/>
            <a:ext cx="23055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It’s the closest planet to the Sun</a:t>
            </a:r>
            <a:endParaRPr/>
          </a:p>
        </p:txBody>
      </p:sp>
      <p:sp>
        <p:nvSpPr>
          <p:cNvPr id="815" name="Google Shape;815;p59"/>
          <p:cNvSpPr txBox="1"/>
          <p:nvPr>
            <p:ph idx="2" type="title"/>
          </p:nvPr>
        </p:nvSpPr>
        <p:spPr>
          <a:xfrm>
            <a:off x="3419270" y="1888375"/>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816" name="Google Shape;816;p59"/>
          <p:cNvSpPr txBox="1"/>
          <p:nvPr>
            <p:ph idx="3" type="subTitle"/>
          </p:nvPr>
        </p:nvSpPr>
        <p:spPr>
          <a:xfrm>
            <a:off x="3419270" y="22840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817" name="Google Shape;817;p59"/>
          <p:cNvSpPr txBox="1"/>
          <p:nvPr>
            <p:ph idx="4" type="title"/>
          </p:nvPr>
        </p:nvSpPr>
        <p:spPr>
          <a:xfrm>
            <a:off x="720000" y="3688087"/>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818" name="Google Shape;818;p59"/>
          <p:cNvSpPr txBox="1"/>
          <p:nvPr>
            <p:ph idx="5" type="subTitle"/>
          </p:nvPr>
        </p:nvSpPr>
        <p:spPr>
          <a:xfrm>
            <a:off x="720000" y="40837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819" name="Google Shape;819;p59"/>
          <p:cNvSpPr txBox="1"/>
          <p:nvPr>
            <p:ph idx="6" type="title"/>
          </p:nvPr>
        </p:nvSpPr>
        <p:spPr>
          <a:xfrm>
            <a:off x="3419270" y="3688087"/>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820" name="Google Shape;820;p59"/>
          <p:cNvSpPr txBox="1"/>
          <p:nvPr>
            <p:ph idx="7" type="subTitle"/>
          </p:nvPr>
        </p:nvSpPr>
        <p:spPr>
          <a:xfrm>
            <a:off x="3419270" y="40837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821" name="Google Shape;821;p59"/>
          <p:cNvSpPr txBox="1"/>
          <p:nvPr>
            <p:ph idx="8" type="title"/>
          </p:nvPr>
        </p:nvSpPr>
        <p:spPr>
          <a:xfrm>
            <a:off x="6118548" y="1888375"/>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822" name="Google Shape;822;p59"/>
          <p:cNvSpPr txBox="1"/>
          <p:nvPr>
            <p:ph idx="9" type="subTitle"/>
          </p:nvPr>
        </p:nvSpPr>
        <p:spPr>
          <a:xfrm>
            <a:off x="6118548" y="2284075"/>
            <a:ext cx="23055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Mars is actually a very cold place</a:t>
            </a:r>
            <a:endParaRPr/>
          </a:p>
        </p:txBody>
      </p:sp>
      <p:sp>
        <p:nvSpPr>
          <p:cNvPr id="823" name="Google Shape;823;p59"/>
          <p:cNvSpPr txBox="1"/>
          <p:nvPr>
            <p:ph idx="13" type="title"/>
          </p:nvPr>
        </p:nvSpPr>
        <p:spPr>
          <a:xfrm>
            <a:off x="6118548" y="3688087"/>
            <a:ext cx="23055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824" name="Google Shape;824;p59"/>
          <p:cNvSpPr txBox="1"/>
          <p:nvPr>
            <p:ph idx="14" type="subTitle"/>
          </p:nvPr>
        </p:nvSpPr>
        <p:spPr>
          <a:xfrm>
            <a:off x="6118548" y="4083775"/>
            <a:ext cx="23055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It’s the farthest planet from the Sun</a:t>
            </a:r>
            <a:endParaRPr/>
          </a:p>
        </p:txBody>
      </p:sp>
      <p:cxnSp>
        <p:nvCxnSpPr>
          <p:cNvPr id="825" name="Google Shape;825;p59"/>
          <p:cNvCxnSpPr/>
          <p:nvPr/>
        </p:nvCxnSpPr>
        <p:spPr>
          <a:xfrm>
            <a:off x="3230100" y="1220425"/>
            <a:ext cx="0" cy="3380700"/>
          </a:xfrm>
          <a:prstGeom prst="straightConnector1">
            <a:avLst/>
          </a:prstGeom>
          <a:noFill/>
          <a:ln cap="flat" cmpd="sng" w="9525">
            <a:solidFill>
              <a:schemeClr val="accent2"/>
            </a:solidFill>
            <a:prstDash val="dot"/>
            <a:round/>
            <a:headEnd len="med" w="med" type="none"/>
            <a:tailEnd len="med" w="med" type="none"/>
          </a:ln>
        </p:spPr>
      </p:cxnSp>
      <p:cxnSp>
        <p:nvCxnSpPr>
          <p:cNvPr id="826" name="Google Shape;826;p59"/>
          <p:cNvCxnSpPr/>
          <p:nvPr/>
        </p:nvCxnSpPr>
        <p:spPr>
          <a:xfrm>
            <a:off x="5913900" y="1220425"/>
            <a:ext cx="0" cy="3380700"/>
          </a:xfrm>
          <a:prstGeom prst="straightConnector1">
            <a:avLst/>
          </a:prstGeom>
          <a:noFill/>
          <a:ln cap="flat" cmpd="sng" w="9525">
            <a:solidFill>
              <a:schemeClr val="accent2"/>
            </a:solidFill>
            <a:prstDash val="dot"/>
            <a:round/>
            <a:headEnd len="med" w="med" type="none"/>
            <a:tailEnd len="med" w="med" type="none"/>
          </a:ln>
        </p:spPr>
      </p:cxnSp>
      <p:cxnSp>
        <p:nvCxnSpPr>
          <p:cNvPr id="827" name="Google Shape;827;p59"/>
          <p:cNvCxnSpPr/>
          <p:nvPr/>
        </p:nvCxnSpPr>
        <p:spPr>
          <a:xfrm>
            <a:off x="695325" y="2887330"/>
            <a:ext cx="7734300" cy="0"/>
          </a:xfrm>
          <a:prstGeom prst="straightConnector1">
            <a:avLst/>
          </a:prstGeom>
          <a:noFill/>
          <a:ln cap="flat" cmpd="sng" w="9525">
            <a:solidFill>
              <a:schemeClr val="accent2"/>
            </a:solidFill>
            <a:prstDash val="dot"/>
            <a:round/>
            <a:headEnd len="med" w="med" type="none"/>
            <a:tailEnd len="med" w="med" type="none"/>
          </a:ln>
        </p:spPr>
      </p:cxnSp>
      <p:sp>
        <p:nvSpPr>
          <p:cNvPr id="828" name="Google Shape;828;p59"/>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 name="Google Shape;829;p59"/>
          <p:cNvGrpSpPr/>
          <p:nvPr/>
        </p:nvGrpSpPr>
        <p:grpSpPr>
          <a:xfrm>
            <a:off x="1705414" y="1248282"/>
            <a:ext cx="563272" cy="640084"/>
            <a:chOff x="2081480" y="3301332"/>
            <a:chExt cx="346672" cy="400078"/>
          </a:xfrm>
        </p:grpSpPr>
        <p:sp>
          <p:nvSpPr>
            <p:cNvPr id="830" name="Google Shape;830;p59"/>
            <p:cNvSpPr/>
            <p:nvPr/>
          </p:nvSpPr>
          <p:spPr>
            <a:xfrm>
              <a:off x="2081480" y="3301332"/>
              <a:ext cx="346672" cy="400078"/>
            </a:xfrm>
            <a:custGeom>
              <a:rect b="b" l="l" r="r" t="t"/>
              <a:pathLst>
                <a:path extrusionOk="0" h="11956" w="10360">
                  <a:moveTo>
                    <a:pt x="5430" y="477"/>
                  </a:moveTo>
                  <a:cubicBezTo>
                    <a:pt x="5716" y="477"/>
                    <a:pt x="5954" y="691"/>
                    <a:pt x="5978" y="977"/>
                  </a:cubicBezTo>
                  <a:cubicBezTo>
                    <a:pt x="5883" y="930"/>
                    <a:pt x="5764" y="882"/>
                    <a:pt x="5644" y="858"/>
                  </a:cubicBezTo>
                  <a:cubicBezTo>
                    <a:pt x="5621" y="834"/>
                    <a:pt x="5621" y="834"/>
                    <a:pt x="5597" y="834"/>
                  </a:cubicBezTo>
                  <a:lnTo>
                    <a:pt x="1001" y="834"/>
                  </a:lnTo>
                  <a:cubicBezTo>
                    <a:pt x="810" y="834"/>
                    <a:pt x="620" y="882"/>
                    <a:pt x="477" y="977"/>
                  </a:cubicBezTo>
                  <a:cubicBezTo>
                    <a:pt x="477" y="691"/>
                    <a:pt x="715" y="477"/>
                    <a:pt x="1024" y="477"/>
                  </a:cubicBezTo>
                  <a:close/>
                  <a:moveTo>
                    <a:pt x="5430" y="1287"/>
                  </a:moveTo>
                  <a:cubicBezTo>
                    <a:pt x="5478" y="1287"/>
                    <a:pt x="5502" y="1311"/>
                    <a:pt x="5549" y="1311"/>
                  </a:cubicBezTo>
                  <a:lnTo>
                    <a:pt x="5573" y="1311"/>
                  </a:lnTo>
                  <a:cubicBezTo>
                    <a:pt x="5692" y="1334"/>
                    <a:pt x="5764" y="1406"/>
                    <a:pt x="5835" y="1477"/>
                  </a:cubicBezTo>
                  <a:cubicBezTo>
                    <a:pt x="5883" y="1525"/>
                    <a:pt x="5906" y="1573"/>
                    <a:pt x="5930" y="1644"/>
                  </a:cubicBezTo>
                  <a:cubicBezTo>
                    <a:pt x="5930" y="1644"/>
                    <a:pt x="5954" y="1668"/>
                    <a:pt x="5954" y="1668"/>
                  </a:cubicBezTo>
                  <a:cubicBezTo>
                    <a:pt x="5954" y="1692"/>
                    <a:pt x="5954" y="1692"/>
                    <a:pt x="5930" y="1692"/>
                  </a:cubicBezTo>
                  <a:cubicBezTo>
                    <a:pt x="5930" y="1692"/>
                    <a:pt x="5930" y="1692"/>
                    <a:pt x="5930" y="1715"/>
                  </a:cubicBezTo>
                  <a:cubicBezTo>
                    <a:pt x="5883" y="1715"/>
                    <a:pt x="5859" y="1739"/>
                    <a:pt x="5835" y="1763"/>
                  </a:cubicBezTo>
                  <a:lnTo>
                    <a:pt x="4740" y="3120"/>
                  </a:lnTo>
                  <a:cubicBezTo>
                    <a:pt x="4740" y="3144"/>
                    <a:pt x="4716" y="3168"/>
                    <a:pt x="4692" y="3192"/>
                  </a:cubicBezTo>
                  <a:cubicBezTo>
                    <a:pt x="4692" y="3263"/>
                    <a:pt x="4692" y="3311"/>
                    <a:pt x="4716" y="3359"/>
                  </a:cubicBezTo>
                  <a:cubicBezTo>
                    <a:pt x="4763" y="3454"/>
                    <a:pt x="4835" y="3502"/>
                    <a:pt x="4930" y="3502"/>
                  </a:cubicBezTo>
                  <a:lnTo>
                    <a:pt x="5502" y="3502"/>
                  </a:lnTo>
                  <a:lnTo>
                    <a:pt x="5502" y="4740"/>
                  </a:lnTo>
                  <a:cubicBezTo>
                    <a:pt x="5359" y="4716"/>
                    <a:pt x="5216" y="4621"/>
                    <a:pt x="5097" y="4526"/>
                  </a:cubicBezTo>
                  <a:lnTo>
                    <a:pt x="4620" y="4025"/>
                  </a:lnTo>
                  <a:cubicBezTo>
                    <a:pt x="4478" y="3883"/>
                    <a:pt x="4382" y="3692"/>
                    <a:pt x="4382" y="3478"/>
                  </a:cubicBezTo>
                  <a:lnTo>
                    <a:pt x="4382" y="2287"/>
                  </a:lnTo>
                  <a:cubicBezTo>
                    <a:pt x="4382" y="2096"/>
                    <a:pt x="4311" y="1930"/>
                    <a:pt x="4192" y="1787"/>
                  </a:cubicBezTo>
                  <a:cubicBezTo>
                    <a:pt x="4049" y="1668"/>
                    <a:pt x="3882" y="1596"/>
                    <a:pt x="3692" y="1596"/>
                  </a:cubicBezTo>
                  <a:cubicBezTo>
                    <a:pt x="3573" y="1596"/>
                    <a:pt x="3454" y="1477"/>
                    <a:pt x="3454" y="1358"/>
                  </a:cubicBezTo>
                  <a:lnTo>
                    <a:pt x="3454" y="1287"/>
                  </a:lnTo>
                  <a:close/>
                  <a:moveTo>
                    <a:pt x="9312" y="1954"/>
                  </a:moveTo>
                  <a:cubicBezTo>
                    <a:pt x="9621" y="1954"/>
                    <a:pt x="9883" y="2216"/>
                    <a:pt x="9883" y="2525"/>
                  </a:cubicBezTo>
                  <a:lnTo>
                    <a:pt x="9883" y="5573"/>
                  </a:lnTo>
                  <a:cubicBezTo>
                    <a:pt x="9883" y="5883"/>
                    <a:pt x="9621" y="6145"/>
                    <a:pt x="9312" y="6145"/>
                  </a:cubicBezTo>
                  <a:lnTo>
                    <a:pt x="6549" y="6145"/>
                  </a:lnTo>
                  <a:cubicBezTo>
                    <a:pt x="6240" y="6145"/>
                    <a:pt x="5978" y="5883"/>
                    <a:pt x="5978" y="5573"/>
                  </a:cubicBezTo>
                  <a:lnTo>
                    <a:pt x="5978" y="3263"/>
                  </a:lnTo>
                  <a:cubicBezTo>
                    <a:pt x="5978" y="3216"/>
                    <a:pt x="5954" y="3168"/>
                    <a:pt x="5930" y="3120"/>
                  </a:cubicBezTo>
                  <a:cubicBezTo>
                    <a:pt x="5906" y="3073"/>
                    <a:pt x="5835" y="3025"/>
                    <a:pt x="5740" y="3025"/>
                  </a:cubicBezTo>
                  <a:lnTo>
                    <a:pt x="5430" y="3025"/>
                  </a:lnTo>
                  <a:lnTo>
                    <a:pt x="6192" y="2073"/>
                  </a:lnTo>
                  <a:cubicBezTo>
                    <a:pt x="6216" y="2073"/>
                    <a:pt x="6216" y="2049"/>
                    <a:pt x="6240" y="2049"/>
                  </a:cubicBezTo>
                  <a:cubicBezTo>
                    <a:pt x="6335" y="2001"/>
                    <a:pt x="6430" y="1954"/>
                    <a:pt x="6549" y="1954"/>
                  </a:cubicBezTo>
                  <a:close/>
                  <a:moveTo>
                    <a:pt x="2977" y="1287"/>
                  </a:moveTo>
                  <a:lnTo>
                    <a:pt x="2977" y="1358"/>
                  </a:lnTo>
                  <a:cubicBezTo>
                    <a:pt x="2977" y="1739"/>
                    <a:pt x="3287" y="2049"/>
                    <a:pt x="3668" y="2049"/>
                  </a:cubicBezTo>
                  <a:cubicBezTo>
                    <a:pt x="3739" y="2049"/>
                    <a:pt x="3787" y="2073"/>
                    <a:pt x="3835" y="2120"/>
                  </a:cubicBezTo>
                  <a:cubicBezTo>
                    <a:pt x="3882" y="2168"/>
                    <a:pt x="3906" y="2216"/>
                    <a:pt x="3906" y="2287"/>
                  </a:cubicBezTo>
                  <a:lnTo>
                    <a:pt x="3906" y="3478"/>
                  </a:lnTo>
                  <a:cubicBezTo>
                    <a:pt x="3906" y="3811"/>
                    <a:pt x="4049" y="4145"/>
                    <a:pt x="4263" y="4359"/>
                  </a:cubicBezTo>
                  <a:lnTo>
                    <a:pt x="4763" y="4835"/>
                  </a:lnTo>
                  <a:cubicBezTo>
                    <a:pt x="4954" y="5049"/>
                    <a:pt x="5216" y="5169"/>
                    <a:pt x="5502" y="5192"/>
                  </a:cubicBezTo>
                  <a:lnTo>
                    <a:pt x="5502" y="5573"/>
                  </a:lnTo>
                  <a:cubicBezTo>
                    <a:pt x="5502" y="5883"/>
                    <a:pt x="5668" y="6216"/>
                    <a:pt x="5930" y="6407"/>
                  </a:cubicBezTo>
                  <a:cubicBezTo>
                    <a:pt x="5954" y="6407"/>
                    <a:pt x="5954" y="6431"/>
                    <a:pt x="5978" y="6431"/>
                  </a:cubicBezTo>
                  <a:lnTo>
                    <a:pt x="5978" y="8741"/>
                  </a:lnTo>
                  <a:cubicBezTo>
                    <a:pt x="5954" y="8717"/>
                    <a:pt x="5906" y="8717"/>
                    <a:pt x="5883" y="8717"/>
                  </a:cubicBezTo>
                  <a:lnTo>
                    <a:pt x="5549" y="8717"/>
                  </a:lnTo>
                  <a:cubicBezTo>
                    <a:pt x="5502" y="8717"/>
                    <a:pt x="5478" y="8717"/>
                    <a:pt x="5454" y="8693"/>
                  </a:cubicBezTo>
                  <a:lnTo>
                    <a:pt x="4716" y="7645"/>
                  </a:lnTo>
                  <a:cubicBezTo>
                    <a:pt x="4573" y="7455"/>
                    <a:pt x="4358" y="7336"/>
                    <a:pt x="4120" y="7336"/>
                  </a:cubicBezTo>
                  <a:lnTo>
                    <a:pt x="3977" y="7336"/>
                  </a:lnTo>
                  <a:cubicBezTo>
                    <a:pt x="3715" y="7336"/>
                    <a:pt x="3477" y="7455"/>
                    <a:pt x="3334" y="7669"/>
                  </a:cubicBezTo>
                  <a:lnTo>
                    <a:pt x="2858" y="8360"/>
                  </a:lnTo>
                  <a:cubicBezTo>
                    <a:pt x="2811" y="8455"/>
                    <a:pt x="2715" y="8503"/>
                    <a:pt x="2620" y="8503"/>
                  </a:cubicBezTo>
                  <a:lnTo>
                    <a:pt x="2501" y="8503"/>
                  </a:lnTo>
                  <a:cubicBezTo>
                    <a:pt x="2287" y="8503"/>
                    <a:pt x="2096" y="8574"/>
                    <a:pt x="1953" y="8717"/>
                  </a:cubicBezTo>
                  <a:cubicBezTo>
                    <a:pt x="1810" y="8860"/>
                    <a:pt x="1739" y="9050"/>
                    <a:pt x="1739" y="9265"/>
                  </a:cubicBezTo>
                  <a:cubicBezTo>
                    <a:pt x="1739" y="9336"/>
                    <a:pt x="1691" y="9407"/>
                    <a:pt x="1644" y="9479"/>
                  </a:cubicBezTo>
                  <a:cubicBezTo>
                    <a:pt x="1596" y="9527"/>
                    <a:pt x="1525" y="9550"/>
                    <a:pt x="1429" y="9550"/>
                  </a:cubicBezTo>
                  <a:lnTo>
                    <a:pt x="477" y="9550"/>
                  </a:lnTo>
                  <a:lnTo>
                    <a:pt x="477" y="7312"/>
                  </a:lnTo>
                  <a:lnTo>
                    <a:pt x="1048" y="7312"/>
                  </a:lnTo>
                  <a:cubicBezTo>
                    <a:pt x="1429" y="7312"/>
                    <a:pt x="1739" y="7002"/>
                    <a:pt x="1739" y="6621"/>
                  </a:cubicBezTo>
                  <a:lnTo>
                    <a:pt x="1739" y="6478"/>
                  </a:lnTo>
                  <a:cubicBezTo>
                    <a:pt x="1739" y="6383"/>
                    <a:pt x="1787" y="6312"/>
                    <a:pt x="1858" y="6264"/>
                  </a:cubicBezTo>
                  <a:lnTo>
                    <a:pt x="2168" y="6121"/>
                  </a:lnTo>
                  <a:cubicBezTo>
                    <a:pt x="2287" y="6050"/>
                    <a:pt x="2310" y="5907"/>
                    <a:pt x="2263" y="5812"/>
                  </a:cubicBezTo>
                  <a:cubicBezTo>
                    <a:pt x="2210" y="5723"/>
                    <a:pt x="2131" y="5674"/>
                    <a:pt x="2045" y="5674"/>
                  </a:cubicBezTo>
                  <a:cubicBezTo>
                    <a:pt x="2015" y="5674"/>
                    <a:pt x="1984" y="5680"/>
                    <a:pt x="1953" y="5692"/>
                  </a:cubicBezTo>
                  <a:lnTo>
                    <a:pt x="1644" y="5859"/>
                  </a:lnTo>
                  <a:cubicBezTo>
                    <a:pt x="1405" y="5978"/>
                    <a:pt x="1263" y="6216"/>
                    <a:pt x="1263" y="6478"/>
                  </a:cubicBezTo>
                  <a:lnTo>
                    <a:pt x="1263" y="6621"/>
                  </a:lnTo>
                  <a:cubicBezTo>
                    <a:pt x="1263" y="6740"/>
                    <a:pt x="1167" y="6836"/>
                    <a:pt x="1048" y="6836"/>
                  </a:cubicBezTo>
                  <a:lnTo>
                    <a:pt x="477" y="6836"/>
                  </a:lnTo>
                  <a:lnTo>
                    <a:pt x="477" y="2597"/>
                  </a:lnTo>
                  <a:lnTo>
                    <a:pt x="1120" y="2597"/>
                  </a:lnTo>
                  <a:cubicBezTo>
                    <a:pt x="1239" y="2597"/>
                    <a:pt x="1358" y="2692"/>
                    <a:pt x="1358" y="2811"/>
                  </a:cubicBezTo>
                  <a:cubicBezTo>
                    <a:pt x="1358" y="3001"/>
                    <a:pt x="1429" y="3192"/>
                    <a:pt x="1548" y="3311"/>
                  </a:cubicBezTo>
                  <a:cubicBezTo>
                    <a:pt x="1691" y="3454"/>
                    <a:pt x="1858" y="3525"/>
                    <a:pt x="2048" y="3525"/>
                  </a:cubicBezTo>
                  <a:lnTo>
                    <a:pt x="2430" y="3525"/>
                  </a:lnTo>
                  <a:cubicBezTo>
                    <a:pt x="2549" y="3525"/>
                    <a:pt x="2668" y="3621"/>
                    <a:pt x="2668" y="3740"/>
                  </a:cubicBezTo>
                  <a:lnTo>
                    <a:pt x="2668" y="4526"/>
                  </a:lnTo>
                  <a:cubicBezTo>
                    <a:pt x="2668" y="4668"/>
                    <a:pt x="2763" y="4764"/>
                    <a:pt x="2882" y="4764"/>
                  </a:cubicBezTo>
                  <a:cubicBezTo>
                    <a:pt x="3025" y="4764"/>
                    <a:pt x="3120" y="4668"/>
                    <a:pt x="3120" y="4526"/>
                  </a:cubicBezTo>
                  <a:lnTo>
                    <a:pt x="3120" y="3740"/>
                  </a:lnTo>
                  <a:cubicBezTo>
                    <a:pt x="3120" y="3359"/>
                    <a:pt x="2811" y="3049"/>
                    <a:pt x="2430" y="3049"/>
                  </a:cubicBezTo>
                  <a:lnTo>
                    <a:pt x="2048" y="3049"/>
                  </a:lnTo>
                  <a:cubicBezTo>
                    <a:pt x="1977" y="3049"/>
                    <a:pt x="1929" y="3025"/>
                    <a:pt x="1882" y="2978"/>
                  </a:cubicBezTo>
                  <a:cubicBezTo>
                    <a:pt x="1834" y="2930"/>
                    <a:pt x="1810" y="2882"/>
                    <a:pt x="1810" y="2811"/>
                  </a:cubicBezTo>
                  <a:cubicBezTo>
                    <a:pt x="1810" y="2430"/>
                    <a:pt x="1501" y="2120"/>
                    <a:pt x="1120" y="2120"/>
                  </a:cubicBezTo>
                  <a:lnTo>
                    <a:pt x="453" y="2120"/>
                  </a:lnTo>
                  <a:lnTo>
                    <a:pt x="453" y="1835"/>
                  </a:lnTo>
                  <a:cubicBezTo>
                    <a:pt x="453" y="1692"/>
                    <a:pt x="524" y="1573"/>
                    <a:pt x="596" y="1477"/>
                  </a:cubicBezTo>
                  <a:cubicBezTo>
                    <a:pt x="620" y="1453"/>
                    <a:pt x="620" y="1430"/>
                    <a:pt x="643" y="1430"/>
                  </a:cubicBezTo>
                  <a:cubicBezTo>
                    <a:pt x="739" y="1334"/>
                    <a:pt x="882" y="1287"/>
                    <a:pt x="1001" y="1287"/>
                  </a:cubicBezTo>
                  <a:close/>
                  <a:moveTo>
                    <a:pt x="4120" y="7812"/>
                  </a:moveTo>
                  <a:cubicBezTo>
                    <a:pt x="4216" y="7812"/>
                    <a:pt x="4287" y="7836"/>
                    <a:pt x="4358" y="7907"/>
                  </a:cubicBezTo>
                  <a:lnTo>
                    <a:pt x="5073" y="8955"/>
                  </a:lnTo>
                  <a:cubicBezTo>
                    <a:pt x="5192" y="9098"/>
                    <a:pt x="5359" y="9193"/>
                    <a:pt x="5549" y="9193"/>
                  </a:cubicBezTo>
                  <a:lnTo>
                    <a:pt x="5883" y="9193"/>
                  </a:lnTo>
                  <a:cubicBezTo>
                    <a:pt x="5930" y="9193"/>
                    <a:pt x="5978" y="9241"/>
                    <a:pt x="5978" y="9288"/>
                  </a:cubicBezTo>
                  <a:lnTo>
                    <a:pt x="5978" y="10027"/>
                  </a:lnTo>
                  <a:cubicBezTo>
                    <a:pt x="5978" y="10312"/>
                    <a:pt x="5740" y="10574"/>
                    <a:pt x="5430" y="10574"/>
                  </a:cubicBezTo>
                  <a:lnTo>
                    <a:pt x="1024" y="10574"/>
                  </a:lnTo>
                  <a:cubicBezTo>
                    <a:pt x="715" y="10574"/>
                    <a:pt x="477" y="10336"/>
                    <a:pt x="477" y="10027"/>
                  </a:cubicBezTo>
                  <a:lnTo>
                    <a:pt x="1429" y="10027"/>
                  </a:lnTo>
                  <a:cubicBezTo>
                    <a:pt x="1644" y="10027"/>
                    <a:pt x="1834" y="9931"/>
                    <a:pt x="1977" y="9789"/>
                  </a:cubicBezTo>
                  <a:cubicBezTo>
                    <a:pt x="2120" y="9646"/>
                    <a:pt x="2215" y="9455"/>
                    <a:pt x="2191" y="9265"/>
                  </a:cubicBezTo>
                  <a:cubicBezTo>
                    <a:pt x="2191" y="9193"/>
                    <a:pt x="2239" y="9122"/>
                    <a:pt x="2287" y="9050"/>
                  </a:cubicBezTo>
                  <a:cubicBezTo>
                    <a:pt x="2334" y="9003"/>
                    <a:pt x="2430" y="8979"/>
                    <a:pt x="2501" y="8979"/>
                  </a:cubicBezTo>
                  <a:lnTo>
                    <a:pt x="2620" y="8979"/>
                  </a:lnTo>
                  <a:cubicBezTo>
                    <a:pt x="2858" y="8979"/>
                    <a:pt x="3096" y="8836"/>
                    <a:pt x="3239" y="8645"/>
                  </a:cubicBezTo>
                  <a:lnTo>
                    <a:pt x="3739" y="7931"/>
                  </a:lnTo>
                  <a:cubicBezTo>
                    <a:pt x="3787" y="7860"/>
                    <a:pt x="3882" y="7812"/>
                    <a:pt x="3977" y="7812"/>
                  </a:cubicBezTo>
                  <a:close/>
                  <a:moveTo>
                    <a:pt x="5978" y="10860"/>
                  </a:moveTo>
                  <a:lnTo>
                    <a:pt x="5978" y="10932"/>
                  </a:lnTo>
                  <a:cubicBezTo>
                    <a:pt x="5978" y="11241"/>
                    <a:pt x="5740" y="11479"/>
                    <a:pt x="5430" y="11479"/>
                  </a:cubicBezTo>
                  <a:lnTo>
                    <a:pt x="1024" y="11479"/>
                  </a:lnTo>
                  <a:cubicBezTo>
                    <a:pt x="715" y="11479"/>
                    <a:pt x="477" y="11241"/>
                    <a:pt x="477" y="10932"/>
                  </a:cubicBezTo>
                  <a:lnTo>
                    <a:pt x="477" y="10860"/>
                  </a:lnTo>
                  <a:cubicBezTo>
                    <a:pt x="620" y="10979"/>
                    <a:pt x="810" y="11027"/>
                    <a:pt x="1024" y="11027"/>
                  </a:cubicBezTo>
                  <a:lnTo>
                    <a:pt x="5430" y="11027"/>
                  </a:lnTo>
                  <a:cubicBezTo>
                    <a:pt x="5621" y="11027"/>
                    <a:pt x="5811" y="10979"/>
                    <a:pt x="5978" y="10860"/>
                  </a:cubicBezTo>
                  <a:close/>
                  <a:moveTo>
                    <a:pt x="1001" y="1"/>
                  </a:moveTo>
                  <a:cubicBezTo>
                    <a:pt x="453" y="1"/>
                    <a:pt x="0" y="453"/>
                    <a:pt x="0" y="1001"/>
                  </a:cubicBezTo>
                  <a:lnTo>
                    <a:pt x="0" y="10932"/>
                  </a:lnTo>
                  <a:cubicBezTo>
                    <a:pt x="0" y="11503"/>
                    <a:pt x="453" y="11956"/>
                    <a:pt x="1001" y="11956"/>
                  </a:cubicBezTo>
                  <a:lnTo>
                    <a:pt x="5430" y="11956"/>
                  </a:lnTo>
                  <a:cubicBezTo>
                    <a:pt x="5978" y="11956"/>
                    <a:pt x="6430" y="11503"/>
                    <a:pt x="6430" y="10932"/>
                  </a:cubicBezTo>
                  <a:lnTo>
                    <a:pt x="6430" y="6597"/>
                  </a:lnTo>
                  <a:cubicBezTo>
                    <a:pt x="6478" y="6597"/>
                    <a:pt x="6526" y="6621"/>
                    <a:pt x="6549" y="6621"/>
                  </a:cubicBezTo>
                  <a:lnTo>
                    <a:pt x="9312" y="6621"/>
                  </a:lnTo>
                  <a:cubicBezTo>
                    <a:pt x="9883" y="6621"/>
                    <a:pt x="10336" y="6145"/>
                    <a:pt x="10336" y="5573"/>
                  </a:cubicBezTo>
                  <a:lnTo>
                    <a:pt x="10336" y="2525"/>
                  </a:lnTo>
                  <a:cubicBezTo>
                    <a:pt x="10360" y="1954"/>
                    <a:pt x="9883" y="1477"/>
                    <a:pt x="9312" y="1477"/>
                  </a:cubicBezTo>
                  <a:lnTo>
                    <a:pt x="6549" y="1477"/>
                  </a:lnTo>
                  <a:cubicBezTo>
                    <a:pt x="6526" y="1477"/>
                    <a:pt x="6478" y="1501"/>
                    <a:pt x="6430" y="1501"/>
                  </a:cubicBezTo>
                  <a:lnTo>
                    <a:pt x="6430" y="1001"/>
                  </a:lnTo>
                  <a:cubicBezTo>
                    <a:pt x="6430" y="453"/>
                    <a:pt x="5978" y="1"/>
                    <a:pt x="5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9"/>
            <p:cNvSpPr/>
            <p:nvPr/>
          </p:nvSpPr>
          <p:spPr>
            <a:xfrm>
              <a:off x="2310196" y="3381843"/>
              <a:ext cx="74923" cy="107582"/>
            </a:xfrm>
            <a:custGeom>
              <a:rect b="b" l="l" r="r" t="t"/>
              <a:pathLst>
                <a:path extrusionOk="0" h="3215" w="2239">
                  <a:moveTo>
                    <a:pt x="1119" y="476"/>
                  </a:moveTo>
                  <a:cubicBezTo>
                    <a:pt x="1477" y="476"/>
                    <a:pt x="1762" y="762"/>
                    <a:pt x="1762" y="1119"/>
                  </a:cubicBezTo>
                  <a:cubicBezTo>
                    <a:pt x="1762" y="1191"/>
                    <a:pt x="1762" y="1286"/>
                    <a:pt x="1715" y="1357"/>
                  </a:cubicBezTo>
                  <a:cubicBezTo>
                    <a:pt x="1691" y="1429"/>
                    <a:pt x="1381" y="2000"/>
                    <a:pt x="1119" y="2501"/>
                  </a:cubicBezTo>
                  <a:cubicBezTo>
                    <a:pt x="834" y="2000"/>
                    <a:pt x="524" y="1429"/>
                    <a:pt x="500" y="1357"/>
                  </a:cubicBezTo>
                  <a:cubicBezTo>
                    <a:pt x="476" y="1286"/>
                    <a:pt x="453" y="1191"/>
                    <a:pt x="453" y="1119"/>
                  </a:cubicBezTo>
                  <a:cubicBezTo>
                    <a:pt x="453" y="762"/>
                    <a:pt x="738" y="476"/>
                    <a:pt x="1119" y="476"/>
                  </a:cubicBezTo>
                  <a:close/>
                  <a:moveTo>
                    <a:pt x="1119" y="0"/>
                  </a:moveTo>
                  <a:cubicBezTo>
                    <a:pt x="500" y="0"/>
                    <a:pt x="0" y="500"/>
                    <a:pt x="0" y="1119"/>
                  </a:cubicBezTo>
                  <a:cubicBezTo>
                    <a:pt x="0" y="1262"/>
                    <a:pt x="24" y="1405"/>
                    <a:pt x="72" y="1524"/>
                  </a:cubicBezTo>
                  <a:cubicBezTo>
                    <a:pt x="95" y="1596"/>
                    <a:pt x="548" y="2405"/>
                    <a:pt x="905" y="3096"/>
                  </a:cubicBezTo>
                  <a:cubicBezTo>
                    <a:pt x="953" y="3167"/>
                    <a:pt x="1024" y="3215"/>
                    <a:pt x="1119" y="3215"/>
                  </a:cubicBezTo>
                  <a:cubicBezTo>
                    <a:pt x="1191" y="3215"/>
                    <a:pt x="1286" y="3167"/>
                    <a:pt x="1310" y="3096"/>
                  </a:cubicBezTo>
                  <a:cubicBezTo>
                    <a:pt x="1691" y="2405"/>
                    <a:pt x="2120" y="1596"/>
                    <a:pt x="2167" y="1524"/>
                  </a:cubicBezTo>
                  <a:cubicBezTo>
                    <a:pt x="2215" y="1405"/>
                    <a:pt x="2239" y="1262"/>
                    <a:pt x="2239" y="1119"/>
                  </a:cubicBezTo>
                  <a:cubicBezTo>
                    <a:pt x="2239" y="500"/>
                    <a:pt x="1739" y="0"/>
                    <a:pt x="1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9"/>
            <p:cNvSpPr/>
            <p:nvPr/>
          </p:nvSpPr>
          <p:spPr>
            <a:xfrm>
              <a:off x="2338874" y="3412126"/>
              <a:ext cx="17568" cy="15460"/>
            </a:xfrm>
            <a:custGeom>
              <a:rect b="b" l="l" r="r" t="t"/>
              <a:pathLst>
                <a:path extrusionOk="0" h="462" w="525">
                  <a:moveTo>
                    <a:pt x="262" y="0"/>
                  </a:moveTo>
                  <a:cubicBezTo>
                    <a:pt x="143" y="0"/>
                    <a:pt x="72" y="71"/>
                    <a:pt x="24" y="167"/>
                  </a:cubicBezTo>
                  <a:cubicBezTo>
                    <a:pt x="1" y="238"/>
                    <a:pt x="24" y="357"/>
                    <a:pt x="120" y="405"/>
                  </a:cubicBezTo>
                  <a:cubicBezTo>
                    <a:pt x="159" y="444"/>
                    <a:pt x="205" y="462"/>
                    <a:pt x="255" y="462"/>
                  </a:cubicBezTo>
                  <a:cubicBezTo>
                    <a:pt x="296" y="462"/>
                    <a:pt x="339" y="450"/>
                    <a:pt x="382" y="429"/>
                  </a:cubicBezTo>
                  <a:cubicBezTo>
                    <a:pt x="477" y="381"/>
                    <a:pt x="524" y="238"/>
                    <a:pt x="477" y="143"/>
                  </a:cubicBezTo>
                  <a:cubicBezTo>
                    <a:pt x="429" y="48"/>
                    <a:pt x="334"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9"/>
            <p:cNvSpPr/>
            <p:nvPr/>
          </p:nvSpPr>
          <p:spPr>
            <a:xfrm>
              <a:off x="2168349" y="3475069"/>
              <a:ext cx="16765" cy="15560"/>
            </a:xfrm>
            <a:custGeom>
              <a:rect b="b" l="l" r="r" t="t"/>
              <a:pathLst>
                <a:path extrusionOk="0" h="465" w="501">
                  <a:moveTo>
                    <a:pt x="215" y="0"/>
                  </a:moveTo>
                  <a:cubicBezTo>
                    <a:pt x="119" y="0"/>
                    <a:pt x="48" y="72"/>
                    <a:pt x="24" y="167"/>
                  </a:cubicBezTo>
                  <a:cubicBezTo>
                    <a:pt x="0" y="262"/>
                    <a:pt x="24" y="358"/>
                    <a:pt x="95" y="429"/>
                  </a:cubicBezTo>
                  <a:cubicBezTo>
                    <a:pt x="143" y="453"/>
                    <a:pt x="191" y="465"/>
                    <a:pt x="238" y="465"/>
                  </a:cubicBezTo>
                  <a:cubicBezTo>
                    <a:pt x="286" y="465"/>
                    <a:pt x="334" y="453"/>
                    <a:pt x="381" y="429"/>
                  </a:cubicBezTo>
                  <a:cubicBezTo>
                    <a:pt x="453" y="381"/>
                    <a:pt x="500" y="238"/>
                    <a:pt x="453" y="143"/>
                  </a:cubicBezTo>
                  <a:cubicBezTo>
                    <a:pt x="405" y="48"/>
                    <a:pt x="310"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59"/>
          <p:cNvGrpSpPr/>
          <p:nvPr/>
        </p:nvGrpSpPr>
        <p:grpSpPr>
          <a:xfrm>
            <a:off x="7071268" y="3015296"/>
            <a:ext cx="400058" cy="640084"/>
            <a:chOff x="8103593" y="3302135"/>
            <a:chExt cx="252642" cy="400078"/>
          </a:xfrm>
        </p:grpSpPr>
        <p:sp>
          <p:nvSpPr>
            <p:cNvPr id="835" name="Google Shape;835;p59"/>
            <p:cNvSpPr/>
            <p:nvPr/>
          </p:nvSpPr>
          <p:spPr>
            <a:xfrm>
              <a:off x="8103593" y="3302135"/>
              <a:ext cx="252642" cy="400078"/>
            </a:xfrm>
            <a:custGeom>
              <a:rect b="b" l="l" r="r" t="t"/>
              <a:pathLst>
                <a:path extrusionOk="0" h="11956" w="7550">
                  <a:moveTo>
                    <a:pt x="667" y="453"/>
                  </a:moveTo>
                  <a:cubicBezTo>
                    <a:pt x="715" y="453"/>
                    <a:pt x="763" y="477"/>
                    <a:pt x="786" y="525"/>
                  </a:cubicBezTo>
                  <a:cubicBezTo>
                    <a:pt x="834" y="548"/>
                    <a:pt x="834" y="596"/>
                    <a:pt x="834" y="644"/>
                  </a:cubicBezTo>
                  <a:lnTo>
                    <a:pt x="834" y="2263"/>
                  </a:lnTo>
                  <a:cubicBezTo>
                    <a:pt x="715" y="2430"/>
                    <a:pt x="572" y="2620"/>
                    <a:pt x="477" y="2811"/>
                  </a:cubicBezTo>
                  <a:lnTo>
                    <a:pt x="477" y="644"/>
                  </a:lnTo>
                  <a:cubicBezTo>
                    <a:pt x="477" y="548"/>
                    <a:pt x="548" y="453"/>
                    <a:pt x="667" y="453"/>
                  </a:cubicBezTo>
                  <a:close/>
                  <a:moveTo>
                    <a:pt x="667" y="1"/>
                  </a:moveTo>
                  <a:cubicBezTo>
                    <a:pt x="310" y="1"/>
                    <a:pt x="1" y="286"/>
                    <a:pt x="1" y="644"/>
                  </a:cubicBezTo>
                  <a:lnTo>
                    <a:pt x="1" y="4644"/>
                  </a:lnTo>
                  <a:cubicBezTo>
                    <a:pt x="1" y="4930"/>
                    <a:pt x="48" y="5240"/>
                    <a:pt x="120" y="5526"/>
                  </a:cubicBezTo>
                  <a:cubicBezTo>
                    <a:pt x="140" y="5629"/>
                    <a:pt x="233" y="5697"/>
                    <a:pt x="351" y="5697"/>
                  </a:cubicBezTo>
                  <a:cubicBezTo>
                    <a:pt x="369" y="5697"/>
                    <a:pt x="387" y="5695"/>
                    <a:pt x="405" y="5692"/>
                  </a:cubicBezTo>
                  <a:cubicBezTo>
                    <a:pt x="524" y="5668"/>
                    <a:pt x="596" y="5526"/>
                    <a:pt x="572" y="5406"/>
                  </a:cubicBezTo>
                  <a:cubicBezTo>
                    <a:pt x="501" y="5168"/>
                    <a:pt x="477" y="4906"/>
                    <a:pt x="477" y="4644"/>
                  </a:cubicBezTo>
                  <a:cubicBezTo>
                    <a:pt x="477" y="4502"/>
                    <a:pt x="477" y="4382"/>
                    <a:pt x="501" y="4263"/>
                  </a:cubicBezTo>
                  <a:cubicBezTo>
                    <a:pt x="524" y="3978"/>
                    <a:pt x="596" y="3716"/>
                    <a:pt x="691" y="3454"/>
                  </a:cubicBezTo>
                  <a:cubicBezTo>
                    <a:pt x="691" y="3454"/>
                    <a:pt x="691" y="3430"/>
                    <a:pt x="715" y="3430"/>
                  </a:cubicBezTo>
                  <a:cubicBezTo>
                    <a:pt x="715" y="3430"/>
                    <a:pt x="715" y="3430"/>
                    <a:pt x="715" y="3406"/>
                  </a:cubicBezTo>
                  <a:cubicBezTo>
                    <a:pt x="715" y="3406"/>
                    <a:pt x="715" y="3382"/>
                    <a:pt x="739" y="3358"/>
                  </a:cubicBezTo>
                  <a:cubicBezTo>
                    <a:pt x="1239" y="2168"/>
                    <a:pt x="2406" y="1334"/>
                    <a:pt x="3763" y="1334"/>
                  </a:cubicBezTo>
                  <a:cubicBezTo>
                    <a:pt x="5597" y="1334"/>
                    <a:pt x="7073" y="2811"/>
                    <a:pt x="7073" y="4644"/>
                  </a:cubicBezTo>
                  <a:cubicBezTo>
                    <a:pt x="7073" y="5454"/>
                    <a:pt x="6764" y="6264"/>
                    <a:pt x="6192" y="6859"/>
                  </a:cubicBezTo>
                  <a:cubicBezTo>
                    <a:pt x="6168" y="6907"/>
                    <a:pt x="6145" y="6954"/>
                    <a:pt x="6145" y="7026"/>
                  </a:cubicBezTo>
                  <a:lnTo>
                    <a:pt x="6145" y="10789"/>
                  </a:lnTo>
                  <a:cubicBezTo>
                    <a:pt x="6145" y="11193"/>
                    <a:pt x="5835" y="11503"/>
                    <a:pt x="5454" y="11503"/>
                  </a:cubicBezTo>
                  <a:lnTo>
                    <a:pt x="2096" y="11503"/>
                  </a:lnTo>
                  <a:cubicBezTo>
                    <a:pt x="1715" y="11503"/>
                    <a:pt x="1406" y="11193"/>
                    <a:pt x="1406" y="10789"/>
                  </a:cubicBezTo>
                  <a:lnTo>
                    <a:pt x="1406" y="7026"/>
                  </a:lnTo>
                  <a:cubicBezTo>
                    <a:pt x="1406" y="6907"/>
                    <a:pt x="1286" y="6788"/>
                    <a:pt x="1167" y="6788"/>
                  </a:cubicBezTo>
                  <a:cubicBezTo>
                    <a:pt x="1048" y="6788"/>
                    <a:pt x="929" y="6907"/>
                    <a:pt x="929" y="7026"/>
                  </a:cubicBezTo>
                  <a:lnTo>
                    <a:pt x="929" y="10812"/>
                  </a:lnTo>
                  <a:cubicBezTo>
                    <a:pt x="929" y="11455"/>
                    <a:pt x="1453" y="11955"/>
                    <a:pt x="2096" y="11955"/>
                  </a:cubicBezTo>
                  <a:lnTo>
                    <a:pt x="5430" y="11955"/>
                  </a:lnTo>
                  <a:cubicBezTo>
                    <a:pt x="6073" y="11955"/>
                    <a:pt x="6597" y="11432"/>
                    <a:pt x="6597" y="10812"/>
                  </a:cubicBezTo>
                  <a:lnTo>
                    <a:pt x="6597" y="7121"/>
                  </a:lnTo>
                  <a:cubicBezTo>
                    <a:pt x="7216" y="6431"/>
                    <a:pt x="7526" y="5549"/>
                    <a:pt x="7526" y="4644"/>
                  </a:cubicBezTo>
                  <a:cubicBezTo>
                    <a:pt x="7550" y="2549"/>
                    <a:pt x="5859" y="882"/>
                    <a:pt x="3763" y="882"/>
                  </a:cubicBezTo>
                  <a:cubicBezTo>
                    <a:pt x="2834" y="882"/>
                    <a:pt x="1977" y="1215"/>
                    <a:pt x="1310" y="1787"/>
                  </a:cubicBezTo>
                  <a:lnTo>
                    <a:pt x="1310" y="644"/>
                  </a:lnTo>
                  <a:cubicBezTo>
                    <a:pt x="1310" y="477"/>
                    <a:pt x="1239" y="310"/>
                    <a:pt x="1120" y="191"/>
                  </a:cubicBezTo>
                  <a:cubicBezTo>
                    <a:pt x="1001" y="48"/>
                    <a:pt x="834" y="1"/>
                    <a:pt x="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9"/>
            <p:cNvSpPr/>
            <p:nvPr/>
          </p:nvSpPr>
          <p:spPr>
            <a:xfrm>
              <a:off x="8143446" y="3370666"/>
              <a:ext cx="168952" cy="173771"/>
            </a:xfrm>
            <a:custGeom>
              <a:rect b="b" l="l" r="r" t="t"/>
              <a:pathLst>
                <a:path extrusionOk="0" h="5193" w="5049">
                  <a:moveTo>
                    <a:pt x="2572" y="1"/>
                  </a:moveTo>
                  <a:cubicBezTo>
                    <a:pt x="1143" y="1"/>
                    <a:pt x="0" y="1168"/>
                    <a:pt x="0" y="2596"/>
                  </a:cubicBezTo>
                  <a:cubicBezTo>
                    <a:pt x="0" y="4025"/>
                    <a:pt x="1143" y="5192"/>
                    <a:pt x="2572" y="5192"/>
                  </a:cubicBezTo>
                  <a:cubicBezTo>
                    <a:pt x="3120" y="5192"/>
                    <a:pt x="3620" y="5025"/>
                    <a:pt x="4073" y="4716"/>
                  </a:cubicBezTo>
                  <a:cubicBezTo>
                    <a:pt x="4477" y="4430"/>
                    <a:pt x="4811" y="4025"/>
                    <a:pt x="5001" y="3525"/>
                  </a:cubicBezTo>
                  <a:cubicBezTo>
                    <a:pt x="5049" y="3430"/>
                    <a:pt x="4977" y="3287"/>
                    <a:pt x="4858" y="3239"/>
                  </a:cubicBezTo>
                  <a:cubicBezTo>
                    <a:pt x="4828" y="3227"/>
                    <a:pt x="4795" y="3221"/>
                    <a:pt x="4763" y="3221"/>
                  </a:cubicBezTo>
                  <a:cubicBezTo>
                    <a:pt x="4672" y="3221"/>
                    <a:pt x="4584" y="3270"/>
                    <a:pt x="4549" y="3358"/>
                  </a:cubicBezTo>
                  <a:cubicBezTo>
                    <a:pt x="4406" y="3763"/>
                    <a:pt x="4144" y="4097"/>
                    <a:pt x="3787" y="4335"/>
                  </a:cubicBezTo>
                  <a:cubicBezTo>
                    <a:pt x="3430" y="4597"/>
                    <a:pt x="3025" y="4716"/>
                    <a:pt x="2572" y="4716"/>
                  </a:cubicBezTo>
                  <a:cubicBezTo>
                    <a:pt x="1405" y="4716"/>
                    <a:pt x="453" y="3763"/>
                    <a:pt x="453" y="2596"/>
                  </a:cubicBezTo>
                  <a:cubicBezTo>
                    <a:pt x="453" y="1430"/>
                    <a:pt x="1405" y="477"/>
                    <a:pt x="2572" y="477"/>
                  </a:cubicBezTo>
                  <a:cubicBezTo>
                    <a:pt x="3430" y="477"/>
                    <a:pt x="4215" y="977"/>
                    <a:pt x="4549" y="1787"/>
                  </a:cubicBezTo>
                  <a:cubicBezTo>
                    <a:pt x="4584" y="1875"/>
                    <a:pt x="4672" y="1924"/>
                    <a:pt x="4754" y="1924"/>
                  </a:cubicBezTo>
                  <a:cubicBezTo>
                    <a:pt x="4782" y="1924"/>
                    <a:pt x="4810" y="1918"/>
                    <a:pt x="4835" y="1906"/>
                  </a:cubicBezTo>
                  <a:cubicBezTo>
                    <a:pt x="4954" y="1858"/>
                    <a:pt x="5025" y="1739"/>
                    <a:pt x="4977" y="1620"/>
                  </a:cubicBezTo>
                  <a:cubicBezTo>
                    <a:pt x="4573" y="644"/>
                    <a:pt x="3644" y="1"/>
                    <a:pt x="2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9"/>
            <p:cNvSpPr/>
            <p:nvPr/>
          </p:nvSpPr>
          <p:spPr>
            <a:xfrm>
              <a:off x="8176909" y="3424073"/>
              <a:ext cx="29514" cy="15962"/>
            </a:xfrm>
            <a:custGeom>
              <a:rect b="b" l="l" r="r" t="t"/>
              <a:pathLst>
                <a:path extrusionOk="0" h="477" w="882">
                  <a:moveTo>
                    <a:pt x="239" y="0"/>
                  </a:moveTo>
                  <a:cubicBezTo>
                    <a:pt x="96" y="0"/>
                    <a:pt x="0" y="95"/>
                    <a:pt x="0" y="238"/>
                  </a:cubicBezTo>
                  <a:cubicBezTo>
                    <a:pt x="0" y="357"/>
                    <a:pt x="96" y="477"/>
                    <a:pt x="239" y="477"/>
                  </a:cubicBezTo>
                  <a:lnTo>
                    <a:pt x="643" y="477"/>
                  </a:lnTo>
                  <a:cubicBezTo>
                    <a:pt x="786" y="477"/>
                    <a:pt x="882" y="357"/>
                    <a:pt x="882" y="238"/>
                  </a:cubicBezTo>
                  <a:cubicBezTo>
                    <a:pt x="882" y="95"/>
                    <a:pt x="786" y="0"/>
                    <a:pt x="6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9"/>
            <p:cNvSpPr/>
            <p:nvPr/>
          </p:nvSpPr>
          <p:spPr>
            <a:xfrm>
              <a:off x="8215157" y="3424073"/>
              <a:ext cx="29514" cy="15962"/>
            </a:xfrm>
            <a:custGeom>
              <a:rect b="b" l="l" r="r" t="t"/>
              <a:pathLst>
                <a:path extrusionOk="0" h="477" w="882">
                  <a:moveTo>
                    <a:pt x="239" y="0"/>
                  </a:moveTo>
                  <a:cubicBezTo>
                    <a:pt x="96" y="0"/>
                    <a:pt x="1" y="95"/>
                    <a:pt x="1" y="238"/>
                  </a:cubicBezTo>
                  <a:cubicBezTo>
                    <a:pt x="1" y="357"/>
                    <a:pt x="96" y="477"/>
                    <a:pt x="239" y="477"/>
                  </a:cubicBezTo>
                  <a:lnTo>
                    <a:pt x="644" y="477"/>
                  </a:lnTo>
                  <a:cubicBezTo>
                    <a:pt x="786" y="477"/>
                    <a:pt x="882" y="357"/>
                    <a:pt x="882" y="238"/>
                  </a:cubicBezTo>
                  <a:cubicBezTo>
                    <a:pt x="882" y="95"/>
                    <a:pt x="786"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9"/>
            <p:cNvSpPr/>
            <p:nvPr/>
          </p:nvSpPr>
          <p:spPr>
            <a:xfrm>
              <a:off x="8215157" y="3399344"/>
              <a:ext cx="29514" cy="15192"/>
            </a:xfrm>
            <a:custGeom>
              <a:rect b="b" l="l" r="r" t="t"/>
              <a:pathLst>
                <a:path extrusionOk="0" h="454" w="882">
                  <a:moveTo>
                    <a:pt x="239" y="1"/>
                  </a:moveTo>
                  <a:cubicBezTo>
                    <a:pt x="96" y="1"/>
                    <a:pt x="1" y="96"/>
                    <a:pt x="1" y="215"/>
                  </a:cubicBezTo>
                  <a:cubicBezTo>
                    <a:pt x="1" y="358"/>
                    <a:pt x="96" y="453"/>
                    <a:pt x="239" y="453"/>
                  </a:cubicBezTo>
                  <a:lnTo>
                    <a:pt x="644" y="453"/>
                  </a:lnTo>
                  <a:cubicBezTo>
                    <a:pt x="786" y="453"/>
                    <a:pt x="882" y="358"/>
                    <a:pt x="882" y="215"/>
                  </a:cubicBezTo>
                  <a:cubicBezTo>
                    <a:pt x="882" y="96"/>
                    <a:pt x="786"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9"/>
            <p:cNvSpPr/>
            <p:nvPr/>
          </p:nvSpPr>
          <p:spPr>
            <a:xfrm>
              <a:off x="8253404" y="3424073"/>
              <a:ext cx="29514" cy="15962"/>
            </a:xfrm>
            <a:custGeom>
              <a:rect b="b" l="l" r="r" t="t"/>
              <a:pathLst>
                <a:path extrusionOk="0" h="477" w="882">
                  <a:moveTo>
                    <a:pt x="239" y="0"/>
                  </a:moveTo>
                  <a:cubicBezTo>
                    <a:pt x="120" y="0"/>
                    <a:pt x="1" y="95"/>
                    <a:pt x="1" y="238"/>
                  </a:cubicBezTo>
                  <a:cubicBezTo>
                    <a:pt x="1" y="357"/>
                    <a:pt x="96" y="477"/>
                    <a:pt x="239" y="477"/>
                  </a:cubicBezTo>
                  <a:lnTo>
                    <a:pt x="667" y="477"/>
                  </a:lnTo>
                  <a:cubicBezTo>
                    <a:pt x="787" y="477"/>
                    <a:pt x="882" y="357"/>
                    <a:pt x="882" y="238"/>
                  </a:cubicBezTo>
                  <a:cubicBezTo>
                    <a:pt x="882" y="95"/>
                    <a:pt x="787" y="0"/>
                    <a:pt x="6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9"/>
            <p:cNvSpPr/>
            <p:nvPr/>
          </p:nvSpPr>
          <p:spPr>
            <a:xfrm>
              <a:off x="8176909" y="3449571"/>
              <a:ext cx="29514" cy="15962"/>
            </a:xfrm>
            <a:custGeom>
              <a:rect b="b" l="l" r="r" t="t"/>
              <a:pathLst>
                <a:path extrusionOk="0" h="477" w="882">
                  <a:moveTo>
                    <a:pt x="239" y="0"/>
                  </a:moveTo>
                  <a:cubicBezTo>
                    <a:pt x="96" y="0"/>
                    <a:pt x="0" y="119"/>
                    <a:pt x="0" y="238"/>
                  </a:cubicBezTo>
                  <a:cubicBezTo>
                    <a:pt x="0" y="358"/>
                    <a:pt x="96" y="477"/>
                    <a:pt x="239" y="477"/>
                  </a:cubicBezTo>
                  <a:lnTo>
                    <a:pt x="643" y="477"/>
                  </a:lnTo>
                  <a:cubicBezTo>
                    <a:pt x="786" y="477"/>
                    <a:pt x="882" y="381"/>
                    <a:pt x="882" y="238"/>
                  </a:cubicBezTo>
                  <a:cubicBezTo>
                    <a:pt x="882" y="119"/>
                    <a:pt x="786" y="0"/>
                    <a:pt x="6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9"/>
            <p:cNvSpPr/>
            <p:nvPr/>
          </p:nvSpPr>
          <p:spPr>
            <a:xfrm>
              <a:off x="8215157" y="3449571"/>
              <a:ext cx="29514" cy="15962"/>
            </a:xfrm>
            <a:custGeom>
              <a:rect b="b" l="l" r="r" t="t"/>
              <a:pathLst>
                <a:path extrusionOk="0" h="477" w="882">
                  <a:moveTo>
                    <a:pt x="239" y="0"/>
                  </a:moveTo>
                  <a:cubicBezTo>
                    <a:pt x="96" y="0"/>
                    <a:pt x="1" y="119"/>
                    <a:pt x="1" y="238"/>
                  </a:cubicBezTo>
                  <a:cubicBezTo>
                    <a:pt x="1" y="358"/>
                    <a:pt x="96" y="477"/>
                    <a:pt x="239" y="477"/>
                  </a:cubicBezTo>
                  <a:lnTo>
                    <a:pt x="644" y="477"/>
                  </a:lnTo>
                  <a:cubicBezTo>
                    <a:pt x="786" y="477"/>
                    <a:pt x="882" y="381"/>
                    <a:pt x="882" y="238"/>
                  </a:cubicBezTo>
                  <a:cubicBezTo>
                    <a:pt x="882" y="119"/>
                    <a:pt x="786"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9"/>
            <p:cNvSpPr/>
            <p:nvPr/>
          </p:nvSpPr>
          <p:spPr>
            <a:xfrm>
              <a:off x="8253404" y="3449571"/>
              <a:ext cx="29514" cy="15962"/>
            </a:xfrm>
            <a:custGeom>
              <a:rect b="b" l="l" r="r" t="t"/>
              <a:pathLst>
                <a:path extrusionOk="0" h="477" w="882">
                  <a:moveTo>
                    <a:pt x="239" y="0"/>
                  </a:moveTo>
                  <a:cubicBezTo>
                    <a:pt x="120" y="0"/>
                    <a:pt x="1" y="119"/>
                    <a:pt x="1" y="238"/>
                  </a:cubicBezTo>
                  <a:cubicBezTo>
                    <a:pt x="1" y="358"/>
                    <a:pt x="96" y="477"/>
                    <a:pt x="239" y="477"/>
                  </a:cubicBezTo>
                  <a:lnTo>
                    <a:pt x="667" y="477"/>
                  </a:lnTo>
                  <a:cubicBezTo>
                    <a:pt x="787" y="477"/>
                    <a:pt x="882" y="381"/>
                    <a:pt x="882" y="238"/>
                  </a:cubicBezTo>
                  <a:cubicBezTo>
                    <a:pt x="882" y="119"/>
                    <a:pt x="787" y="0"/>
                    <a:pt x="6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9"/>
            <p:cNvSpPr/>
            <p:nvPr/>
          </p:nvSpPr>
          <p:spPr>
            <a:xfrm>
              <a:off x="8176909" y="3475069"/>
              <a:ext cx="29514" cy="15962"/>
            </a:xfrm>
            <a:custGeom>
              <a:rect b="b" l="l" r="r" t="t"/>
              <a:pathLst>
                <a:path extrusionOk="0" h="477" w="882">
                  <a:moveTo>
                    <a:pt x="239" y="0"/>
                  </a:moveTo>
                  <a:cubicBezTo>
                    <a:pt x="96" y="0"/>
                    <a:pt x="0" y="119"/>
                    <a:pt x="0" y="238"/>
                  </a:cubicBezTo>
                  <a:cubicBezTo>
                    <a:pt x="0" y="358"/>
                    <a:pt x="96" y="477"/>
                    <a:pt x="239" y="477"/>
                  </a:cubicBezTo>
                  <a:lnTo>
                    <a:pt x="643" y="477"/>
                  </a:lnTo>
                  <a:cubicBezTo>
                    <a:pt x="786" y="477"/>
                    <a:pt x="882" y="381"/>
                    <a:pt x="882" y="238"/>
                  </a:cubicBezTo>
                  <a:cubicBezTo>
                    <a:pt x="882" y="119"/>
                    <a:pt x="786" y="0"/>
                    <a:pt x="6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9"/>
            <p:cNvSpPr/>
            <p:nvPr/>
          </p:nvSpPr>
          <p:spPr>
            <a:xfrm>
              <a:off x="8215157" y="3475069"/>
              <a:ext cx="29514" cy="15962"/>
            </a:xfrm>
            <a:custGeom>
              <a:rect b="b" l="l" r="r" t="t"/>
              <a:pathLst>
                <a:path extrusionOk="0" h="477" w="882">
                  <a:moveTo>
                    <a:pt x="239" y="0"/>
                  </a:moveTo>
                  <a:cubicBezTo>
                    <a:pt x="96" y="0"/>
                    <a:pt x="1" y="119"/>
                    <a:pt x="1" y="238"/>
                  </a:cubicBezTo>
                  <a:cubicBezTo>
                    <a:pt x="1" y="358"/>
                    <a:pt x="96" y="477"/>
                    <a:pt x="239" y="477"/>
                  </a:cubicBezTo>
                  <a:lnTo>
                    <a:pt x="644" y="477"/>
                  </a:lnTo>
                  <a:cubicBezTo>
                    <a:pt x="786" y="477"/>
                    <a:pt x="882" y="381"/>
                    <a:pt x="882" y="238"/>
                  </a:cubicBezTo>
                  <a:cubicBezTo>
                    <a:pt x="882" y="119"/>
                    <a:pt x="786"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9"/>
            <p:cNvSpPr/>
            <p:nvPr/>
          </p:nvSpPr>
          <p:spPr>
            <a:xfrm>
              <a:off x="8215157" y="3500568"/>
              <a:ext cx="29514" cy="15962"/>
            </a:xfrm>
            <a:custGeom>
              <a:rect b="b" l="l" r="r" t="t"/>
              <a:pathLst>
                <a:path extrusionOk="0" h="477" w="882">
                  <a:moveTo>
                    <a:pt x="239" y="0"/>
                  </a:moveTo>
                  <a:cubicBezTo>
                    <a:pt x="96" y="0"/>
                    <a:pt x="1" y="119"/>
                    <a:pt x="1" y="239"/>
                  </a:cubicBezTo>
                  <a:cubicBezTo>
                    <a:pt x="1" y="381"/>
                    <a:pt x="96" y="477"/>
                    <a:pt x="239" y="477"/>
                  </a:cubicBezTo>
                  <a:lnTo>
                    <a:pt x="644" y="477"/>
                  </a:lnTo>
                  <a:cubicBezTo>
                    <a:pt x="786" y="477"/>
                    <a:pt x="882" y="381"/>
                    <a:pt x="882" y="239"/>
                  </a:cubicBezTo>
                  <a:cubicBezTo>
                    <a:pt x="882" y="119"/>
                    <a:pt x="786"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9"/>
            <p:cNvSpPr/>
            <p:nvPr/>
          </p:nvSpPr>
          <p:spPr>
            <a:xfrm>
              <a:off x="8253404" y="3475069"/>
              <a:ext cx="29514" cy="15962"/>
            </a:xfrm>
            <a:custGeom>
              <a:rect b="b" l="l" r="r" t="t"/>
              <a:pathLst>
                <a:path extrusionOk="0" h="477" w="882">
                  <a:moveTo>
                    <a:pt x="239" y="0"/>
                  </a:moveTo>
                  <a:cubicBezTo>
                    <a:pt x="120" y="0"/>
                    <a:pt x="1" y="119"/>
                    <a:pt x="1" y="238"/>
                  </a:cubicBezTo>
                  <a:cubicBezTo>
                    <a:pt x="1" y="358"/>
                    <a:pt x="96" y="477"/>
                    <a:pt x="239" y="477"/>
                  </a:cubicBezTo>
                  <a:lnTo>
                    <a:pt x="667" y="477"/>
                  </a:lnTo>
                  <a:cubicBezTo>
                    <a:pt x="787" y="477"/>
                    <a:pt x="882" y="381"/>
                    <a:pt x="882" y="238"/>
                  </a:cubicBezTo>
                  <a:cubicBezTo>
                    <a:pt x="882" y="119"/>
                    <a:pt x="787" y="0"/>
                    <a:pt x="6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9"/>
            <p:cNvSpPr/>
            <p:nvPr/>
          </p:nvSpPr>
          <p:spPr>
            <a:xfrm>
              <a:off x="8162553" y="3553171"/>
              <a:ext cx="85296" cy="55012"/>
            </a:xfrm>
            <a:custGeom>
              <a:rect b="b" l="l" r="r" t="t"/>
              <a:pathLst>
                <a:path extrusionOk="0" h="1644" w="2549">
                  <a:moveTo>
                    <a:pt x="882" y="476"/>
                  </a:moveTo>
                  <a:cubicBezTo>
                    <a:pt x="953" y="476"/>
                    <a:pt x="1025" y="548"/>
                    <a:pt x="1025" y="643"/>
                  </a:cubicBezTo>
                  <a:lnTo>
                    <a:pt x="1025" y="1024"/>
                  </a:lnTo>
                  <a:cubicBezTo>
                    <a:pt x="1049" y="1119"/>
                    <a:pt x="953" y="1191"/>
                    <a:pt x="882" y="1191"/>
                  </a:cubicBezTo>
                  <a:lnTo>
                    <a:pt x="620" y="1191"/>
                  </a:lnTo>
                  <a:cubicBezTo>
                    <a:pt x="549" y="1191"/>
                    <a:pt x="453" y="1119"/>
                    <a:pt x="453" y="1024"/>
                  </a:cubicBezTo>
                  <a:lnTo>
                    <a:pt x="453" y="643"/>
                  </a:lnTo>
                  <a:cubicBezTo>
                    <a:pt x="453" y="548"/>
                    <a:pt x="549" y="476"/>
                    <a:pt x="620" y="476"/>
                  </a:cubicBezTo>
                  <a:close/>
                  <a:moveTo>
                    <a:pt x="1906" y="476"/>
                  </a:moveTo>
                  <a:cubicBezTo>
                    <a:pt x="2001" y="476"/>
                    <a:pt x="2073" y="548"/>
                    <a:pt x="2073" y="643"/>
                  </a:cubicBezTo>
                  <a:lnTo>
                    <a:pt x="2073" y="1024"/>
                  </a:lnTo>
                  <a:cubicBezTo>
                    <a:pt x="2073" y="1119"/>
                    <a:pt x="2001" y="1191"/>
                    <a:pt x="1906" y="1191"/>
                  </a:cubicBezTo>
                  <a:lnTo>
                    <a:pt x="1668" y="1191"/>
                  </a:lnTo>
                  <a:cubicBezTo>
                    <a:pt x="1573" y="1191"/>
                    <a:pt x="1501" y="1119"/>
                    <a:pt x="1501" y="1024"/>
                  </a:cubicBezTo>
                  <a:lnTo>
                    <a:pt x="1501" y="643"/>
                  </a:lnTo>
                  <a:cubicBezTo>
                    <a:pt x="1501" y="548"/>
                    <a:pt x="1573" y="476"/>
                    <a:pt x="1668" y="476"/>
                  </a:cubicBezTo>
                  <a:close/>
                  <a:moveTo>
                    <a:pt x="620" y="0"/>
                  </a:moveTo>
                  <a:cubicBezTo>
                    <a:pt x="287" y="0"/>
                    <a:pt x="1" y="286"/>
                    <a:pt x="1" y="643"/>
                  </a:cubicBezTo>
                  <a:lnTo>
                    <a:pt x="1" y="1024"/>
                  </a:lnTo>
                  <a:cubicBezTo>
                    <a:pt x="1" y="1358"/>
                    <a:pt x="287" y="1643"/>
                    <a:pt x="620" y="1643"/>
                  </a:cubicBezTo>
                  <a:lnTo>
                    <a:pt x="882" y="1643"/>
                  </a:lnTo>
                  <a:cubicBezTo>
                    <a:pt x="1025" y="1643"/>
                    <a:pt x="1168" y="1596"/>
                    <a:pt x="1263" y="1500"/>
                  </a:cubicBezTo>
                  <a:cubicBezTo>
                    <a:pt x="1382" y="1596"/>
                    <a:pt x="1525" y="1643"/>
                    <a:pt x="1668" y="1643"/>
                  </a:cubicBezTo>
                  <a:lnTo>
                    <a:pt x="1906" y="1643"/>
                  </a:lnTo>
                  <a:cubicBezTo>
                    <a:pt x="2263" y="1643"/>
                    <a:pt x="2549" y="1358"/>
                    <a:pt x="2549" y="1024"/>
                  </a:cubicBezTo>
                  <a:lnTo>
                    <a:pt x="2549" y="643"/>
                  </a:lnTo>
                  <a:cubicBezTo>
                    <a:pt x="2549" y="286"/>
                    <a:pt x="2263" y="0"/>
                    <a:pt x="1906" y="0"/>
                  </a:cubicBezTo>
                  <a:lnTo>
                    <a:pt x="1668" y="0"/>
                  </a:lnTo>
                  <a:cubicBezTo>
                    <a:pt x="1525" y="0"/>
                    <a:pt x="1382" y="48"/>
                    <a:pt x="1263" y="143"/>
                  </a:cubicBezTo>
                  <a:cubicBezTo>
                    <a:pt x="1168" y="48"/>
                    <a:pt x="1025" y="0"/>
                    <a:pt x="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9"/>
            <p:cNvSpPr/>
            <p:nvPr/>
          </p:nvSpPr>
          <p:spPr>
            <a:xfrm>
              <a:off x="8162553" y="3616114"/>
              <a:ext cx="85296" cy="55012"/>
            </a:xfrm>
            <a:custGeom>
              <a:rect b="b" l="l" r="r" t="t"/>
              <a:pathLst>
                <a:path extrusionOk="0" h="1644" w="2549">
                  <a:moveTo>
                    <a:pt x="882" y="477"/>
                  </a:moveTo>
                  <a:cubicBezTo>
                    <a:pt x="953" y="477"/>
                    <a:pt x="1025" y="548"/>
                    <a:pt x="1025" y="643"/>
                  </a:cubicBezTo>
                  <a:lnTo>
                    <a:pt x="1025" y="1025"/>
                  </a:lnTo>
                  <a:cubicBezTo>
                    <a:pt x="1049" y="1120"/>
                    <a:pt x="953" y="1191"/>
                    <a:pt x="882" y="1191"/>
                  </a:cubicBezTo>
                  <a:lnTo>
                    <a:pt x="620" y="1191"/>
                  </a:lnTo>
                  <a:cubicBezTo>
                    <a:pt x="549" y="1191"/>
                    <a:pt x="453" y="1120"/>
                    <a:pt x="453" y="1025"/>
                  </a:cubicBezTo>
                  <a:lnTo>
                    <a:pt x="453" y="643"/>
                  </a:lnTo>
                  <a:cubicBezTo>
                    <a:pt x="453" y="548"/>
                    <a:pt x="549" y="477"/>
                    <a:pt x="620" y="477"/>
                  </a:cubicBezTo>
                  <a:close/>
                  <a:moveTo>
                    <a:pt x="1906" y="477"/>
                  </a:moveTo>
                  <a:cubicBezTo>
                    <a:pt x="2001" y="477"/>
                    <a:pt x="2073" y="548"/>
                    <a:pt x="2073" y="643"/>
                  </a:cubicBezTo>
                  <a:lnTo>
                    <a:pt x="2073" y="1025"/>
                  </a:lnTo>
                  <a:cubicBezTo>
                    <a:pt x="2073" y="1120"/>
                    <a:pt x="2001" y="1191"/>
                    <a:pt x="1906" y="1191"/>
                  </a:cubicBezTo>
                  <a:lnTo>
                    <a:pt x="1668" y="1191"/>
                  </a:lnTo>
                  <a:cubicBezTo>
                    <a:pt x="1573" y="1191"/>
                    <a:pt x="1501" y="1120"/>
                    <a:pt x="1501" y="1025"/>
                  </a:cubicBezTo>
                  <a:lnTo>
                    <a:pt x="1501" y="643"/>
                  </a:lnTo>
                  <a:cubicBezTo>
                    <a:pt x="1501" y="548"/>
                    <a:pt x="1573" y="477"/>
                    <a:pt x="1668" y="477"/>
                  </a:cubicBezTo>
                  <a:close/>
                  <a:moveTo>
                    <a:pt x="620" y="0"/>
                  </a:moveTo>
                  <a:cubicBezTo>
                    <a:pt x="287" y="0"/>
                    <a:pt x="1" y="286"/>
                    <a:pt x="1" y="643"/>
                  </a:cubicBezTo>
                  <a:lnTo>
                    <a:pt x="1" y="1025"/>
                  </a:lnTo>
                  <a:cubicBezTo>
                    <a:pt x="1" y="1358"/>
                    <a:pt x="287" y="1644"/>
                    <a:pt x="620" y="1644"/>
                  </a:cubicBezTo>
                  <a:lnTo>
                    <a:pt x="858" y="1644"/>
                  </a:lnTo>
                  <a:cubicBezTo>
                    <a:pt x="1025" y="1644"/>
                    <a:pt x="1168" y="1596"/>
                    <a:pt x="1263" y="1501"/>
                  </a:cubicBezTo>
                  <a:cubicBezTo>
                    <a:pt x="1382" y="1596"/>
                    <a:pt x="1525" y="1644"/>
                    <a:pt x="1668" y="1644"/>
                  </a:cubicBezTo>
                  <a:lnTo>
                    <a:pt x="1906" y="1644"/>
                  </a:lnTo>
                  <a:cubicBezTo>
                    <a:pt x="2263" y="1644"/>
                    <a:pt x="2549" y="1358"/>
                    <a:pt x="2549" y="1025"/>
                  </a:cubicBezTo>
                  <a:lnTo>
                    <a:pt x="2549" y="643"/>
                  </a:lnTo>
                  <a:cubicBezTo>
                    <a:pt x="2549" y="286"/>
                    <a:pt x="2263" y="0"/>
                    <a:pt x="1906" y="0"/>
                  </a:cubicBezTo>
                  <a:lnTo>
                    <a:pt x="1668" y="0"/>
                  </a:lnTo>
                  <a:cubicBezTo>
                    <a:pt x="1525" y="0"/>
                    <a:pt x="1382" y="72"/>
                    <a:pt x="1263" y="143"/>
                  </a:cubicBezTo>
                  <a:cubicBezTo>
                    <a:pt x="1168" y="72"/>
                    <a:pt x="1025" y="0"/>
                    <a:pt x="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9"/>
            <p:cNvSpPr/>
            <p:nvPr/>
          </p:nvSpPr>
          <p:spPr>
            <a:xfrm>
              <a:off x="8255010" y="3553171"/>
              <a:ext cx="43066" cy="117955"/>
            </a:xfrm>
            <a:custGeom>
              <a:rect b="b" l="l" r="r" t="t"/>
              <a:pathLst>
                <a:path extrusionOk="0" h="3525" w="1287">
                  <a:moveTo>
                    <a:pt x="643" y="476"/>
                  </a:moveTo>
                  <a:cubicBezTo>
                    <a:pt x="739" y="476"/>
                    <a:pt x="810" y="548"/>
                    <a:pt x="810" y="643"/>
                  </a:cubicBezTo>
                  <a:lnTo>
                    <a:pt x="810" y="834"/>
                  </a:lnTo>
                  <a:lnTo>
                    <a:pt x="810" y="857"/>
                  </a:lnTo>
                  <a:lnTo>
                    <a:pt x="810" y="2620"/>
                  </a:lnTo>
                  <a:lnTo>
                    <a:pt x="810" y="2644"/>
                  </a:lnTo>
                  <a:lnTo>
                    <a:pt x="810" y="2906"/>
                  </a:lnTo>
                  <a:cubicBezTo>
                    <a:pt x="810" y="3001"/>
                    <a:pt x="739" y="3072"/>
                    <a:pt x="643" y="3072"/>
                  </a:cubicBezTo>
                  <a:cubicBezTo>
                    <a:pt x="548" y="3072"/>
                    <a:pt x="477" y="3001"/>
                    <a:pt x="477" y="2906"/>
                  </a:cubicBezTo>
                  <a:lnTo>
                    <a:pt x="477" y="643"/>
                  </a:lnTo>
                  <a:cubicBezTo>
                    <a:pt x="477" y="548"/>
                    <a:pt x="548" y="476"/>
                    <a:pt x="643" y="476"/>
                  </a:cubicBezTo>
                  <a:close/>
                  <a:moveTo>
                    <a:pt x="643" y="0"/>
                  </a:moveTo>
                  <a:cubicBezTo>
                    <a:pt x="286" y="0"/>
                    <a:pt x="0" y="286"/>
                    <a:pt x="0" y="643"/>
                  </a:cubicBezTo>
                  <a:lnTo>
                    <a:pt x="0" y="2906"/>
                  </a:lnTo>
                  <a:cubicBezTo>
                    <a:pt x="0" y="3263"/>
                    <a:pt x="286" y="3525"/>
                    <a:pt x="643" y="3525"/>
                  </a:cubicBezTo>
                  <a:cubicBezTo>
                    <a:pt x="1000" y="3525"/>
                    <a:pt x="1286" y="3239"/>
                    <a:pt x="1286" y="2906"/>
                  </a:cubicBezTo>
                  <a:lnTo>
                    <a:pt x="1286" y="2620"/>
                  </a:lnTo>
                  <a:lnTo>
                    <a:pt x="1286" y="881"/>
                  </a:lnTo>
                  <a:lnTo>
                    <a:pt x="1286" y="857"/>
                  </a:lnTo>
                  <a:lnTo>
                    <a:pt x="1286" y="643"/>
                  </a:lnTo>
                  <a:cubicBezTo>
                    <a:pt x="1286" y="286"/>
                    <a:pt x="1000" y="0"/>
                    <a:pt x="6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9"/>
            <p:cNvSpPr/>
            <p:nvPr/>
          </p:nvSpPr>
          <p:spPr>
            <a:xfrm>
              <a:off x="8117145" y="3505353"/>
              <a:ext cx="17568" cy="15560"/>
            </a:xfrm>
            <a:custGeom>
              <a:rect b="b" l="l" r="r" t="t"/>
              <a:pathLst>
                <a:path extrusionOk="0" h="465" w="525">
                  <a:moveTo>
                    <a:pt x="238" y="0"/>
                  </a:moveTo>
                  <a:cubicBezTo>
                    <a:pt x="143" y="0"/>
                    <a:pt x="48" y="72"/>
                    <a:pt x="24" y="167"/>
                  </a:cubicBezTo>
                  <a:cubicBezTo>
                    <a:pt x="0" y="262"/>
                    <a:pt x="48" y="358"/>
                    <a:pt x="119" y="429"/>
                  </a:cubicBezTo>
                  <a:cubicBezTo>
                    <a:pt x="155" y="453"/>
                    <a:pt x="203" y="465"/>
                    <a:pt x="250" y="465"/>
                  </a:cubicBezTo>
                  <a:cubicBezTo>
                    <a:pt x="298" y="465"/>
                    <a:pt x="346" y="453"/>
                    <a:pt x="381" y="429"/>
                  </a:cubicBezTo>
                  <a:cubicBezTo>
                    <a:pt x="477" y="358"/>
                    <a:pt x="524" y="238"/>
                    <a:pt x="477" y="143"/>
                  </a:cubicBezTo>
                  <a:cubicBezTo>
                    <a:pt x="429" y="48"/>
                    <a:pt x="334" y="0"/>
                    <a:pt x="2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9"/>
            <p:cNvSpPr/>
            <p:nvPr/>
          </p:nvSpPr>
          <p:spPr>
            <a:xfrm>
              <a:off x="8298846" y="3448768"/>
              <a:ext cx="18337" cy="15560"/>
            </a:xfrm>
            <a:custGeom>
              <a:rect b="b" l="l" r="r" t="t"/>
              <a:pathLst>
                <a:path extrusionOk="0" h="465" w="548">
                  <a:moveTo>
                    <a:pt x="238" y="0"/>
                  </a:moveTo>
                  <a:cubicBezTo>
                    <a:pt x="72" y="24"/>
                    <a:pt x="0" y="262"/>
                    <a:pt x="119" y="405"/>
                  </a:cubicBezTo>
                  <a:cubicBezTo>
                    <a:pt x="168" y="446"/>
                    <a:pt x="228" y="464"/>
                    <a:pt x="287" y="464"/>
                  </a:cubicBezTo>
                  <a:cubicBezTo>
                    <a:pt x="400" y="464"/>
                    <a:pt x="508" y="396"/>
                    <a:pt x="524" y="286"/>
                  </a:cubicBezTo>
                  <a:cubicBezTo>
                    <a:pt x="548" y="191"/>
                    <a:pt x="500" y="96"/>
                    <a:pt x="429" y="48"/>
                  </a:cubicBezTo>
                  <a:cubicBezTo>
                    <a:pt x="405" y="24"/>
                    <a:pt x="405" y="24"/>
                    <a:pt x="381" y="24"/>
                  </a:cubicBezTo>
                  <a:cubicBezTo>
                    <a:pt x="381" y="0"/>
                    <a:pt x="357"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 name="Google Shape;853;p59"/>
          <p:cNvGrpSpPr/>
          <p:nvPr/>
        </p:nvGrpSpPr>
        <p:grpSpPr>
          <a:xfrm>
            <a:off x="4251977" y="3015307"/>
            <a:ext cx="640086" cy="640073"/>
            <a:chOff x="7372838" y="1447376"/>
            <a:chExt cx="400881" cy="400948"/>
          </a:xfrm>
        </p:grpSpPr>
        <p:sp>
          <p:nvSpPr>
            <p:cNvPr id="854" name="Google Shape;854;p59"/>
            <p:cNvSpPr/>
            <p:nvPr/>
          </p:nvSpPr>
          <p:spPr>
            <a:xfrm>
              <a:off x="7372838" y="1447376"/>
              <a:ext cx="400881" cy="400948"/>
            </a:xfrm>
            <a:custGeom>
              <a:rect b="b" l="l" r="r" t="t"/>
              <a:pathLst>
                <a:path extrusionOk="0" h="11982" w="11980">
                  <a:moveTo>
                    <a:pt x="8455" y="465"/>
                  </a:moveTo>
                  <a:cubicBezTo>
                    <a:pt x="9264" y="465"/>
                    <a:pt x="10050" y="775"/>
                    <a:pt x="10622" y="1370"/>
                  </a:cubicBezTo>
                  <a:cubicBezTo>
                    <a:pt x="11193" y="1942"/>
                    <a:pt x="11503" y="2704"/>
                    <a:pt x="11503" y="3513"/>
                  </a:cubicBezTo>
                  <a:cubicBezTo>
                    <a:pt x="11503" y="4323"/>
                    <a:pt x="11193" y="5085"/>
                    <a:pt x="10622" y="5657"/>
                  </a:cubicBezTo>
                  <a:lnTo>
                    <a:pt x="9931" y="6347"/>
                  </a:lnTo>
                  <a:cubicBezTo>
                    <a:pt x="9812" y="6466"/>
                    <a:pt x="9717" y="6538"/>
                    <a:pt x="9598" y="6633"/>
                  </a:cubicBezTo>
                  <a:lnTo>
                    <a:pt x="9360" y="6824"/>
                  </a:lnTo>
                  <a:cubicBezTo>
                    <a:pt x="9360" y="6800"/>
                    <a:pt x="9360" y="6800"/>
                    <a:pt x="9360" y="6776"/>
                  </a:cubicBezTo>
                  <a:cubicBezTo>
                    <a:pt x="9312" y="6681"/>
                    <a:pt x="9264" y="6562"/>
                    <a:pt x="9169" y="6490"/>
                  </a:cubicBezTo>
                  <a:lnTo>
                    <a:pt x="5478" y="2799"/>
                  </a:lnTo>
                  <a:cubicBezTo>
                    <a:pt x="5383" y="2704"/>
                    <a:pt x="5287" y="2632"/>
                    <a:pt x="5145" y="2608"/>
                  </a:cubicBezTo>
                  <a:lnTo>
                    <a:pt x="5335" y="2370"/>
                  </a:lnTo>
                  <a:cubicBezTo>
                    <a:pt x="5430" y="2251"/>
                    <a:pt x="5526" y="2156"/>
                    <a:pt x="5621" y="2061"/>
                  </a:cubicBezTo>
                  <a:lnTo>
                    <a:pt x="6311" y="1370"/>
                  </a:lnTo>
                  <a:cubicBezTo>
                    <a:pt x="6883" y="775"/>
                    <a:pt x="7645" y="465"/>
                    <a:pt x="8455" y="465"/>
                  </a:cubicBezTo>
                  <a:close/>
                  <a:moveTo>
                    <a:pt x="4980" y="3055"/>
                  </a:moveTo>
                  <a:cubicBezTo>
                    <a:pt x="5051" y="3055"/>
                    <a:pt x="5106" y="3093"/>
                    <a:pt x="5145" y="3132"/>
                  </a:cubicBezTo>
                  <a:lnTo>
                    <a:pt x="8836" y="6824"/>
                  </a:lnTo>
                  <a:cubicBezTo>
                    <a:pt x="8931" y="6919"/>
                    <a:pt x="8955" y="7085"/>
                    <a:pt x="8836" y="7205"/>
                  </a:cubicBezTo>
                  <a:cubicBezTo>
                    <a:pt x="8788" y="7252"/>
                    <a:pt x="8741" y="7300"/>
                    <a:pt x="8693" y="7324"/>
                  </a:cubicBezTo>
                  <a:lnTo>
                    <a:pt x="8455" y="7514"/>
                  </a:lnTo>
                  <a:lnTo>
                    <a:pt x="8431" y="7514"/>
                  </a:lnTo>
                  <a:cubicBezTo>
                    <a:pt x="8431" y="7514"/>
                    <a:pt x="8431" y="7538"/>
                    <a:pt x="8431" y="7538"/>
                  </a:cubicBezTo>
                  <a:lnTo>
                    <a:pt x="8407" y="7538"/>
                  </a:lnTo>
                  <a:cubicBezTo>
                    <a:pt x="8364" y="7559"/>
                    <a:pt x="8317" y="7571"/>
                    <a:pt x="8269" y="7571"/>
                  </a:cubicBezTo>
                  <a:cubicBezTo>
                    <a:pt x="8210" y="7571"/>
                    <a:pt x="8150" y="7553"/>
                    <a:pt x="8098" y="7514"/>
                  </a:cubicBezTo>
                  <a:cubicBezTo>
                    <a:pt x="8098" y="7490"/>
                    <a:pt x="8098" y="7490"/>
                    <a:pt x="8098" y="7490"/>
                  </a:cubicBezTo>
                  <a:lnTo>
                    <a:pt x="8074" y="7490"/>
                  </a:lnTo>
                  <a:lnTo>
                    <a:pt x="7978" y="7395"/>
                  </a:lnTo>
                  <a:lnTo>
                    <a:pt x="6288" y="5680"/>
                  </a:lnTo>
                  <a:lnTo>
                    <a:pt x="4478" y="3894"/>
                  </a:lnTo>
                  <a:cubicBezTo>
                    <a:pt x="4382" y="3799"/>
                    <a:pt x="4382" y="3632"/>
                    <a:pt x="4454" y="3537"/>
                  </a:cubicBezTo>
                  <a:lnTo>
                    <a:pt x="4740" y="3156"/>
                  </a:lnTo>
                  <a:cubicBezTo>
                    <a:pt x="4740" y="3156"/>
                    <a:pt x="4740" y="3132"/>
                    <a:pt x="4764" y="3132"/>
                  </a:cubicBezTo>
                  <a:lnTo>
                    <a:pt x="4764" y="3108"/>
                  </a:lnTo>
                  <a:cubicBezTo>
                    <a:pt x="4811" y="3085"/>
                    <a:pt x="4883" y="3061"/>
                    <a:pt x="4930" y="3061"/>
                  </a:cubicBezTo>
                  <a:cubicBezTo>
                    <a:pt x="4948" y="3056"/>
                    <a:pt x="4964" y="3055"/>
                    <a:pt x="4980" y="3055"/>
                  </a:cubicBezTo>
                  <a:close/>
                  <a:moveTo>
                    <a:pt x="4072" y="4243"/>
                  </a:moveTo>
                  <a:cubicBezTo>
                    <a:pt x="4141" y="4243"/>
                    <a:pt x="4204" y="4269"/>
                    <a:pt x="4240" y="4323"/>
                  </a:cubicBezTo>
                  <a:lnTo>
                    <a:pt x="7645" y="7728"/>
                  </a:lnTo>
                  <a:cubicBezTo>
                    <a:pt x="7717" y="7776"/>
                    <a:pt x="7740" y="7848"/>
                    <a:pt x="7740" y="7943"/>
                  </a:cubicBezTo>
                  <a:cubicBezTo>
                    <a:pt x="7740" y="7943"/>
                    <a:pt x="7717" y="7967"/>
                    <a:pt x="7717" y="7990"/>
                  </a:cubicBezTo>
                  <a:cubicBezTo>
                    <a:pt x="7717" y="8038"/>
                    <a:pt x="7669" y="8109"/>
                    <a:pt x="7621" y="8133"/>
                  </a:cubicBezTo>
                  <a:lnTo>
                    <a:pt x="7264" y="8419"/>
                  </a:lnTo>
                  <a:cubicBezTo>
                    <a:pt x="7240" y="8419"/>
                    <a:pt x="7240" y="8419"/>
                    <a:pt x="7240" y="8443"/>
                  </a:cubicBezTo>
                  <a:cubicBezTo>
                    <a:pt x="7184" y="8471"/>
                    <a:pt x="7129" y="8482"/>
                    <a:pt x="7078" y="8482"/>
                  </a:cubicBezTo>
                  <a:cubicBezTo>
                    <a:pt x="7042" y="8482"/>
                    <a:pt x="7008" y="8477"/>
                    <a:pt x="6978" y="8467"/>
                  </a:cubicBezTo>
                  <a:cubicBezTo>
                    <a:pt x="6954" y="8443"/>
                    <a:pt x="6907" y="8419"/>
                    <a:pt x="6883" y="8395"/>
                  </a:cubicBezTo>
                  <a:lnTo>
                    <a:pt x="6788" y="8300"/>
                  </a:lnTo>
                  <a:lnTo>
                    <a:pt x="6692" y="8205"/>
                  </a:lnTo>
                  <a:lnTo>
                    <a:pt x="3573" y="5085"/>
                  </a:lnTo>
                  <a:cubicBezTo>
                    <a:pt x="3549" y="5061"/>
                    <a:pt x="3525" y="5037"/>
                    <a:pt x="3525" y="5014"/>
                  </a:cubicBezTo>
                  <a:cubicBezTo>
                    <a:pt x="3525" y="4990"/>
                    <a:pt x="3501" y="4990"/>
                    <a:pt x="3501" y="4966"/>
                  </a:cubicBezTo>
                  <a:cubicBezTo>
                    <a:pt x="3501" y="4942"/>
                    <a:pt x="3501" y="4918"/>
                    <a:pt x="3501" y="4871"/>
                  </a:cubicBezTo>
                  <a:cubicBezTo>
                    <a:pt x="3501" y="4823"/>
                    <a:pt x="3525" y="4775"/>
                    <a:pt x="3549" y="4704"/>
                  </a:cubicBezTo>
                  <a:lnTo>
                    <a:pt x="3811" y="4371"/>
                  </a:lnTo>
                  <a:cubicBezTo>
                    <a:pt x="3859" y="4299"/>
                    <a:pt x="3930" y="4252"/>
                    <a:pt x="4001" y="4252"/>
                  </a:cubicBezTo>
                  <a:cubicBezTo>
                    <a:pt x="4025" y="4246"/>
                    <a:pt x="4049" y="4243"/>
                    <a:pt x="4072" y="4243"/>
                  </a:cubicBezTo>
                  <a:close/>
                  <a:moveTo>
                    <a:pt x="3144" y="5418"/>
                  </a:moveTo>
                  <a:cubicBezTo>
                    <a:pt x="3144" y="5418"/>
                    <a:pt x="3168" y="5418"/>
                    <a:pt x="3192" y="5442"/>
                  </a:cubicBezTo>
                  <a:cubicBezTo>
                    <a:pt x="3263" y="5442"/>
                    <a:pt x="3311" y="5466"/>
                    <a:pt x="3358" y="5514"/>
                  </a:cubicBezTo>
                  <a:lnTo>
                    <a:pt x="6454" y="8633"/>
                  </a:lnTo>
                  <a:cubicBezTo>
                    <a:pt x="6526" y="8681"/>
                    <a:pt x="6550" y="8752"/>
                    <a:pt x="6550" y="8848"/>
                  </a:cubicBezTo>
                  <a:cubicBezTo>
                    <a:pt x="6550" y="8848"/>
                    <a:pt x="6550" y="8848"/>
                    <a:pt x="6550" y="8872"/>
                  </a:cubicBezTo>
                  <a:cubicBezTo>
                    <a:pt x="6526" y="8943"/>
                    <a:pt x="6502" y="8991"/>
                    <a:pt x="6431" y="9038"/>
                  </a:cubicBezTo>
                  <a:lnTo>
                    <a:pt x="6073" y="9324"/>
                  </a:lnTo>
                  <a:cubicBezTo>
                    <a:pt x="6018" y="9357"/>
                    <a:pt x="5958" y="9375"/>
                    <a:pt x="5899" y="9375"/>
                  </a:cubicBezTo>
                  <a:cubicBezTo>
                    <a:pt x="5832" y="9375"/>
                    <a:pt x="5767" y="9351"/>
                    <a:pt x="5716" y="9300"/>
                  </a:cubicBezTo>
                  <a:lnTo>
                    <a:pt x="4144" y="7728"/>
                  </a:lnTo>
                  <a:cubicBezTo>
                    <a:pt x="4097" y="7681"/>
                    <a:pt x="4037" y="7657"/>
                    <a:pt x="3978" y="7657"/>
                  </a:cubicBezTo>
                  <a:cubicBezTo>
                    <a:pt x="3918" y="7657"/>
                    <a:pt x="3859" y="7681"/>
                    <a:pt x="3811" y="7728"/>
                  </a:cubicBezTo>
                  <a:cubicBezTo>
                    <a:pt x="3716" y="7824"/>
                    <a:pt x="3716" y="7967"/>
                    <a:pt x="3811" y="8062"/>
                  </a:cubicBezTo>
                  <a:lnTo>
                    <a:pt x="5287" y="9538"/>
                  </a:lnTo>
                  <a:cubicBezTo>
                    <a:pt x="5335" y="9586"/>
                    <a:pt x="5359" y="9657"/>
                    <a:pt x="5359" y="9753"/>
                  </a:cubicBezTo>
                  <a:cubicBezTo>
                    <a:pt x="5335" y="9800"/>
                    <a:pt x="5335" y="9824"/>
                    <a:pt x="5311" y="9872"/>
                  </a:cubicBezTo>
                  <a:cubicBezTo>
                    <a:pt x="5287" y="9896"/>
                    <a:pt x="5264" y="9919"/>
                    <a:pt x="5240" y="9943"/>
                  </a:cubicBezTo>
                  <a:lnTo>
                    <a:pt x="4859" y="10229"/>
                  </a:lnTo>
                  <a:cubicBezTo>
                    <a:pt x="4811" y="10265"/>
                    <a:pt x="4758" y="10283"/>
                    <a:pt x="4704" y="10283"/>
                  </a:cubicBezTo>
                  <a:cubicBezTo>
                    <a:pt x="4650" y="10283"/>
                    <a:pt x="4597" y="10265"/>
                    <a:pt x="4549" y="10229"/>
                  </a:cubicBezTo>
                  <a:lnTo>
                    <a:pt x="4525" y="10229"/>
                  </a:lnTo>
                  <a:lnTo>
                    <a:pt x="4525" y="10205"/>
                  </a:lnTo>
                  <a:lnTo>
                    <a:pt x="4502" y="10205"/>
                  </a:lnTo>
                  <a:lnTo>
                    <a:pt x="4406" y="10110"/>
                  </a:lnTo>
                  <a:lnTo>
                    <a:pt x="1858" y="7562"/>
                  </a:lnTo>
                  <a:lnTo>
                    <a:pt x="1763" y="7467"/>
                  </a:lnTo>
                  <a:lnTo>
                    <a:pt x="1763" y="7443"/>
                  </a:lnTo>
                  <a:cubicBezTo>
                    <a:pt x="1739" y="7419"/>
                    <a:pt x="1715" y="7395"/>
                    <a:pt x="1715" y="7371"/>
                  </a:cubicBezTo>
                  <a:cubicBezTo>
                    <a:pt x="1668" y="7300"/>
                    <a:pt x="1691" y="7205"/>
                    <a:pt x="1739" y="7133"/>
                  </a:cubicBezTo>
                  <a:cubicBezTo>
                    <a:pt x="1739" y="7109"/>
                    <a:pt x="1739" y="7109"/>
                    <a:pt x="1739" y="7109"/>
                  </a:cubicBezTo>
                  <a:lnTo>
                    <a:pt x="2025" y="6728"/>
                  </a:lnTo>
                  <a:cubicBezTo>
                    <a:pt x="2072" y="6657"/>
                    <a:pt x="2144" y="6633"/>
                    <a:pt x="2239" y="6609"/>
                  </a:cubicBezTo>
                  <a:cubicBezTo>
                    <a:pt x="2311" y="6609"/>
                    <a:pt x="2382" y="6633"/>
                    <a:pt x="2454" y="6704"/>
                  </a:cubicBezTo>
                  <a:lnTo>
                    <a:pt x="2549" y="6824"/>
                  </a:lnTo>
                  <a:cubicBezTo>
                    <a:pt x="2596" y="6859"/>
                    <a:pt x="2656" y="6877"/>
                    <a:pt x="2715" y="6877"/>
                  </a:cubicBezTo>
                  <a:cubicBezTo>
                    <a:pt x="2775" y="6877"/>
                    <a:pt x="2835" y="6859"/>
                    <a:pt x="2882" y="6824"/>
                  </a:cubicBezTo>
                  <a:cubicBezTo>
                    <a:pt x="2977" y="6728"/>
                    <a:pt x="2977" y="6585"/>
                    <a:pt x="2882" y="6490"/>
                  </a:cubicBezTo>
                  <a:lnTo>
                    <a:pt x="2668" y="6276"/>
                  </a:lnTo>
                  <a:cubicBezTo>
                    <a:pt x="2573" y="6181"/>
                    <a:pt x="2573" y="6014"/>
                    <a:pt x="2644" y="5919"/>
                  </a:cubicBezTo>
                  <a:lnTo>
                    <a:pt x="2930" y="5538"/>
                  </a:lnTo>
                  <a:cubicBezTo>
                    <a:pt x="2954" y="5514"/>
                    <a:pt x="2954" y="5514"/>
                    <a:pt x="2977" y="5490"/>
                  </a:cubicBezTo>
                  <a:cubicBezTo>
                    <a:pt x="3025" y="5442"/>
                    <a:pt x="3073" y="5442"/>
                    <a:pt x="3144" y="5418"/>
                  </a:cubicBezTo>
                  <a:close/>
                  <a:moveTo>
                    <a:pt x="1314" y="7815"/>
                  </a:moveTo>
                  <a:cubicBezTo>
                    <a:pt x="1391" y="7815"/>
                    <a:pt x="1471" y="7842"/>
                    <a:pt x="1525" y="7895"/>
                  </a:cubicBezTo>
                  <a:lnTo>
                    <a:pt x="4073" y="10443"/>
                  </a:lnTo>
                  <a:cubicBezTo>
                    <a:pt x="4097" y="10443"/>
                    <a:pt x="4097" y="10467"/>
                    <a:pt x="4121" y="10491"/>
                  </a:cubicBezTo>
                  <a:cubicBezTo>
                    <a:pt x="4144" y="10539"/>
                    <a:pt x="4168" y="10586"/>
                    <a:pt x="4144" y="10658"/>
                  </a:cubicBezTo>
                  <a:cubicBezTo>
                    <a:pt x="4144" y="10705"/>
                    <a:pt x="4144" y="10753"/>
                    <a:pt x="4121" y="10777"/>
                  </a:cubicBezTo>
                  <a:cubicBezTo>
                    <a:pt x="4121" y="10777"/>
                    <a:pt x="4097" y="10801"/>
                    <a:pt x="4097" y="10801"/>
                  </a:cubicBezTo>
                  <a:lnTo>
                    <a:pt x="4097" y="10824"/>
                  </a:lnTo>
                  <a:lnTo>
                    <a:pt x="4073" y="10824"/>
                  </a:lnTo>
                  <a:lnTo>
                    <a:pt x="4073" y="10848"/>
                  </a:lnTo>
                  <a:lnTo>
                    <a:pt x="4049" y="10848"/>
                  </a:lnTo>
                  <a:lnTo>
                    <a:pt x="3716" y="11110"/>
                  </a:lnTo>
                  <a:cubicBezTo>
                    <a:pt x="3668" y="11158"/>
                    <a:pt x="3597" y="11182"/>
                    <a:pt x="3525" y="11205"/>
                  </a:cubicBezTo>
                  <a:cubicBezTo>
                    <a:pt x="3454" y="11205"/>
                    <a:pt x="3358" y="11158"/>
                    <a:pt x="3311" y="11110"/>
                  </a:cubicBezTo>
                  <a:lnTo>
                    <a:pt x="2906" y="10705"/>
                  </a:lnTo>
                  <a:lnTo>
                    <a:pt x="858" y="8657"/>
                  </a:lnTo>
                  <a:lnTo>
                    <a:pt x="834" y="8657"/>
                  </a:lnTo>
                  <a:cubicBezTo>
                    <a:pt x="786" y="8562"/>
                    <a:pt x="763" y="8467"/>
                    <a:pt x="786" y="8371"/>
                  </a:cubicBezTo>
                  <a:cubicBezTo>
                    <a:pt x="810" y="8300"/>
                    <a:pt x="882" y="8252"/>
                    <a:pt x="929" y="8181"/>
                  </a:cubicBezTo>
                  <a:cubicBezTo>
                    <a:pt x="929" y="8157"/>
                    <a:pt x="953" y="8133"/>
                    <a:pt x="977" y="8109"/>
                  </a:cubicBezTo>
                  <a:cubicBezTo>
                    <a:pt x="1025" y="8062"/>
                    <a:pt x="1048" y="7990"/>
                    <a:pt x="1096" y="7943"/>
                  </a:cubicBezTo>
                  <a:cubicBezTo>
                    <a:pt x="1120" y="7895"/>
                    <a:pt x="1168" y="7848"/>
                    <a:pt x="1239" y="7824"/>
                  </a:cubicBezTo>
                  <a:cubicBezTo>
                    <a:pt x="1263" y="7818"/>
                    <a:pt x="1288" y="7815"/>
                    <a:pt x="1314" y="7815"/>
                  </a:cubicBezTo>
                  <a:close/>
                  <a:moveTo>
                    <a:pt x="738" y="9315"/>
                  </a:moveTo>
                  <a:cubicBezTo>
                    <a:pt x="809" y="9315"/>
                    <a:pt x="876" y="9342"/>
                    <a:pt x="929" y="9395"/>
                  </a:cubicBezTo>
                  <a:lnTo>
                    <a:pt x="2573" y="11039"/>
                  </a:lnTo>
                  <a:cubicBezTo>
                    <a:pt x="2596" y="11039"/>
                    <a:pt x="2596" y="11039"/>
                    <a:pt x="2596" y="11062"/>
                  </a:cubicBezTo>
                  <a:cubicBezTo>
                    <a:pt x="2692" y="11182"/>
                    <a:pt x="2644" y="11301"/>
                    <a:pt x="2644" y="11348"/>
                  </a:cubicBezTo>
                  <a:cubicBezTo>
                    <a:pt x="2620" y="11372"/>
                    <a:pt x="2549" y="11491"/>
                    <a:pt x="2430" y="11515"/>
                  </a:cubicBezTo>
                  <a:lnTo>
                    <a:pt x="2358" y="11515"/>
                  </a:lnTo>
                  <a:cubicBezTo>
                    <a:pt x="1858" y="11467"/>
                    <a:pt x="1382" y="11253"/>
                    <a:pt x="1048" y="10896"/>
                  </a:cubicBezTo>
                  <a:cubicBezTo>
                    <a:pt x="858" y="10705"/>
                    <a:pt x="715" y="10491"/>
                    <a:pt x="620" y="10277"/>
                  </a:cubicBezTo>
                  <a:cubicBezTo>
                    <a:pt x="572" y="10158"/>
                    <a:pt x="525" y="10015"/>
                    <a:pt x="501" y="9896"/>
                  </a:cubicBezTo>
                  <a:cubicBezTo>
                    <a:pt x="501" y="9848"/>
                    <a:pt x="477" y="9777"/>
                    <a:pt x="477" y="9729"/>
                  </a:cubicBezTo>
                  <a:cubicBezTo>
                    <a:pt x="477" y="9657"/>
                    <a:pt x="453" y="9610"/>
                    <a:pt x="453" y="9562"/>
                  </a:cubicBezTo>
                  <a:cubicBezTo>
                    <a:pt x="477" y="9443"/>
                    <a:pt x="548" y="9348"/>
                    <a:pt x="667" y="9324"/>
                  </a:cubicBezTo>
                  <a:cubicBezTo>
                    <a:pt x="691" y="9318"/>
                    <a:pt x="715" y="9315"/>
                    <a:pt x="738" y="9315"/>
                  </a:cubicBezTo>
                  <a:close/>
                  <a:moveTo>
                    <a:pt x="8455" y="1"/>
                  </a:moveTo>
                  <a:cubicBezTo>
                    <a:pt x="7556" y="1"/>
                    <a:pt x="6657" y="346"/>
                    <a:pt x="5978" y="1037"/>
                  </a:cubicBezTo>
                  <a:lnTo>
                    <a:pt x="5287" y="1727"/>
                  </a:lnTo>
                  <a:cubicBezTo>
                    <a:pt x="5168" y="1823"/>
                    <a:pt x="5049" y="1942"/>
                    <a:pt x="4954" y="2084"/>
                  </a:cubicBezTo>
                  <a:lnTo>
                    <a:pt x="4359" y="2870"/>
                  </a:lnTo>
                  <a:lnTo>
                    <a:pt x="4073" y="3251"/>
                  </a:lnTo>
                  <a:cubicBezTo>
                    <a:pt x="4025" y="3323"/>
                    <a:pt x="3978" y="3394"/>
                    <a:pt x="3954" y="3490"/>
                  </a:cubicBezTo>
                  <a:cubicBezTo>
                    <a:pt x="3930" y="3585"/>
                    <a:pt x="3930" y="3656"/>
                    <a:pt x="3930" y="3728"/>
                  </a:cubicBezTo>
                  <a:cubicBezTo>
                    <a:pt x="3930" y="3751"/>
                    <a:pt x="3954" y="3775"/>
                    <a:pt x="3930" y="3775"/>
                  </a:cubicBezTo>
                  <a:cubicBezTo>
                    <a:pt x="3906" y="3799"/>
                    <a:pt x="3882" y="3799"/>
                    <a:pt x="3859" y="3799"/>
                  </a:cubicBezTo>
                  <a:cubicBezTo>
                    <a:pt x="3716" y="3847"/>
                    <a:pt x="3573" y="3918"/>
                    <a:pt x="3478" y="4037"/>
                  </a:cubicBezTo>
                  <a:cubicBezTo>
                    <a:pt x="3430" y="4085"/>
                    <a:pt x="3382" y="4156"/>
                    <a:pt x="3335" y="4228"/>
                  </a:cubicBezTo>
                  <a:cubicBezTo>
                    <a:pt x="3287" y="4299"/>
                    <a:pt x="3239" y="4371"/>
                    <a:pt x="3192" y="4418"/>
                  </a:cubicBezTo>
                  <a:cubicBezTo>
                    <a:pt x="3073" y="4561"/>
                    <a:pt x="3025" y="4752"/>
                    <a:pt x="3025" y="4918"/>
                  </a:cubicBezTo>
                  <a:cubicBezTo>
                    <a:pt x="3025" y="4918"/>
                    <a:pt x="3025" y="4966"/>
                    <a:pt x="3025" y="4966"/>
                  </a:cubicBezTo>
                  <a:lnTo>
                    <a:pt x="3001" y="4966"/>
                  </a:lnTo>
                  <a:cubicBezTo>
                    <a:pt x="2977" y="4990"/>
                    <a:pt x="2954" y="4990"/>
                    <a:pt x="2930" y="4990"/>
                  </a:cubicBezTo>
                  <a:cubicBezTo>
                    <a:pt x="2882" y="5014"/>
                    <a:pt x="2835" y="5037"/>
                    <a:pt x="2787" y="5061"/>
                  </a:cubicBezTo>
                  <a:cubicBezTo>
                    <a:pt x="2715" y="5085"/>
                    <a:pt x="2644" y="5157"/>
                    <a:pt x="2596" y="5204"/>
                  </a:cubicBezTo>
                  <a:cubicBezTo>
                    <a:pt x="2525" y="5276"/>
                    <a:pt x="2477" y="5347"/>
                    <a:pt x="2430" y="5395"/>
                  </a:cubicBezTo>
                  <a:cubicBezTo>
                    <a:pt x="2382" y="5466"/>
                    <a:pt x="2334" y="5538"/>
                    <a:pt x="2263" y="5609"/>
                  </a:cubicBezTo>
                  <a:cubicBezTo>
                    <a:pt x="2192" y="5728"/>
                    <a:pt x="2120" y="5895"/>
                    <a:pt x="2120" y="6038"/>
                  </a:cubicBezTo>
                  <a:lnTo>
                    <a:pt x="2120" y="6109"/>
                  </a:lnTo>
                  <a:cubicBezTo>
                    <a:pt x="2120" y="6109"/>
                    <a:pt x="2120" y="6109"/>
                    <a:pt x="2120" y="6133"/>
                  </a:cubicBezTo>
                  <a:cubicBezTo>
                    <a:pt x="2120" y="6133"/>
                    <a:pt x="2120" y="6157"/>
                    <a:pt x="2120" y="6157"/>
                  </a:cubicBezTo>
                  <a:cubicBezTo>
                    <a:pt x="2072" y="6181"/>
                    <a:pt x="2025" y="6181"/>
                    <a:pt x="1977" y="6204"/>
                  </a:cubicBezTo>
                  <a:cubicBezTo>
                    <a:pt x="1882" y="6228"/>
                    <a:pt x="1811" y="6276"/>
                    <a:pt x="1739" y="6347"/>
                  </a:cubicBezTo>
                  <a:cubicBezTo>
                    <a:pt x="1715" y="6371"/>
                    <a:pt x="1668" y="6419"/>
                    <a:pt x="1644" y="6442"/>
                  </a:cubicBezTo>
                  <a:lnTo>
                    <a:pt x="1382" y="6824"/>
                  </a:lnTo>
                  <a:cubicBezTo>
                    <a:pt x="1239" y="6990"/>
                    <a:pt x="1191" y="7181"/>
                    <a:pt x="1215" y="7347"/>
                  </a:cubicBezTo>
                  <a:cubicBezTo>
                    <a:pt x="1025" y="7395"/>
                    <a:pt x="858" y="7490"/>
                    <a:pt x="739" y="7657"/>
                  </a:cubicBezTo>
                  <a:cubicBezTo>
                    <a:pt x="667" y="7752"/>
                    <a:pt x="596" y="7848"/>
                    <a:pt x="525" y="7943"/>
                  </a:cubicBezTo>
                  <a:cubicBezTo>
                    <a:pt x="477" y="8014"/>
                    <a:pt x="429" y="8062"/>
                    <a:pt x="382" y="8133"/>
                  </a:cubicBezTo>
                  <a:cubicBezTo>
                    <a:pt x="263" y="8371"/>
                    <a:pt x="286" y="8681"/>
                    <a:pt x="453" y="8895"/>
                  </a:cubicBezTo>
                  <a:cubicBezTo>
                    <a:pt x="286" y="8967"/>
                    <a:pt x="144" y="9110"/>
                    <a:pt x="72" y="9276"/>
                  </a:cubicBezTo>
                  <a:cubicBezTo>
                    <a:pt x="24" y="9348"/>
                    <a:pt x="1" y="9443"/>
                    <a:pt x="1" y="9538"/>
                  </a:cubicBezTo>
                  <a:cubicBezTo>
                    <a:pt x="1" y="9610"/>
                    <a:pt x="1" y="9681"/>
                    <a:pt x="1" y="9753"/>
                  </a:cubicBezTo>
                  <a:cubicBezTo>
                    <a:pt x="48" y="10110"/>
                    <a:pt x="167" y="10467"/>
                    <a:pt x="358" y="10777"/>
                  </a:cubicBezTo>
                  <a:cubicBezTo>
                    <a:pt x="548" y="11086"/>
                    <a:pt x="810" y="11372"/>
                    <a:pt x="1120" y="11563"/>
                  </a:cubicBezTo>
                  <a:cubicBezTo>
                    <a:pt x="1406" y="11777"/>
                    <a:pt x="1763" y="11896"/>
                    <a:pt x="2120" y="11967"/>
                  </a:cubicBezTo>
                  <a:cubicBezTo>
                    <a:pt x="2190" y="11976"/>
                    <a:pt x="2260" y="11982"/>
                    <a:pt x="2328" y="11982"/>
                  </a:cubicBezTo>
                  <a:cubicBezTo>
                    <a:pt x="2447" y="11982"/>
                    <a:pt x="2562" y="11965"/>
                    <a:pt x="2668" y="11920"/>
                  </a:cubicBezTo>
                  <a:cubicBezTo>
                    <a:pt x="2811" y="11872"/>
                    <a:pt x="2930" y="11753"/>
                    <a:pt x="3025" y="11610"/>
                  </a:cubicBezTo>
                  <a:cubicBezTo>
                    <a:pt x="3049" y="11586"/>
                    <a:pt x="3049" y="11563"/>
                    <a:pt x="3073" y="11515"/>
                  </a:cubicBezTo>
                  <a:cubicBezTo>
                    <a:pt x="3192" y="11610"/>
                    <a:pt x="3358" y="11658"/>
                    <a:pt x="3501" y="11658"/>
                  </a:cubicBezTo>
                  <a:cubicBezTo>
                    <a:pt x="3668" y="11658"/>
                    <a:pt x="3811" y="11610"/>
                    <a:pt x="3954" y="11515"/>
                  </a:cubicBezTo>
                  <a:cubicBezTo>
                    <a:pt x="4001" y="11491"/>
                    <a:pt x="4049" y="11444"/>
                    <a:pt x="4097" y="11396"/>
                  </a:cubicBezTo>
                  <a:cubicBezTo>
                    <a:pt x="4263" y="11301"/>
                    <a:pt x="4406" y="11182"/>
                    <a:pt x="4525" y="11039"/>
                  </a:cubicBezTo>
                  <a:cubicBezTo>
                    <a:pt x="4549" y="10967"/>
                    <a:pt x="4573" y="10896"/>
                    <a:pt x="4597" y="10824"/>
                  </a:cubicBezTo>
                  <a:cubicBezTo>
                    <a:pt x="4621" y="10801"/>
                    <a:pt x="4621" y="10777"/>
                    <a:pt x="4621" y="10777"/>
                  </a:cubicBezTo>
                  <a:cubicBezTo>
                    <a:pt x="4621" y="10753"/>
                    <a:pt x="4621" y="10753"/>
                    <a:pt x="4621" y="10753"/>
                  </a:cubicBezTo>
                  <a:lnTo>
                    <a:pt x="4764" y="10753"/>
                  </a:lnTo>
                  <a:cubicBezTo>
                    <a:pt x="4906" y="10729"/>
                    <a:pt x="5049" y="10681"/>
                    <a:pt x="5168" y="10610"/>
                  </a:cubicBezTo>
                  <a:cubicBezTo>
                    <a:pt x="5287" y="10515"/>
                    <a:pt x="5383" y="10419"/>
                    <a:pt x="5502" y="10324"/>
                  </a:cubicBezTo>
                  <a:cubicBezTo>
                    <a:pt x="5645" y="10253"/>
                    <a:pt x="5740" y="10110"/>
                    <a:pt x="5788" y="9967"/>
                  </a:cubicBezTo>
                  <a:cubicBezTo>
                    <a:pt x="5788" y="9943"/>
                    <a:pt x="5788" y="9919"/>
                    <a:pt x="5811" y="9919"/>
                  </a:cubicBezTo>
                  <a:cubicBezTo>
                    <a:pt x="5811" y="9896"/>
                    <a:pt x="5811" y="9872"/>
                    <a:pt x="5811" y="9848"/>
                  </a:cubicBezTo>
                  <a:lnTo>
                    <a:pt x="5883" y="9848"/>
                  </a:lnTo>
                  <a:cubicBezTo>
                    <a:pt x="5978" y="9848"/>
                    <a:pt x="6049" y="9848"/>
                    <a:pt x="6145" y="9800"/>
                  </a:cubicBezTo>
                  <a:cubicBezTo>
                    <a:pt x="6216" y="9777"/>
                    <a:pt x="6288" y="9729"/>
                    <a:pt x="6359" y="9681"/>
                  </a:cubicBezTo>
                  <a:lnTo>
                    <a:pt x="6550" y="9538"/>
                  </a:lnTo>
                  <a:cubicBezTo>
                    <a:pt x="6597" y="9515"/>
                    <a:pt x="6669" y="9467"/>
                    <a:pt x="6716" y="9419"/>
                  </a:cubicBezTo>
                  <a:cubicBezTo>
                    <a:pt x="6812" y="9348"/>
                    <a:pt x="6907" y="9253"/>
                    <a:pt x="6954" y="9110"/>
                  </a:cubicBezTo>
                  <a:cubicBezTo>
                    <a:pt x="6954" y="9086"/>
                    <a:pt x="6978" y="9038"/>
                    <a:pt x="6978" y="9014"/>
                  </a:cubicBezTo>
                  <a:cubicBezTo>
                    <a:pt x="7002" y="8991"/>
                    <a:pt x="7002" y="8967"/>
                    <a:pt x="7002" y="8943"/>
                  </a:cubicBezTo>
                  <a:lnTo>
                    <a:pt x="7050" y="8943"/>
                  </a:lnTo>
                  <a:cubicBezTo>
                    <a:pt x="7145" y="8943"/>
                    <a:pt x="7216" y="8943"/>
                    <a:pt x="7312" y="8919"/>
                  </a:cubicBezTo>
                  <a:cubicBezTo>
                    <a:pt x="7407" y="8895"/>
                    <a:pt x="7502" y="8824"/>
                    <a:pt x="7574" y="8776"/>
                  </a:cubicBezTo>
                  <a:cubicBezTo>
                    <a:pt x="7693" y="8681"/>
                    <a:pt x="7812" y="8586"/>
                    <a:pt x="7907" y="8514"/>
                  </a:cubicBezTo>
                  <a:cubicBezTo>
                    <a:pt x="8026" y="8419"/>
                    <a:pt x="8121" y="8300"/>
                    <a:pt x="8169" y="8157"/>
                  </a:cubicBezTo>
                  <a:cubicBezTo>
                    <a:pt x="8169" y="8133"/>
                    <a:pt x="8169" y="8109"/>
                    <a:pt x="8193" y="8109"/>
                  </a:cubicBezTo>
                  <a:cubicBezTo>
                    <a:pt x="8193" y="8086"/>
                    <a:pt x="8193" y="8062"/>
                    <a:pt x="8193" y="8038"/>
                  </a:cubicBezTo>
                  <a:lnTo>
                    <a:pt x="8312" y="8038"/>
                  </a:lnTo>
                  <a:cubicBezTo>
                    <a:pt x="8383" y="8038"/>
                    <a:pt x="8479" y="8014"/>
                    <a:pt x="8550" y="7990"/>
                  </a:cubicBezTo>
                  <a:cubicBezTo>
                    <a:pt x="8621" y="7967"/>
                    <a:pt x="8669" y="7943"/>
                    <a:pt x="8741" y="7895"/>
                  </a:cubicBezTo>
                  <a:lnTo>
                    <a:pt x="8955" y="7728"/>
                  </a:lnTo>
                  <a:lnTo>
                    <a:pt x="9098" y="7609"/>
                  </a:lnTo>
                  <a:lnTo>
                    <a:pt x="9122" y="7609"/>
                  </a:lnTo>
                  <a:lnTo>
                    <a:pt x="9907" y="7014"/>
                  </a:lnTo>
                  <a:cubicBezTo>
                    <a:pt x="10027" y="6919"/>
                    <a:pt x="10146" y="6800"/>
                    <a:pt x="10265" y="6704"/>
                  </a:cubicBezTo>
                  <a:lnTo>
                    <a:pt x="10955" y="6014"/>
                  </a:lnTo>
                  <a:cubicBezTo>
                    <a:pt x="11622" y="5347"/>
                    <a:pt x="11979" y="4466"/>
                    <a:pt x="11979" y="3513"/>
                  </a:cubicBezTo>
                  <a:cubicBezTo>
                    <a:pt x="11979" y="2585"/>
                    <a:pt x="11598" y="1680"/>
                    <a:pt x="10931" y="1037"/>
                  </a:cubicBezTo>
                  <a:cubicBezTo>
                    <a:pt x="10253" y="346"/>
                    <a:pt x="9354" y="1"/>
                    <a:pt x="84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9"/>
            <p:cNvSpPr/>
            <p:nvPr/>
          </p:nvSpPr>
          <p:spPr>
            <a:xfrm>
              <a:off x="7603931" y="1480202"/>
              <a:ext cx="137899" cy="155668"/>
            </a:xfrm>
            <a:custGeom>
              <a:rect b="b" l="l" r="r" t="t"/>
              <a:pathLst>
                <a:path extrusionOk="0" h="4652" w="4121">
                  <a:moveTo>
                    <a:pt x="1440" y="472"/>
                  </a:moveTo>
                  <a:cubicBezTo>
                    <a:pt x="1901" y="472"/>
                    <a:pt x="2492" y="689"/>
                    <a:pt x="2954" y="1151"/>
                  </a:cubicBezTo>
                  <a:cubicBezTo>
                    <a:pt x="3216" y="1413"/>
                    <a:pt x="3430" y="1818"/>
                    <a:pt x="3549" y="2223"/>
                  </a:cubicBezTo>
                  <a:cubicBezTo>
                    <a:pt x="3644" y="2628"/>
                    <a:pt x="3597" y="2985"/>
                    <a:pt x="3454" y="3199"/>
                  </a:cubicBezTo>
                  <a:cubicBezTo>
                    <a:pt x="3442" y="3211"/>
                    <a:pt x="3430" y="3217"/>
                    <a:pt x="3418" y="3217"/>
                  </a:cubicBezTo>
                  <a:cubicBezTo>
                    <a:pt x="3406" y="3217"/>
                    <a:pt x="3394" y="3211"/>
                    <a:pt x="3382" y="3199"/>
                  </a:cubicBezTo>
                  <a:lnTo>
                    <a:pt x="3263" y="3199"/>
                  </a:lnTo>
                  <a:cubicBezTo>
                    <a:pt x="3192" y="3175"/>
                    <a:pt x="3121" y="3175"/>
                    <a:pt x="3049" y="3151"/>
                  </a:cubicBezTo>
                  <a:cubicBezTo>
                    <a:pt x="2906" y="3104"/>
                    <a:pt x="2763" y="3032"/>
                    <a:pt x="2620" y="2961"/>
                  </a:cubicBezTo>
                  <a:cubicBezTo>
                    <a:pt x="2335" y="2818"/>
                    <a:pt x="2073" y="2604"/>
                    <a:pt x="1835" y="2389"/>
                  </a:cubicBezTo>
                  <a:cubicBezTo>
                    <a:pt x="1763" y="2318"/>
                    <a:pt x="1692" y="2247"/>
                    <a:pt x="1644" y="2175"/>
                  </a:cubicBezTo>
                  <a:cubicBezTo>
                    <a:pt x="1620" y="2151"/>
                    <a:pt x="1573" y="2127"/>
                    <a:pt x="1549" y="2080"/>
                  </a:cubicBezTo>
                  <a:cubicBezTo>
                    <a:pt x="1525" y="2056"/>
                    <a:pt x="1501" y="2008"/>
                    <a:pt x="1454" y="1985"/>
                  </a:cubicBezTo>
                  <a:cubicBezTo>
                    <a:pt x="953" y="1365"/>
                    <a:pt x="882" y="842"/>
                    <a:pt x="858" y="651"/>
                  </a:cubicBezTo>
                  <a:lnTo>
                    <a:pt x="858" y="627"/>
                  </a:lnTo>
                  <a:lnTo>
                    <a:pt x="882" y="627"/>
                  </a:lnTo>
                  <a:cubicBezTo>
                    <a:pt x="1016" y="525"/>
                    <a:pt x="1212" y="472"/>
                    <a:pt x="1440" y="472"/>
                  </a:cubicBezTo>
                  <a:close/>
                  <a:moveTo>
                    <a:pt x="572" y="1365"/>
                  </a:moveTo>
                  <a:lnTo>
                    <a:pt x="572" y="1365"/>
                  </a:lnTo>
                  <a:cubicBezTo>
                    <a:pt x="644" y="1604"/>
                    <a:pt x="787" y="1866"/>
                    <a:pt x="1001" y="2127"/>
                  </a:cubicBezTo>
                  <a:cubicBezTo>
                    <a:pt x="1192" y="2413"/>
                    <a:pt x="1430" y="2651"/>
                    <a:pt x="1668" y="2866"/>
                  </a:cubicBezTo>
                  <a:cubicBezTo>
                    <a:pt x="1930" y="3104"/>
                    <a:pt x="2216" y="3294"/>
                    <a:pt x="2501" y="3437"/>
                  </a:cubicBezTo>
                  <a:cubicBezTo>
                    <a:pt x="2668" y="3509"/>
                    <a:pt x="2859" y="3580"/>
                    <a:pt x="3025" y="3628"/>
                  </a:cubicBezTo>
                  <a:lnTo>
                    <a:pt x="2620" y="4056"/>
                  </a:lnTo>
                  <a:cubicBezTo>
                    <a:pt x="2525" y="4140"/>
                    <a:pt x="2412" y="4181"/>
                    <a:pt x="2302" y="4181"/>
                  </a:cubicBezTo>
                  <a:cubicBezTo>
                    <a:pt x="2192" y="4181"/>
                    <a:pt x="2085" y="4140"/>
                    <a:pt x="2001" y="4056"/>
                  </a:cubicBezTo>
                  <a:lnTo>
                    <a:pt x="1382" y="3461"/>
                  </a:lnTo>
                  <a:cubicBezTo>
                    <a:pt x="906" y="2985"/>
                    <a:pt x="668" y="2580"/>
                    <a:pt x="620" y="2151"/>
                  </a:cubicBezTo>
                  <a:cubicBezTo>
                    <a:pt x="572" y="1889"/>
                    <a:pt x="525" y="1627"/>
                    <a:pt x="572" y="1365"/>
                  </a:cubicBezTo>
                  <a:close/>
                  <a:moveTo>
                    <a:pt x="1400" y="0"/>
                  </a:moveTo>
                  <a:cubicBezTo>
                    <a:pt x="1085" y="0"/>
                    <a:pt x="807" y="80"/>
                    <a:pt x="596" y="246"/>
                  </a:cubicBezTo>
                  <a:cubicBezTo>
                    <a:pt x="572" y="270"/>
                    <a:pt x="549" y="294"/>
                    <a:pt x="525" y="318"/>
                  </a:cubicBezTo>
                  <a:cubicBezTo>
                    <a:pt x="1" y="865"/>
                    <a:pt x="48" y="1604"/>
                    <a:pt x="144" y="2247"/>
                  </a:cubicBezTo>
                  <a:cubicBezTo>
                    <a:pt x="263" y="2913"/>
                    <a:pt x="691" y="3413"/>
                    <a:pt x="1049" y="3794"/>
                  </a:cubicBezTo>
                  <a:lnTo>
                    <a:pt x="1668" y="4390"/>
                  </a:lnTo>
                  <a:cubicBezTo>
                    <a:pt x="1835" y="4557"/>
                    <a:pt x="2073" y="4652"/>
                    <a:pt x="2287" y="4652"/>
                  </a:cubicBezTo>
                  <a:cubicBezTo>
                    <a:pt x="2525" y="4652"/>
                    <a:pt x="2763" y="4557"/>
                    <a:pt x="2930" y="4390"/>
                  </a:cubicBezTo>
                  <a:lnTo>
                    <a:pt x="3787" y="3533"/>
                  </a:lnTo>
                  <a:cubicBezTo>
                    <a:pt x="3811" y="3509"/>
                    <a:pt x="3811" y="3485"/>
                    <a:pt x="3835" y="3461"/>
                  </a:cubicBezTo>
                  <a:cubicBezTo>
                    <a:pt x="4073" y="3128"/>
                    <a:pt x="4121" y="2651"/>
                    <a:pt x="4002" y="2104"/>
                  </a:cubicBezTo>
                  <a:cubicBezTo>
                    <a:pt x="3883" y="1627"/>
                    <a:pt x="3621" y="1151"/>
                    <a:pt x="3263" y="818"/>
                  </a:cubicBezTo>
                  <a:cubicBezTo>
                    <a:pt x="2930" y="460"/>
                    <a:pt x="2454" y="199"/>
                    <a:pt x="1977" y="79"/>
                  </a:cubicBezTo>
                  <a:cubicBezTo>
                    <a:pt x="1777" y="27"/>
                    <a:pt x="1582" y="0"/>
                    <a:pt x="14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9"/>
            <p:cNvSpPr/>
            <p:nvPr/>
          </p:nvSpPr>
          <p:spPr>
            <a:xfrm>
              <a:off x="7476438" y="1683521"/>
              <a:ext cx="17568" cy="15627"/>
            </a:xfrm>
            <a:custGeom>
              <a:rect b="b" l="l" r="r" t="t"/>
              <a:pathLst>
                <a:path extrusionOk="0" h="467" w="525">
                  <a:moveTo>
                    <a:pt x="276" y="0"/>
                  </a:moveTo>
                  <a:cubicBezTo>
                    <a:pt x="264" y="0"/>
                    <a:pt x="251" y="2"/>
                    <a:pt x="239" y="5"/>
                  </a:cubicBezTo>
                  <a:cubicBezTo>
                    <a:pt x="143" y="5"/>
                    <a:pt x="72" y="76"/>
                    <a:pt x="24" y="171"/>
                  </a:cubicBezTo>
                  <a:cubicBezTo>
                    <a:pt x="1" y="243"/>
                    <a:pt x="48" y="362"/>
                    <a:pt x="120" y="410"/>
                  </a:cubicBezTo>
                  <a:cubicBezTo>
                    <a:pt x="159" y="449"/>
                    <a:pt x="213" y="467"/>
                    <a:pt x="265" y="467"/>
                  </a:cubicBezTo>
                  <a:cubicBezTo>
                    <a:pt x="308" y="467"/>
                    <a:pt x="349" y="455"/>
                    <a:pt x="382" y="433"/>
                  </a:cubicBezTo>
                  <a:cubicBezTo>
                    <a:pt x="477" y="362"/>
                    <a:pt x="524" y="243"/>
                    <a:pt x="477" y="148"/>
                  </a:cubicBezTo>
                  <a:cubicBezTo>
                    <a:pt x="435" y="65"/>
                    <a:pt x="358" y="0"/>
                    <a:pt x="2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59"/>
          <p:cNvGrpSpPr/>
          <p:nvPr/>
        </p:nvGrpSpPr>
        <p:grpSpPr>
          <a:xfrm>
            <a:off x="1552714" y="3095300"/>
            <a:ext cx="640073" cy="560080"/>
            <a:chOff x="6713828" y="1475685"/>
            <a:chExt cx="400847" cy="344262"/>
          </a:xfrm>
        </p:grpSpPr>
        <p:sp>
          <p:nvSpPr>
            <p:cNvPr id="858" name="Google Shape;858;p59"/>
            <p:cNvSpPr/>
            <p:nvPr/>
          </p:nvSpPr>
          <p:spPr>
            <a:xfrm>
              <a:off x="6713828" y="1475685"/>
              <a:ext cx="400847" cy="344262"/>
            </a:xfrm>
            <a:custGeom>
              <a:rect b="b" l="l" r="r" t="t"/>
              <a:pathLst>
                <a:path extrusionOk="0" h="10288" w="11979">
                  <a:moveTo>
                    <a:pt x="3596" y="1739"/>
                  </a:moveTo>
                  <a:lnTo>
                    <a:pt x="3596" y="2048"/>
                  </a:lnTo>
                  <a:lnTo>
                    <a:pt x="3048" y="2048"/>
                  </a:lnTo>
                  <a:lnTo>
                    <a:pt x="3048" y="1739"/>
                  </a:lnTo>
                  <a:close/>
                  <a:moveTo>
                    <a:pt x="6454" y="453"/>
                  </a:moveTo>
                  <a:cubicBezTo>
                    <a:pt x="6787" y="453"/>
                    <a:pt x="7073" y="738"/>
                    <a:pt x="7073" y="1072"/>
                  </a:cubicBezTo>
                  <a:lnTo>
                    <a:pt x="7073" y="2048"/>
                  </a:lnTo>
                  <a:lnTo>
                    <a:pt x="4811" y="2048"/>
                  </a:lnTo>
                  <a:lnTo>
                    <a:pt x="4811" y="1072"/>
                  </a:lnTo>
                  <a:cubicBezTo>
                    <a:pt x="4811" y="738"/>
                    <a:pt x="5096" y="453"/>
                    <a:pt x="5430" y="453"/>
                  </a:cubicBezTo>
                  <a:close/>
                  <a:moveTo>
                    <a:pt x="8835" y="1739"/>
                  </a:moveTo>
                  <a:lnTo>
                    <a:pt x="8835" y="2048"/>
                  </a:lnTo>
                  <a:lnTo>
                    <a:pt x="8311" y="2048"/>
                  </a:lnTo>
                  <a:lnTo>
                    <a:pt x="8311" y="1739"/>
                  </a:lnTo>
                  <a:close/>
                  <a:moveTo>
                    <a:pt x="3596" y="2524"/>
                  </a:moveTo>
                  <a:lnTo>
                    <a:pt x="3596" y="9407"/>
                  </a:lnTo>
                  <a:lnTo>
                    <a:pt x="1572" y="9407"/>
                  </a:lnTo>
                  <a:lnTo>
                    <a:pt x="1572" y="2524"/>
                  </a:lnTo>
                  <a:close/>
                  <a:moveTo>
                    <a:pt x="4358" y="2524"/>
                  </a:moveTo>
                  <a:lnTo>
                    <a:pt x="4358" y="9407"/>
                  </a:lnTo>
                  <a:lnTo>
                    <a:pt x="4049" y="9407"/>
                  </a:lnTo>
                  <a:lnTo>
                    <a:pt x="4049" y="2524"/>
                  </a:lnTo>
                  <a:close/>
                  <a:moveTo>
                    <a:pt x="7073" y="2524"/>
                  </a:moveTo>
                  <a:lnTo>
                    <a:pt x="7073" y="9407"/>
                  </a:lnTo>
                  <a:lnTo>
                    <a:pt x="4811" y="9407"/>
                  </a:lnTo>
                  <a:lnTo>
                    <a:pt x="4811" y="2524"/>
                  </a:lnTo>
                  <a:close/>
                  <a:moveTo>
                    <a:pt x="7835" y="2524"/>
                  </a:moveTo>
                  <a:lnTo>
                    <a:pt x="7835" y="9407"/>
                  </a:lnTo>
                  <a:lnTo>
                    <a:pt x="7549" y="9407"/>
                  </a:lnTo>
                  <a:lnTo>
                    <a:pt x="7549" y="2524"/>
                  </a:lnTo>
                  <a:close/>
                  <a:moveTo>
                    <a:pt x="1096" y="2286"/>
                  </a:moveTo>
                  <a:lnTo>
                    <a:pt x="1096" y="9645"/>
                  </a:lnTo>
                  <a:lnTo>
                    <a:pt x="476" y="9645"/>
                  </a:lnTo>
                  <a:lnTo>
                    <a:pt x="476" y="2286"/>
                  </a:lnTo>
                  <a:close/>
                  <a:moveTo>
                    <a:pt x="11526" y="2286"/>
                  </a:moveTo>
                  <a:lnTo>
                    <a:pt x="11526" y="9645"/>
                  </a:lnTo>
                  <a:lnTo>
                    <a:pt x="10907" y="9645"/>
                  </a:lnTo>
                  <a:lnTo>
                    <a:pt x="10907" y="5382"/>
                  </a:lnTo>
                  <a:cubicBezTo>
                    <a:pt x="10907" y="5239"/>
                    <a:pt x="10788" y="5144"/>
                    <a:pt x="10669" y="5144"/>
                  </a:cubicBezTo>
                  <a:cubicBezTo>
                    <a:pt x="10526" y="5144"/>
                    <a:pt x="10431" y="5239"/>
                    <a:pt x="10431" y="5382"/>
                  </a:cubicBezTo>
                  <a:lnTo>
                    <a:pt x="10431" y="9407"/>
                  </a:lnTo>
                  <a:lnTo>
                    <a:pt x="8311" y="9407"/>
                  </a:lnTo>
                  <a:lnTo>
                    <a:pt x="8311" y="2524"/>
                  </a:lnTo>
                  <a:lnTo>
                    <a:pt x="10431" y="2524"/>
                  </a:lnTo>
                  <a:lnTo>
                    <a:pt x="10431" y="3596"/>
                  </a:lnTo>
                  <a:cubicBezTo>
                    <a:pt x="10431" y="3715"/>
                    <a:pt x="10526" y="3834"/>
                    <a:pt x="10669" y="3834"/>
                  </a:cubicBezTo>
                  <a:cubicBezTo>
                    <a:pt x="10788" y="3834"/>
                    <a:pt x="10907" y="3739"/>
                    <a:pt x="10907" y="3596"/>
                  </a:cubicBezTo>
                  <a:lnTo>
                    <a:pt x="10907" y="2286"/>
                  </a:lnTo>
                  <a:close/>
                  <a:moveTo>
                    <a:pt x="5430" y="0"/>
                  </a:moveTo>
                  <a:cubicBezTo>
                    <a:pt x="4834" y="0"/>
                    <a:pt x="4334" y="476"/>
                    <a:pt x="4334" y="1072"/>
                  </a:cubicBezTo>
                  <a:lnTo>
                    <a:pt x="4334" y="2048"/>
                  </a:lnTo>
                  <a:lnTo>
                    <a:pt x="4049" y="2048"/>
                  </a:lnTo>
                  <a:lnTo>
                    <a:pt x="4049" y="1500"/>
                  </a:lnTo>
                  <a:cubicBezTo>
                    <a:pt x="4049" y="1381"/>
                    <a:pt x="3953" y="1262"/>
                    <a:pt x="3810" y="1262"/>
                  </a:cubicBezTo>
                  <a:lnTo>
                    <a:pt x="2810" y="1262"/>
                  </a:lnTo>
                  <a:cubicBezTo>
                    <a:pt x="2691" y="1262"/>
                    <a:pt x="2596" y="1381"/>
                    <a:pt x="2596" y="1500"/>
                  </a:cubicBezTo>
                  <a:lnTo>
                    <a:pt x="2596" y="2048"/>
                  </a:lnTo>
                  <a:lnTo>
                    <a:pt x="1548" y="2048"/>
                  </a:lnTo>
                  <a:lnTo>
                    <a:pt x="1548" y="1881"/>
                  </a:lnTo>
                  <a:cubicBezTo>
                    <a:pt x="1548" y="1739"/>
                    <a:pt x="1453" y="1643"/>
                    <a:pt x="1334" y="1643"/>
                  </a:cubicBezTo>
                  <a:cubicBezTo>
                    <a:pt x="1215" y="1643"/>
                    <a:pt x="1119" y="1715"/>
                    <a:pt x="1096" y="1834"/>
                  </a:cubicBezTo>
                  <a:lnTo>
                    <a:pt x="476" y="1834"/>
                  </a:lnTo>
                  <a:cubicBezTo>
                    <a:pt x="453" y="1715"/>
                    <a:pt x="357" y="1643"/>
                    <a:pt x="238" y="1643"/>
                  </a:cubicBezTo>
                  <a:cubicBezTo>
                    <a:pt x="119" y="1643"/>
                    <a:pt x="0" y="1739"/>
                    <a:pt x="0" y="1881"/>
                  </a:cubicBezTo>
                  <a:lnTo>
                    <a:pt x="0" y="10050"/>
                  </a:lnTo>
                  <a:cubicBezTo>
                    <a:pt x="0" y="10193"/>
                    <a:pt x="95" y="10288"/>
                    <a:pt x="238" y="10288"/>
                  </a:cubicBezTo>
                  <a:cubicBezTo>
                    <a:pt x="357" y="10288"/>
                    <a:pt x="453" y="10216"/>
                    <a:pt x="476" y="10097"/>
                  </a:cubicBezTo>
                  <a:lnTo>
                    <a:pt x="1096" y="10097"/>
                  </a:lnTo>
                  <a:cubicBezTo>
                    <a:pt x="1119" y="10216"/>
                    <a:pt x="1215" y="10288"/>
                    <a:pt x="1334" y="10288"/>
                  </a:cubicBezTo>
                  <a:cubicBezTo>
                    <a:pt x="1453" y="10288"/>
                    <a:pt x="1548" y="10193"/>
                    <a:pt x="1548" y="10050"/>
                  </a:cubicBezTo>
                  <a:lnTo>
                    <a:pt x="1548" y="9883"/>
                  </a:lnTo>
                  <a:lnTo>
                    <a:pt x="10431" y="9883"/>
                  </a:lnTo>
                  <a:lnTo>
                    <a:pt x="10431" y="10050"/>
                  </a:lnTo>
                  <a:cubicBezTo>
                    <a:pt x="10431" y="10193"/>
                    <a:pt x="10526" y="10288"/>
                    <a:pt x="10669" y="10288"/>
                  </a:cubicBezTo>
                  <a:cubicBezTo>
                    <a:pt x="10764" y="10288"/>
                    <a:pt x="10859" y="10216"/>
                    <a:pt x="10883" y="10097"/>
                  </a:cubicBezTo>
                  <a:lnTo>
                    <a:pt x="11526" y="10097"/>
                  </a:lnTo>
                  <a:cubicBezTo>
                    <a:pt x="11550" y="10216"/>
                    <a:pt x="11645" y="10288"/>
                    <a:pt x="11741" y="10288"/>
                  </a:cubicBezTo>
                  <a:cubicBezTo>
                    <a:pt x="11883" y="10288"/>
                    <a:pt x="11979" y="10193"/>
                    <a:pt x="11979" y="10050"/>
                  </a:cubicBezTo>
                  <a:lnTo>
                    <a:pt x="11979" y="1881"/>
                  </a:lnTo>
                  <a:cubicBezTo>
                    <a:pt x="11979" y="1739"/>
                    <a:pt x="11883" y="1643"/>
                    <a:pt x="11741" y="1643"/>
                  </a:cubicBezTo>
                  <a:cubicBezTo>
                    <a:pt x="11645" y="1643"/>
                    <a:pt x="11550" y="1715"/>
                    <a:pt x="11526" y="1834"/>
                  </a:cubicBezTo>
                  <a:lnTo>
                    <a:pt x="10883" y="1834"/>
                  </a:lnTo>
                  <a:cubicBezTo>
                    <a:pt x="10883" y="1715"/>
                    <a:pt x="10788" y="1643"/>
                    <a:pt x="10669" y="1643"/>
                  </a:cubicBezTo>
                  <a:cubicBezTo>
                    <a:pt x="10526" y="1643"/>
                    <a:pt x="10431" y="1739"/>
                    <a:pt x="10431" y="1881"/>
                  </a:cubicBezTo>
                  <a:lnTo>
                    <a:pt x="10431" y="2048"/>
                  </a:lnTo>
                  <a:lnTo>
                    <a:pt x="9288" y="2048"/>
                  </a:lnTo>
                  <a:lnTo>
                    <a:pt x="9288" y="1500"/>
                  </a:lnTo>
                  <a:cubicBezTo>
                    <a:pt x="9288" y="1381"/>
                    <a:pt x="9192" y="1262"/>
                    <a:pt x="9073" y="1262"/>
                  </a:cubicBezTo>
                  <a:lnTo>
                    <a:pt x="8073" y="1262"/>
                  </a:lnTo>
                  <a:cubicBezTo>
                    <a:pt x="7930" y="1262"/>
                    <a:pt x="7835" y="1381"/>
                    <a:pt x="7835" y="1500"/>
                  </a:cubicBezTo>
                  <a:lnTo>
                    <a:pt x="7835" y="2048"/>
                  </a:lnTo>
                  <a:lnTo>
                    <a:pt x="7549" y="2048"/>
                  </a:lnTo>
                  <a:lnTo>
                    <a:pt x="7549" y="1072"/>
                  </a:lnTo>
                  <a:cubicBezTo>
                    <a:pt x="7549" y="476"/>
                    <a:pt x="7049" y="0"/>
                    <a:pt x="64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9"/>
            <p:cNvSpPr/>
            <p:nvPr/>
          </p:nvSpPr>
          <p:spPr>
            <a:xfrm>
              <a:off x="6880371" y="1615692"/>
              <a:ext cx="63780" cy="49658"/>
            </a:xfrm>
            <a:custGeom>
              <a:rect b="b" l="l" r="r" t="t"/>
              <a:pathLst>
                <a:path extrusionOk="0" h="1484" w="1906">
                  <a:moveTo>
                    <a:pt x="1072" y="460"/>
                  </a:moveTo>
                  <a:cubicBezTo>
                    <a:pt x="1239" y="460"/>
                    <a:pt x="1382" y="555"/>
                    <a:pt x="1405" y="650"/>
                  </a:cubicBezTo>
                  <a:cubicBezTo>
                    <a:pt x="1405" y="722"/>
                    <a:pt x="1358" y="793"/>
                    <a:pt x="1334" y="817"/>
                  </a:cubicBezTo>
                  <a:cubicBezTo>
                    <a:pt x="1262" y="912"/>
                    <a:pt x="1167" y="960"/>
                    <a:pt x="1024" y="984"/>
                  </a:cubicBezTo>
                  <a:cubicBezTo>
                    <a:pt x="979" y="1002"/>
                    <a:pt x="933" y="1010"/>
                    <a:pt x="889" y="1010"/>
                  </a:cubicBezTo>
                  <a:cubicBezTo>
                    <a:pt x="818" y="1010"/>
                    <a:pt x="750" y="989"/>
                    <a:pt x="691" y="960"/>
                  </a:cubicBezTo>
                  <a:cubicBezTo>
                    <a:pt x="643" y="936"/>
                    <a:pt x="572" y="912"/>
                    <a:pt x="548" y="817"/>
                  </a:cubicBezTo>
                  <a:cubicBezTo>
                    <a:pt x="524" y="698"/>
                    <a:pt x="667" y="531"/>
                    <a:pt x="929" y="484"/>
                  </a:cubicBezTo>
                  <a:cubicBezTo>
                    <a:pt x="977" y="460"/>
                    <a:pt x="1024" y="460"/>
                    <a:pt x="1072" y="460"/>
                  </a:cubicBezTo>
                  <a:close/>
                  <a:moveTo>
                    <a:pt x="1066" y="1"/>
                  </a:moveTo>
                  <a:cubicBezTo>
                    <a:pt x="983" y="1"/>
                    <a:pt x="897" y="10"/>
                    <a:pt x="810" y="31"/>
                  </a:cubicBezTo>
                  <a:cubicBezTo>
                    <a:pt x="334" y="127"/>
                    <a:pt x="0" y="531"/>
                    <a:pt x="96" y="936"/>
                  </a:cubicBezTo>
                  <a:cubicBezTo>
                    <a:pt x="143" y="1127"/>
                    <a:pt x="286" y="1293"/>
                    <a:pt x="500" y="1389"/>
                  </a:cubicBezTo>
                  <a:cubicBezTo>
                    <a:pt x="619" y="1460"/>
                    <a:pt x="762" y="1484"/>
                    <a:pt x="905" y="1484"/>
                  </a:cubicBezTo>
                  <a:cubicBezTo>
                    <a:pt x="977" y="1484"/>
                    <a:pt x="1048" y="1460"/>
                    <a:pt x="1143" y="1460"/>
                  </a:cubicBezTo>
                  <a:cubicBezTo>
                    <a:pt x="1358" y="1412"/>
                    <a:pt x="1548" y="1293"/>
                    <a:pt x="1691" y="1127"/>
                  </a:cubicBezTo>
                  <a:cubicBezTo>
                    <a:pt x="1834" y="960"/>
                    <a:pt x="1905" y="746"/>
                    <a:pt x="1858" y="555"/>
                  </a:cubicBezTo>
                  <a:cubicBezTo>
                    <a:pt x="1779" y="221"/>
                    <a:pt x="1457" y="1"/>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9"/>
            <p:cNvSpPr/>
            <p:nvPr/>
          </p:nvSpPr>
          <p:spPr>
            <a:xfrm>
              <a:off x="7001505" y="1719526"/>
              <a:ext cx="51030" cy="51833"/>
            </a:xfrm>
            <a:custGeom>
              <a:rect b="b" l="l" r="r" t="t"/>
              <a:pathLst>
                <a:path extrusionOk="0" h="1549" w="1525">
                  <a:moveTo>
                    <a:pt x="762" y="477"/>
                  </a:moveTo>
                  <a:cubicBezTo>
                    <a:pt x="929" y="477"/>
                    <a:pt x="1072" y="596"/>
                    <a:pt x="1072" y="762"/>
                  </a:cubicBezTo>
                  <a:cubicBezTo>
                    <a:pt x="1072" y="929"/>
                    <a:pt x="929" y="1072"/>
                    <a:pt x="762" y="1072"/>
                  </a:cubicBezTo>
                  <a:cubicBezTo>
                    <a:pt x="595" y="1072"/>
                    <a:pt x="453" y="929"/>
                    <a:pt x="453" y="762"/>
                  </a:cubicBezTo>
                  <a:cubicBezTo>
                    <a:pt x="453" y="596"/>
                    <a:pt x="595" y="477"/>
                    <a:pt x="762" y="477"/>
                  </a:cubicBezTo>
                  <a:close/>
                  <a:moveTo>
                    <a:pt x="762" y="0"/>
                  </a:moveTo>
                  <a:cubicBezTo>
                    <a:pt x="333" y="0"/>
                    <a:pt x="0" y="358"/>
                    <a:pt x="0" y="786"/>
                  </a:cubicBezTo>
                  <a:cubicBezTo>
                    <a:pt x="0" y="1191"/>
                    <a:pt x="333" y="1548"/>
                    <a:pt x="762" y="1548"/>
                  </a:cubicBezTo>
                  <a:cubicBezTo>
                    <a:pt x="1191" y="1548"/>
                    <a:pt x="1524" y="1191"/>
                    <a:pt x="1524" y="786"/>
                  </a:cubicBezTo>
                  <a:cubicBezTo>
                    <a:pt x="1524" y="358"/>
                    <a:pt x="1191"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9"/>
            <p:cNvSpPr/>
            <p:nvPr/>
          </p:nvSpPr>
          <p:spPr>
            <a:xfrm>
              <a:off x="6773592" y="1678066"/>
              <a:ext cx="52603" cy="51833"/>
            </a:xfrm>
            <a:custGeom>
              <a:rect b="b" l="l" r="r" t="t"/>
              <a:pathLst>
                <a:path extrusionOk="0" h="1549" w="1572">
                  <a:moveTo>
                    <a:pt x="977" y="501"/>
                  </a:moveTo>
                  <a:lnTo>
                    <a:pt x="1048" y="977"/>
                  </a:lnTo>
                  <a:lnTo>
                    <a:pt x="595" y="1049"/>
                  </a:lnTo>
                  <a:lnTo>
                    <a:pt x="524" y="573"/>
                  </a:lnTo>
                  <a:lnTo>
                    <a:pt x="977" y="501"/>
                  </a:lnTo>
                  <a:close/>
                  <a:moveTo>
                    <a:pt x="1143" y="1"/>
                  </a:moveTo>
                  <a:lnTo>
                    <a:pt x="214" y="144"/>
                  </a:lnTo>
                  <a:cubicBezTo>
                    <a:pt x="95" y="168"/>
                    <a:pt x="0" y="287"/>
                    <a:pt x="24" y="406"/>
                  </a:cubicBezTo>
                  <a:lnTo>
                    <a:pt x="167" y="1358"/>
                  </a:lnTo>
                  <a:cubicBezTo>
                    <a:pt x="167" y="1406"/>
                    <a:pt x="214" y="1477"/>
                    <a:pt x="262" y="1501"/>
                  </a:cubicBezTo>
                  <a:cubicBezTo>
                    <a:pt x="286" y="1525"/>
                    <a:pt x="334" y="1549"/>
                    <a:pt x="381" y="1549"/>
                  </a:cubicBezTo>
                  <a:lnTo>
                    <a:pt x="429" y="1549"/>
                  </a:lnTo>
                  <a:lnTo>
                    <a:pt x="1358" y="1406"/>
                  </a:lnTo>
                  <a:cubicBezTo>
                    <a:pt x="1500" y="1382"/>
                    <a:pt x="1572" y="1263"/>
                    <a:pt x="1548" y="1144"/>
                  </a:cubicBezTo>
                  <a:lnTo>
                    <a:pt x="1405" y="191"/>
                  </a:lnTo>
                  <a:cubicBezTo>
                    <a:pt x="1405" y="144"/>
                    <a:pt x="1381" y="72"/>
                    <a:pt x="1334" y="49"/>
                  </a:cubicBezTo>
                  <a:cubicBezTo>
                    <a:pt x="1262" y="1"/>
                    <a:pt x="1215" y="1"/>
                    <a:pt x="1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9"/>
            <p:cNvSpPr/>
            <p:nvPr/>
          </p:nvSpPr>
          <p:spPr>
            <a:xfrm>
              <a:off x="7062039" y="1618302"/>
              <a:ext cx="17568" cy="15594"/>
            </a:xfrm>
            <a:custGeom>
              <a:rect b="b" l="l" r="r" t="t"/>
              <a:pathLst>
                <a:path extrusionOk="0" h="466" w="525">
                  <a:moveTo>
                    <a:pt x="239" y="1"/>
                  </a:moveTo>
                  <a:cubicBezTo>
                    <a:pt x="144" y="1"/>
                    <a:pt x="72" y="72"/>
                    <a:pt x="49" y="168"/>
                  </a:cubicBezTo>
                  <a:cubicBezTo>
                    <a:pt x="1" y="263"/>
                    <a:pt x="49" y="358"/>
                    <a:pt x="120" y="430"/>
                  </a:cubicBezTo>
                  <a:cubicBezTo>
                    <a:pt x="168" y="453"/>
                    <a:pt x="215" y="465"/>
                    <a:pt x="260" y="465"/>
                  </a:cubicBezTo>
                  <a:cubicBezTo>
                    <a:pt x="305" y="465"/>
                    <a:pt x="346" y="453"/>
                    <a:pt x="382" y="430"/>
                  </a:cubicBezTo>
                  <a:cubicBezTo>
                    <a:pt x="477" y="358"/>
                    <a:pt x="525" y="239"/>
                    <a:pt x="477" y="144"/>
                  </a:cubicBezTo>
                  <a:cubicBezTo>
                    <a:pt x="430" y="49"/>
                    <a:pt x="334" y="1"/>
                    <a:pt x="2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59"/>
          <p:cNvGrpSpPr/>
          <p:nvPr/>
        </p:nvGrpSpPr>
        <p:grpSpPr>
          <a:xfrm>
            <a:off x="6951254" y="1456303"/>
            <a:ext cx="640086" cy="432063"/>
            <a:chOff x="6079479" y="1508344"/>
            <a:chExt cx="400881" cy="278140"/>
          </a:xfrm>
        </p:grpSpPr>
        <p:sp>
          <p:nvSpPr>
            <p:cNvPr id="864" name="Google Shape;864;p59"/>
            <p:cNvSpPr/>
            <p:nvPr/>
          </p:nvSpPr>
          <p:spPr>
            <a:xfrm>
              <a:off x="6079479" y="1508344"/>
              <a:ext cx="400881" cy="278140"/>
            </a:xfrm>
            <a:custGeom>
              <a:rect b="b" l="l" r="r" t="t"/>
              <a:pathLst>
                <a:path extrusionOk="0" h="8312" w="11980">
                  <a:moveTo>
                    <a:pt x="6788" y="477"/>
                  </a:moveTo>
                  <a:cubicBezTo>
                    <a:pt x="6716" y="548"/>
                    <a:pt x="6621" y="620"/>
                    <a:pt x="6502" y="620"/>
                  </a:cubicBezTo>
                  <a:lnTo>
                    <a:pt x="5454" y="620"/>
                  </a:lnTo>
                  <a:cubicBezTo>
                    <a:pt x="5359" y="620"/>
                    <a:pt x="5240" y="548"/>
                    <a:pt x="5192" y="477"/>
                  </a:cubicBezTo>
                  <a:close/>
                  <a:moveTo>
                    <a:pt x="10836" y="477"/>
                  </a:moveTo>
                  <a:cubicBezTo>
                    <a:pt x="10908" y="477"/>
                    <a:pt x="10979" y="548"/>
                    <a:pt x="10979" y="620"/>
                  </a:cubicBezTo>
                  <a:lnTo>
                    <a:pt x="10979" y="1263"/>
                  </a:lnTo>
                  <a:cubicBezTo>
                    <a:pt x="10979" y="1334"/>
                    <a:pt x="10908" y="1406"/>
                    <a:pt x="10836" y="1406"/>
                  </a:cubicBezTo>
                  <a:lnTo>
                    <a:pt x="4287" y="1406"/>
                  </a:lnTo>
                  <a:cubicBezTo>
                    <a:pt x="4144" y="1406"/>
                    <a:pt x="4049" y="1501"/>
                    <a:pt x="4049" y="1644"/>
                  </a:cubicBezTo>
                  <a:cubicBezTo>
                    <a:pt x="4049" y="1763"/>
                    <a:pt x="4144" y="1882"/>
                    <a:pt x="4287" y="1882"/>
                  </a:cubicBezTo>
                  <a:lnTo>
                    <a:pt x="10836" y="1882"/>
                  </a:lnTo>
                  <a:cubicBezTo>
                    <a:pt x="10908" y="1882"/>
                    <a:pt x="10979" y="1929"/>
                    <a:pt x="10979" y="2025"/>
                  </a:cubicBezTo>
                  <a:lnTo>
                    <a:pt x="10979" y="2144"/>
                  </a:lnTo>
                  <a:cubicBezTo>
                    <a:pt x="10979" y="2215"/>
                    <a:pt x="10908" y="2287"/>
                    <a:pt x="10836" y="2287"/>
                  </a:cubicBezTo>
                  <a:lnTo>
                    <a:pt x="1144" y="2287"/>
                  </a:lnTo>
                  <a:cubicBezTo>
                    <a:pt x="1072" y="2287"/>
                    <a:pt x="1001" y="2215"/>
                    <a:pt x="1001" y="2144"/>
                  </a:cubicBezTo>
                  <a:lnTo>
                    <a:pt x="1001" y="2025"/>
                  </a:lnTo>
                  <a:cubicBezTo>
                    <a:pt x="1001" y="1929"/>
                    <a:pt x="1072" y="1882"/>
                    <a:pt x="1144" y="1882"/>
                  </a:cubicBezTo>
                  <a:lnTo>
                    <a:pt x="2501" y="1882"/>
                  </a:lnTo>
                  <a:cubicBezTo>
                    <a:pt x="2620" y="1882"/>
                    <a:pt x="2739" y="1763"/>
                    <a:pt x="2739" y="1644"/>
                  </a:cubicBezTo>
                  <a:cubicBezTo>
                    <a:pt x="2739" y="1501"/>
                    <a:pt x="2620" y="1406"/>
                    <a:pt x="2501" y="1406"/>
                  </a:cubicBezTo>
                  <a:lnTo>
                    <a:pt x="1144" y="1406"/>
                  </a:lnTo>
                  <a:cubicBezTo>
                    <a:pt x="1072" y="1406"/>
                    <a:pt x="1001" y="1334"/>
                    <a:pt x="1001" y="1263"/>
                  </a:cubicBezTo>
                  <a:lnTo>
                    <a:pt x="1001" y="620"/>
                  </a:lnTo>
                  <a:cubicBezTo>
                    <a:pt x="1001" y="548"/>
                    <a:pt x="1072" y="477"/>
                    <a:pt x="1144" y="477"/>
                  </a:cubicBezTo>
                  <a:lnTo>
                    <a:pt x="4668" y="477"/>
                  </a:lnTo>
                  <a:cubicBezTo>
                    <a:pt x="4764" y="834"/>
                    <a:pt x="5097" y="1072"/>
                    <a:pt x="5478" y="1072"/>
                  </a:cubicBezTo>
                  <a:lnTo>
                    <a:pt x="6526" y="1072"/>
                  </a:lnTo>
                  <a:cubicBezTo>
                    <a:pt x="6883" y="1072"/>
                    <a:pt x="7217" y="834"/>
                    <a:pt x="7312" y="477"/>
                  </a:cubicBezTo>
                  <a:close/>
                  <a:moveTo>
                    <a:pt x="9598" y="2763"/>
                  </a:moveTo>
                  <a:lnTo>
                    <a:pt x="9598" y="3192"/>
                  </a:lnTo>
                  <a:lnTo>
                    <a:pt x="2382" y="3192"/>
                  </a:lnTo>
                  <a:lnTo>
                    <a:pt x="2382" y="2763"/>
                  </a:lnTo>
                  <a:close/>
                  <a:moveTo>
                    <a:pt x="1120" y="4073"/>
                  </a:moveTo>
                  <a:lnTo>
                    <a:pt x="1191" y="4597"/>
                  </a:lnTo>
                  <a:lnTo>
                    <a:pt x="739" y="4597"/>
                  </a:lnTo>
                  <a:cubicBezTo>
                    <a:pt x="596" y="4597"/>
                    <a:pt x="477" y="4478"/>
                    <a:pt x="477" y="4335"/>
                  </a:cubicBezTo>
                  <a:cubicBezTo>
                    <a:pt x="477" y="4192"/>
                    <a:pt x="596" y="4073"/>
                    <a:pt x="739" y="4073"/>
                  </a:cubicBezTo>
                  <a:close/>
                  <a:moveTo>
                    <a:pt x="11241" y="4073"/>
                  </a:moveTo>
                  <a:cubicBezTo>
                    <a:pt x="11384" y="4073"/>
                    <a:pt x="11503" y="4192"/>
                    <a:pt x="11503" y="4335"/>
                  </a:cubicBezTo>
                  <a:cubicBezTo>
                    <a:pt x="11503" y="4478"/>
                    <a:pt x="11384" y="4597"/>
                    <a:pt x="11241" y="4597"/>
                  </a:cubicBezTo>
                  <a:lnTo>
                    <a:pt x="10789" y="4597"/>
                  </a:lnTo>
                  <a:lnTo>
                    <a:pt x="10860" y="4073"/>
                  </a:lnTo>
                  <a:close/>
                  <a:moveTo>
                    <a:pt x="10551" y="2763"/>
                  </a:moveTo>
                  <a:lnTo>
                    <a:pt x="10408" y="3787"/>
                  </a:lnTo>
                  <a:lnTo>
                    <a:pt x="10408" y="3811"/>
                  </a:lnTo>
                  <a:lnTo>
                    <a:pt x="10289" y="4787"/>
                  </a:lnTo>
                  <a:lnTo>
                    <a:pt x="10289" y="4811"/>
                  </a:lnTo>
                  <a:lnTo>
                    <a:pt x="9931" y="7645"/>
                  </a:lnTo>
                  <a:cubicBezTo>
                    <a:pt x="9908" y="7764"/>
                    <a:pt x="9788" y="7859"/>
                    <a:pt x="9669" y="7859"/>
                  </a:cubicBezTo>
                  <a:lnTo>
                    <a:pt x="2311" y="7859"/>
                  </a:lnTo>
                  <a:cubicBezTo>
                    <a:pt x="2192" y="7859"/>
                    <a:pt x="2073" y="7764"/>
                    <a:pt x="2049" y="7645"/>
                  </a:cubicBezTo>
                  <a:lnTo>
                    <a:pt x="1692" y="4811"/>
                  </a:lnTo>
                  <a:lnTo>
                    <a:pt x="1692" y="4787"/>
                  </a:lnTo>
                  <a:lnTo>
                    <a:pt x="1549" y="3811"/>
                  </a:lnTo>
                  <a:lnTo>
                    <a:pt x="1549" y="3787"/>
                  </a:lnTo>
                  <a:lnTo>
                    <a:pt x="1406" y="2763"/>
                  </a:lnTo>
                  <a:lnTo>
                    <a:pt x="1906" y="2763"/>
                  </a:lnTo>
                  <a:lnTo>
                    <a:pt x="1906" y="3263"/>
                  </a:lnTo>
                  <a:cubicBezTo>
                    <a:pt x="1906" y="3477"/>
                    <a:pt x="2096" y="3668"/>
                    <a:pt x="2311" y="3668"/>
                  </a:cubicBezTo>
                  <a:lnTo>
                    <a:pt x="9669" y="3668"/>
                  </a:lnTo>
                  <a:cubicBezTo>
                    <a:pt x="9884" y="3668"/>
                    <a:pt x="10074" y="3477"/>
                    <a:pt x="10074" y="3263"/>
                  </a:cubicBezTo>
                  <a:lnTo>
                    <a:pt x="10074" y="2763"/>
                  </a:lnTo>
                  <a:close/>
                  <a:moveTo>
                    <a:pt x="1144" y="1"/>
                  </a:moveTo>
                  <a:cubicBezTo>
                    <a:pt x="810" y="1"/>
                    <a:pt x="525" y="286"/>
                    <a:pt x="525" y="620"/>
                  </a:cubicBezTo>
                  <a:lnTo>
                    <a:pt x="525" y="1263"/>
                  </a:lnTo>
                  <a:cubicBezTo>
                    <a:pt x="525" y="1406"/>
                    <a:pt x="596" y="1525"/>
                    <a:pt x="668" y="1644"/>
                  </a:cubicBezTo>
                  <a:cubicBezTo>
                    <a:pt x="596" y="1739"/>
                    <a:pt x="525" y="1882"/>
                    <a:pt x="525" y="2025"/>
                  </a:cubicBezTo>
                  <a:lnTo>
                    <a:pt x="525" y="2144"/>
                  </a:lnTo>
                  <a:cubicBezTo>
                    <a:pt x="525" y="2406"/>
                    <a:pt x="715" y="2644"/>
                    <a:pt x="953" y="2715"/>
                  </a:cubicBezTo>
                  <a:lnTo>
                    <a:pt x="1072" y="3596"/>
                  </a:lnTo>
                  <a:lnTo>
                    <a:pt x="739" y="3596"/>
                  </a:lnTo>
                  <a:cubicBezTo>
                    <a:pt x="334" y="3596"/>
                    <a:pt x="1" y="3930"/>
                    <a:pt x="1" y="4335"/>
                  </a:cubicBezTo>
                  <a:cubicBezTo>
                    <a:pt x="1" y="4740"/>
                    <a:pt x="334" y="5073"/>
                    <a:pt x="739" y="5073"/>
                  </a:cubicBezTo>
                  <a:lnTo>
                    <a:pt x="1263" y="5073"/>
                  </a:lnTo>
                  <a:lnTo>
                    <a:pt x="1596" y="7693"/>
                  </a:lnTo>
                  <a:lnTo>
                    <a:pt x="1596" y="7716"/>
                  </a:lnTo>
                  <a:cubicBezTo>
                    <a:pt x="1668" y="8050"/>
                    <a:pt x="1953" y="8312"/>
                    <a:pt x="2311" y="8312"/>
                  </a:cubicBezTo>
                  <a:lnTo>
                    <a:pt x="9669" y="8312"/>
                  </a:lnTo>
                  <a:cubicBezTo>
                    <a:pt x="10027" y="8312"/>
                    <a:pt x="10336" y="8050"/>
                    <a:pt x="10384" y="7716"/>
                  </a:cubicBezTo>
                  <a:lnTo>
                    <a:pt x="10384" y="7693"/>
                  </a:lnTo>
                  <a:lnTo>
                    <a:pt x="10741" y="5073"/>
                  </a:lnTo>
                  <a:lnTo>
                    <a:pt x="11241" y="5073"/>
                  </a:lnTo>
                  <a:cubicBezTo>
                    <a:pt x="11646" y="5073"/>
                    <a:pt x="11979" y="4740"/>
                    <a:pt x="11979" y="4335"/>
                  </a:cubicBezTo>
                  <a:cubicBezTo>
                    <a:pt x="11979" y="3930"/>
                    <a:pt x="11646" y="3596"/>
                    <a:pt x="11241" y="3596"/>
                  </a:cubicBezTo>
                  <a:lnTo>
                    <a:pt x="10932" y="3596"/>
                  </a:lnTo>
                  <a:lnTo>
                    <a:pt x="11027" y="2715"/>
                  </a:lnTo>
                  <a:cubicBezTo>
                    <a:pt x="11265" y="2644"/>
                    <a:pt x="11455" y="2406"/>
                    <a:pt x="11455" y="2144"/>
                  </a:cubicBezTo>
                  <a:lnTo>
                    <a:pt x="11455" y="2025"/>
                  </a:lnTo>
                  <a:cubicBezTo>
                    <a:pt x="11455" y="1882"/>
                    <a:pt x="11408" y="1739"/>
                    <a:pt x="11313" y="1644"/>
                  </a:cubicBezTo>
                  <a:cubicBezTo>
                    <a:pt x="11384" y="1525"/>
                    <a:pt x="11455" y="1406"/>
                    <a:pt x="11455" y="1263"/>
                  </a:cubicBezTo>
                  <a:lnTo>
                    <a:pt x="11455" y="620"/>
                  </a:lnTo>
                  <a:cubicBezTo>
                    <a:pt x="11455" y="286"/>
                    <a:pt x="11170" y="1"/>
                    <a:pt x="108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9"/>
            <p:cNvSpPr/>
            <p:nvPr/>
          </p:nvSpPr>
          <p:spPr>
            <a:xfrm>
              <a:off x="6184685" y="1555058"/>
              <a:ext cx="16765" cy="15627"/>
            </a:xfrm>
            <a:custGeom>
              <a:rect b="b" l="l" r="r" t="t"/>
              <a:pathLst>
                <a:path extrusionOk="0" h="467" w="501">
                  <a:moveTo>
                    <a:pt x="260" y="0"/>
                  </a:moveTo>
                  <a:cubicBezTo>
                    <a:pt x="217" y="0"/>
                    <a:pt x="175" y="12"/>
                    <a:pt x="143" y="33"/>
                  </a:cubicBezTo>
                  <a:cubicBezTo>
                    <a:pt x="24" y="105"/>
                    <a:pt x="0" y="224"/>
                    <a:pt x="48" y="319"/>
                  </a:cubicBezTo>
                  <a:cubicBezTo>
                    <a:pt x="69" y="402"/>
                    <a:pt x="143" y="467"/>
                    <a:pt x="225" y="467"/>
                  </a:cubicBezTo>
                  <a:cubicBezTo>
                    <a:pt x="237" y="467"/>
                    <a:pt x="250" y="465"/>
                    <a:pt x="262" y="462"/>
                  </a:cubicBezTo>
                  <a:cubicBezTo>
                    <a:pt x="357" y="462"/>
                    <a:pt x="453" y="414"/>
                    <a:pt x="477" y="319"/>
                  </a:cubicBezTo>
                  <a:cubicBezTo>
                    <a:pt x="500" y="224"/>
                    <a:pt x="477" y="105"/>
                    <a:pt x="405" y="57"/>
                  </a:cubicBezTo>
                  <a:cubicBezTo>
                    <a:pt x="366" y="18"/>
                    <a:pt x="312"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9"/>
            <p:cNvSpPr/>
            <p:nvPr/>
          </p:nvSpPr>
          <p:spPr>
            <a:xfrm>
              <a:off x="6339282" y="1743418"/>
              <a:ext cx="29514" cy="15192"/>
            </a:xfrm>
            <a:custGeom>
              <a:rect b="b" l="l" r="r" t="t"/>
              <a:pathLst>
                <a:path extrusionOk="0" h="454" w="882">
                  <a:moveTo>
                    <a:pt x="215" y="1"/>
                  </a:moveTo>
                  <a:cubicBezTo>
                    <a:pt x="95" y="1"/>
                    <a:pt x="0" y="96"/>
                    <a:pt x="0" y="239"/>
                  </a:cubicBezTo>
                  <a:cubicBezTo>
                    <a:pt x="0" y="358"/>
                    <a:pt x="95" y="453"/>
                    <a:pt x="215" y="453"/>
                  </a:cubicBezTo>
                  <a:lnTo>
                    <a:pt x="643" y="453"/>
                  </a:lnTo>
                  <a:cubicBezTo>
                    <a:pt x="762" y="453"/>
                    <a:pt x="881" y="358"/>
                    <a:pt x="881" y="239"/>
                  </a:cubicBezTo>
                  <a:cubicBezTo>
                    <a:pt x="881" y="96"/>
                    <a:pt x="786"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9"/>
            <p:cNvSpPr/>
            <p:nvPr/>
          </p:nvSpPr>
          <p:spPr>
            <a:xfrm>
              <a:off x="6373548" y="1743418"/>
              <a:ext cx="30317" cy="15192"/>
            </a:xfrm>
            <a:custGeom>
              <a:rect b="b" l="l" r="r" t="t"/>
              <a:pathLst>
                <a:path extrusionOk="0" h="454" w="906">
                  <a:moveTo>
                    <a:pt x="238" y="1"/>
                  </a:moveTo>
                  <a:cubicBezTo>
                    <a:pt x="119" y="1"/>
                    <a:pt x="0" y="96"/>
                    <a:pt x="0" y="239"/>
                  </a:cubicBezTo>
                  <a:cubicBezTo>
                    <a:pt x="0" y="358"/>
                    <a:pt x="119" y="453"/>
                    <a:pt x="238" y="453"/>
                  </a:cubicBezTo>
                  <a:lnTo>
                    <a:pt x="667" y="453"/>
                  </a:lnTo>
                  <a:cubicBezTo>
                    <a:pt x="786" y="453"/>
                    <a:pt x="905" y="358"/>
                    <a:pt x="905" y="239"/>
                  </a:cubicBezTo>
                  <a:cubicBezTo>
                    <a:pt x="905" y="96"/>
                    <a:pt x="786" y="1"/>
                    <a:pt x="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9"/>
            <p:cNvSpPr/>
            <p:nvPr/>
          </p:nvSpPr>
          <p:spPr>
            <a:xfrm>
              <a:off x="6339282" y="1721099"/>
              <a:ext cx="29514" cy="15995"/>
            </a:xfrm>
            <a:custGeom>
              <a:rect b="b" l="l" r="r" t="t"/>
              <a:pathLst>
                <a:path extrusionOk="0" h="478" w="882">
                  <a:moveTo>
                    <a:pt x="215" y="1"/>
                  </a:moveTo>
                  <a:cubicBezTo>
                    <a:pt x="95" y="1"/>
                    <a:pt x="0" y="96"/>
                    <a:pt x="0" y="239"/>
                  </a:cubicBezTo>
                  <a:cubicBezTo>
                    <a:pt x="0" y="358"/>
                    <a:pt x="95" y="477"/>
                    <a:pt x="215" y="477"/>
                  </a:cubicBezTo>
                  <a:lnTo>
                    <a:pt x="643" y="477"/>
                  </a:lnTo>
                  <a:cubicBezTo>
                    <a:pt x="762" y="477"/>
                    <a:pt x="881" y="358"/>
                    <a:pt x="881" y="239"/>
                  </a:cubicBezTo>
                  <a:cubicBezTo>
                    <a:pt x="881" y="96"/>
                    <a:pt x="786"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9"/>
            <p:cNvSpPr/>
            <p:nvPr/>
          </p:nvSpPr>
          <p:spPr>
            <a:xfrm>
              <a:off x="6373548" y="1721099"/>
              <a:ext cx="30317" cy="15995"/>
            </a:xfrm>
            <a:custGeom>
              <a:rect b="b" l="l" r="r" t="t"/>
              <a:pathLst>
                <a:path extrusionOk="0" h="478" w="906">
                  <a:moveTo>
                    <a:pt x="238" y="1"/>
                  </a:moveTo>
                  <a:cubicBezTo>
                    <a:pt x="119" y="1"/>
                    <a:pt x="0" y="96"/>
                    <a:pt x="0" y="239"/>
                  </a:cubicBezTo>
                  <a:cubicBezTo>
                    <a:pt x="0" y="358"/>
                    <a:pt x="119" y="477"/>
                    <a:pt x="238" y="477"/>
                  </a:cubicBezTo>
                  <a:lnTo>
                    <a:pt x="667" y="477"/>
                  </a:lnTo>
                  <a:cubicBezTo>
                    <a:pt x="786" y="477"/>
                    <a:pt x="905" y="358"/>
                    <a:pt x="905" y="239"/>
                  </a:cubicBezTo>
                  <a:cubicBezTo>
                    <a:pt x="905" y="96"/>
                    <a:pt x="786" y="1"/>
                    <a:pt x="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59"/>
          <p:cNvGrpSpPr/>
          <p:nvPr/>
        </p:nvGrpSpPr>
        <p:grpSpPr>
          <a:xfrm>
            <a:off x="4259983" y="1248267"/>
            <a:ext cx="624074" cy="640099"/>
            <a:chOff x="5386203" y="2689872"/>
            <a:chExt cx="392080" cy="401115"/>
          </a:xfrm>
        </p:grpSpPr>
        <p:sp>
          <p:nvSpPr>
            <p:cNvPr id="871" name="Google Shape;871;p59"/>
            <p:cNvSpPr/>
            <p:nvPr/>
          </p:nvSpPr>
          <p:spPr>
            <a:xfrm>
              <a:off x="5428433" y="2747360"/>
              <a:ext cx="349850" cy="343626"/>
            </a:xfrm>
            <a:custGeom>
              <a:rect b="b" l="l" r="r" t="t"/>
              <a:pathLst>
                <a:path extrusionOk="0" h="10269" w="10455">
                  <a:moveTo>
                    <a:pt x="9240" y="481"/>
                  </a:moveTo>
                  <a:cubicBezTo>
                    <a:pt x="9455" y="481"/>
                    <a:pt x="9693" y="505"/>
                    <a:pt x="9907" y="576"/>
                  </a:cubicBezTo>
                  <a:lnTo>
                    <a:pt x="9764" y="957"/>
                  </a:lnTo>
                  <a:cubicBezTo>
                    <a:pt x="9614" y="933"/>
                    <a:pt x="9465" y="921"/>
                    <a:pt x="9317" y="921"/>
                  </a:cubicBezTo>
                  <a:cubicBezTo>
                    <a:pt x="8450" y="921"/>
                    <a:pt x="7608" y="1335"/>
                    <a:pt x="6835" y="2148"/>
                  </a:cubicBezTo>
                  <a:lnTo>
                    <a:pt x="6740" y="2220"/>
                  </a:lnTo>
                  <a:cubicBezTo>
                    <a:pt x="6645" y="2315"/>
                    <a:pt x="6645" y="2458"/>
                    <a:pt x="6740" y="2553"/>
                  </a:cubicBezTo>
                  <a:cubicBezTo>
                    <a:pt x="6787" y="2601"/>
                    <a:pt x="6835" y="2624"/>
                    <a:pt x="6906" y="2624"/>
                  </a:cubicBezTo>
                  <a:cubicBezTo>
                    <a:pt x="6954" y="2624"/>
                    <a:pt x="7026" y="2601"/>
                    <a:pt x="7073" y="2577"/>
                  </a:cubicBezTo>
                  <a:lnTo>
                    <a:pt x="7145" y="2482"/>
                  </a:lnTo>
                  <a:lnTo>
                    <a:pt x="7168" y="2482"/>
                  </a:lnTo>
                  <a:cubicBezTo>
                    <a:pt x="7850" y="1757"/>
                    <a:pt x="8589" y="1395"/>
                    <a:pt x="9334" y="1395"/>
                  </a:cubicBezTo>
                  <a:cubicBezTo>
                    <a:pt x="9422" y="1395"/>
                    <a:pt x="9510" y="1400"/>
                    <a:pt x="9598" y="1410"/>
                  </a:cubicBezTo>
                  <a:lnTo>
                    <a:pt x="9216" y="2434"/>
                  </a:lnTo>
                  <a:lnTo>
                    <a:pt x="8288" y="3386"/>
                  </a:lnTo>
                  <a:lnTo>
                    <a:pt x="7692" y="3386"/>
                  </a:lnTo>
                  <a:cubicBezTo>
                    <a:pt x="7621" y="3386"/>
                    <a:pt x="7573" y="3410"/>
                    <a:pt x="7526" y="3434"/>
                  </a:cubicBezTo>
                  <a:cubicBezTo>
                    <a:pt x="7478" y="3482"/>
                    <a:pt x="7454" y="3553"/>
                    <a:pt x="7454" y="3601"/>
                  </a:cubicBezTo>
                  <a:lnTo>
                    <a:pt x="7454" y="4077"/>
                  </a:lnTo>
                  <a:lnTo>
                    <a:pt x="7002" y="4077"/>
                  </a:lnTo>
                  <a:cubicBezTo>
                    <a:pt x="6930" y="4077"/>
                    <a:pt x="6883" y="4101"/>
                    <a:pt x="6835" y="4149"/>
                  </a:cubicBezTo>
                  <a:cubicBezTo>
                    <a:pt x="6787" y="4172"/>
                    <a:pt x="6764" y="4244"/>
                    <a:pt x="6764" y="4315"/>
                  </a:cubicBezTo>
                  <a:lnTo>
                    <a:pt x="6764" y="4768"/>
                  </a:lnTo>
                  <a:lnTo>
                    <a:pt x="6311" y="4768"/>
                  </a:lnTo>
                  <a:cubicBezTo>
                    <a:pt x="6240" y="4768"/>
                    <a:pt x="6192" y="4792"/>
                    <a:pt x="6144" y="4839"/>
                  </a:cubicBezTo>
                  <a:cubicBezTo>
                    <a:pt x="6097" y="4887"/>
                    <a:pt x="6073" y="4934"/>
                    <a:pt x="6073" y="5006"/>
                  </a:cubicBezTo>
                  <a:lnTo>
                    <a:pt x="6073" y="5601"/>
                  </a:lnTo>
                  <a:lnTo>
                    <a:pt x="2025" y="9650"/>
                  </a:lnTo>
                  <a:cubicBezTo>
                    <a:pt x="1929" y="9745"/>
                    <a:pt x="1786" y="9793"/>
                    <a:pt x="1643" y="9793"/>
                  </a:cubicBezTo>
                  <a:cubicBezTo>
                    <a:pt x="1501" y="9793"/>
                    <a:pt x="1382" y="9745"/>
                    <a:pt x="1262" y="9650"/>
                  </a:cubicBezTo>
                  <a:lnTo>
                    <a:pt x="762" y="9126"/>
                  </a:lnTo>
                  <a:cubicBezTo>
                    <a:pt x="572" y="8959"/>
                    <a:pt x="500" y="8697"/>
                    <a:pt x="524" y="8435"/>
                  </a:cubicBezTo>
                  <a:cubicBezTo>
                    <a:pt x="548" y="8245"/>
                    <a:pt x="619" y="8054"/>
                    <a:pt x="762" y="7911"/>
                  </a:cubicBezTo>
                  <a:cubicBezTo>
                    <a:pt x="905" y="7768"/>
                    <a:pt x="1096" y="7697"/>
                    <a:pt x="1286" y="7673"/>
                  </a:cubicBezTo>
                  <a:lnTo>
                    <a:pt x="1572" y="7649"/>
                  </a:lnTo>
                  <a:cubicBezTo>
                    <a:pt x="1858" y="7625"/>
                    <a:pt x="2167" y="7483"/>
                    <a:pt x="2382" y="7268"/>
                  </a:cubicBezTo>
                  <a:lnTo>
                    <a:pt x="4549" y="5077"/>
                  </a:lnTo>
                  <a:lnTo>
                    <a:pt x="5716" y="3934"/>
                  </a:lnTo>
                  <a:cubicBezTo>
                    <a:pt x="5811" y="3839"/>
                    <a:pt x="5811" y="3696"/>
                    <a:pt x="5716" y="3601"/>
                  </a:cubicBezTo>
                  <a:cubicBezTo>
                    <a:pt x="5668" y="3553"/>
                    <a:pt x="5609" y="3529"/>
                    <a:pt x="5549" y="3529"/>
                  </a:cubicBezTo>
                  <a:cubicBezTo>
                    <a:pt x="5490" y="3529"/>
                    <a:pt x="5430" y="3553"/>
                    <a:pt x="5382" y="3601"/>
                  </a:cubicBezTo>
                  <a:lnTo>
                    <a:pt x="4477" y="4506"/>
                  </a:lnTo>
                  <a:lnTo>
                    <a:pt x="4358" y="4172"/>
                  </a:lnTo>
                  <a:cubicBezTo>
                    <a:pt x="4335" y="4125"/>
                    <a:pt x="4335" y="4053"/>
                    <a:pt x="4382" y="4006"/>
                  </a:cubicBezTo>
                  <a:lnTo>
                    <a:pt x="6787" y="1624"/>
                  </a:lnTo>
                  <a:cubicBezTo>
                    <a:pt x="6787" y="1624"/>
                    <a:pt x="7978" y="481"/>
                    <a:pt x="9240" y="481"/>
                  </a:cubicBezTo>
                  <a:close/>
                  <a:moveTo>
                    <a:pt x="9242" y="1"/>
                  </a:moveTo>
                  <a:cubicBezTo>
                    <a:pt x="8742" y="1"/>
                    <a:pt x="8205" y="146"/>
                    <a:pt x="7645" y="433"/>
                  </a:cubicBezTo>
                  <a:cubicBezTo>
                    <a:pt x="6954" y="791"/>
                    <a:pt x="6478" y="1267"/>
                    <a:pt x="6454" y="1291"/>
                  </a:cubicBezTo>
                  <a:lnTo>
                    <a:pt x="4049" y="3672"/>
                  </a:lnTo>
                  <a:cubicBezTo>
                    <a:pt x="3882" y="3839"/>
                    <a:pt x="3834" y="4125"/>
                    <a:pt x="3930" y="4339"/>
                  </a:cubicBezTo>
                  <a:lnTo>
                    <a:pt x="4120" y="4839"/>
                  </a:lnTo>
                  <a:lnTo>
                    <a:pt x="2048" y="6911"/>
                  </a:lnTo>
                  <a:cubicBezTo>
                    <a:pt x="1905" y="7054"/>
                    <a:pt x="1715" y="7149"/>
                    <a:pt x="1524" y="7173"/>
                  </a:cubicBezTo>
                  <a:lnTo>
                    <a:pt x="1239" y="7197"/>
                  </a:lnTo>
                  <a:cubicBezTo>
                    <a:pt x="953" y="7221"/>
                    <a:pt x="643" y="7363"/>
                    <a:pt x="429" y="7578"/>
                  </a:cubicBezTo>
                  <a:cubicBezTo>
                    <a:pt x="215" y="7792"/>
                    <a:pt x="72" y="8078"/>
                    <a:pt x="48" y="8387"/>
                  </a:cubicBezTo>
                  <a:cubicBezTo>
                    <a:pt x="0" y="8769"/>
                    <a:pt x="143" y="9173"/>
                    <a:pt x="429" y="9459"/>
                  </a:cubicBezTo>
                  <a:lnTo>
                    <a:pt x="953" y="9959"/>
                  </a:lnTo>
                  <a:cubicBezTo>
                    <a:pt x="1120" y="10150"/>
                    <a:pt x="1382" y="10269"/>
                    <a:pt x="1643" y="10269"/>
                  </a:cubicBezTo>
                  <a:cubicBezTo>
                    <a:pt x="1905" y="10269"/>
                    <a:pt x="2167" y="10150"/>
                    <a:pt x="2358" y="9959"/>
                  </a:cubicBezTo>
                  <a:lnTo>
                    <a:pt x="6478" y="5839"/>
                  </a:lnTo>
                  <a:cubicBezTo>
                    <a:pt x="6502" y="5792"/>
                    <a:pt x="6525" y="5744"/>
                    <a:pt x="6525" y="5673"/>
                  </a:cubicBezTo>
                  <a:lnTo>
                    <a:pt x="6525" y="5220"/>
                  </a:lnTo>
                  <a:lnTo>
                    <a:pt x="7002" y="5220"/>
                  </a:lnTo>
                  <a:cubicBezTo>
                    <a:pt x="7049" y="5220"/>
                    <a:pt x="7121" y="5196"/>
                    <a:pt x="7145" y="5149"/>
                  </a:cubicBezTo>
                  <a:cubicBezTo>
                    <a:pt x="7192" y="5101"/>
                    <a:pt x="7216" y="5053"/>
                    <a:pt x="7216" y="4982"/>
                  </a:cubicBezTo>
                  <a:lnTo>
                    <a:pt x="7216" y="4530"/>
                  </a:lnTo>
                  <a:lnTo>
                    <a:pt x="7692" y="4530"/>
                  </a:lnTo>
                  <a:cubicBezTo>
                    <a:pt x="7740" y="4530"/>
                    <a:pt x="7811" y="4506"/>
                    <a:pt x="7859" y="4458"/>
                  </a:cubicBezTo>
                  <a:cubicBezTo>
                    <a:pt x="7883" y="4410"/>
                    <a:pt x="7907" y="4363"/>
                    <a:pt x="7907" y="4291"/>
                  </a:cubicBezTo>
                  <a:lnTo>
                    <a:pt x="7907" y="3839"/>
                  </a:lnTo>
                  <a:lnTo>
                    <a:pt x="8383" y="3839"/>
                  </a:lnTo>
                  <a:cubicBezTo>
                    <a:pt x="8431" y="3839"/>
                    <a:pt x="8502" y="3815"/>
                    <a:pt x="8526" y="3768"/>
                  </a:cubicBezTo>
                  <a:lnTo>
                    <a:pt x="9598" y="2720"/>
                  </a:lnTo>
                  <a:cubicBezTo>
                    <a:pt x="9621" y="2696"/>
                    <a:pt x="9621" y="2648"/>
                    <a:pt x="9645" y="2624"/>
                  </a:cubicBezTo>
                  <a:lnTo>
                    <a:pt x="10121" y="1291"/>
                  </a:lnTo>
                  <a:lnTo>
                    <a:pt x="10407" y="529"/>
                  </a:lnTo>
                  <a:cubicBezTo>
                    <a:pt x="10455" y="410"/>
                    <a:pt x="10407" y="291"/>
                    <a:pt x="10288" y="243"/>
                  </a:cubicBezTo>
                  <a:cubicBezTo>
                    <a:pt x="9964" y="81"/>
                    <a:pt x="9613" y="1"/>
                    <a:pt x="92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9"/>
            <p:cNvSpPr/>
            <p:nvPr/>
          </p:nvSpPr>
          <p:spPr>
            <a:xfrm>
              <a:off x="5503322" y="2936357"/>
              <a:ext cx="93293" cy="91687"/>
            </a:xfrm>
            <a:custGeom>
              <a:rect b="b" l="l" r="r" t="t"/>
              <a:pathLst>
                <a:path extrusionOk="0" h="2740" w="2788">
                  <a:moveTo>
                    <a:pt x="2549" y="1"/>
                  </a:moveTo>
                  <a:cubicBezTo>
                    <a:pt x="2489" y="1"/>
                    <a:pt x="2430" y="25"/>
                    <a:pt x="2382" y="72"/>
                  </a:cubicBezTo>
                  <a:lnTo>
                    <a:pt x="72" y="2358"/>
                  </a:lnTo>
                  <a:cubicBezTo>
                    <a:pt x="1" y="2454"/>
                    <a:pt x="1" y="2597"/>
                    <a:pt x="72" y="2692"/>
                  </a:cubicBezTo>
                  <a:cubicBezTo>
                    <a:pt x="120" y="2716"/>
                    <a:pt x="191" y="2739"/>
                    <a:pt x="239" y="2739"/>
                  </a:cubicBezTo>
                  <a:cubicBezTo>
                    <a:pt x="310" y="2739"/>
                    <a:pt x="358" y="2716"/>
                    <a:pt x="406" y="2692"/>
                  </a:cubicBezTo>
                  <a:lnTo>
                    <a:pt x="2716" y="382"/>
                  </a:lnTo>
                  <a:cubicBezTo>
                    <a:pt x="2787" y="310"/>
                    <a:pt x="2787" y="144"/>
                    <a:pt x="2716" y="72"/>
                  </a:cubicBezTo>
                  <a:cubicBezTo>
                    <a:pt x="2668" y="25"/>
                    <a:pt x="2609" y="1"/>
                    <a:pt x="25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9"/>
            <p:cNvSpPr/>
            <p:nvPr/>
          </p:nvSpPr>
          <p:spPr>
            <a:xfrm>
              <a:off x="5480233" y="3035974"/>
              <a:ext cx="16765" cy="15594"/>
            </a:xfrm>
            <a:custGeom>
              <a:rect b="b" l="l" r="r" t="t"/>
              <a:pathLst>
                <a:path extrusionOk="0" h="466" w="501">
                  <a:moveTo>
                    <a:pt x="238" y="1"/>
                  </a:moveTo>
                  <a:cubicBezTo>
                    <a:pt x="143" y="1"/>
                    <a:pt x="48" y="72"/>
                    <a:pt x="24" y="167"/>
                  </a:cubicBezTo>
                  <a:cubicBezTo>
                    <a:pt x="0" y="263"/>
                    <a:pt x="24" y="358"/>
                    <a:pt x="119" y="429"/>
                  </a:cubicBezTo>
                  <a:cubicBezTo>
                    <a:pt x="155" y="453"/>
                    <a:pt x="197" y="465"/>
                    <a:pt x="241" y="465"/>
                  </a:cubicBezTo>
                  <a:cubicBezTo>
                    <a:pt x="286" y="465"/>
                    <a:pt x="334" y="453"/>
                    <a:pt x="381" y="429"/>
                  </a:cubicBezTo>
                  <a:cubicBezTo>
                    <a:pt x="477" y="358"/>
                    <a:pt x="500" y="239"/>
                    <a:pt x="477" y="144"/>
                  </a:cubicBezTo>
                  <a:cubicBezTo>
                    <a:pt x="429" y="48"/>
                    <a:pt x="334" y="1"/>
                    <a:pt x="2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9"/>
            <p:cNvSpPr/>
            <p:nvPr/>
          </p:nvSpPr>
          <p:spPr>
            <a:xfrm>
              <a:off x="5386203" y="2689872"/>
              <a:ext cx="259000" cy="236178"/>
            </a:xfrm>
            <a:custGeom>
              <a:rect b="b" l="l" r="r" t="t"/>
              <a:pathLst>
                <a:path extrusionOk="0" h="7058" w="7740">
                  <a:moveTo>
                    <a:pt x="5027" y="476"/>
                  </a:moveTo>
                  <a:cubicBezTo>
                    <a:pt x="5516" y="476"/>
                    <a:pt x="5987" y="602"/>
                    <a:pt x="6430" y="842"/>
                  </a:cubicBezTo>
                  <a:cubicBezTo>
                    <a:pt x="6787" y="1032"/>
                    <a:pt x="7073" y="1247"/>
                    <a:pt x="7216" y="1413"/>
                  </a:cubicBezTo>
                  <a:cubicBezTo>
                    <a:pt x="7264" y="1437"/>
                    <a:pt x="7264" y="1485"/>
                    <a:pt x="7264" y="1509"/>
                  </a:cubicBezTo>
                  <a:cubicBezTo>
                    <a:pt x="7264" y="1556"/>
                    <a:pt x="7264" y="1580"/>
                    <a:pt x="7216" y="1604"/>
                  </a:cubicBezTo>
                  <a:lnTo>
                    <a:pt x="2405" y="6486"/>
                  </a:lnTo>
                  <a:cubicBezTo>
                    <a:pt x="2327" y="6544"/>
                    <a:pt x="2232" y="6587"/>
                    <a:pt x="2135" y="6587"/>
                  </a:cubicBezTo>
                  <a:cubicBezTo>
                    <a:pt x="2114" y="6587"/>
                    <a:pt x="2093" y="6585"/>
                    <a:pt x="2072" y="6581"/>
                  </a:cubicBezTo>
                  <a:cubicBezTo>
                    <a:pt x="1929" y="6581"/>
                    <a:pt x="1834" y="6486"/>
                    <a:pt x="1786" y="6390"/>
                  </a:cubicBezTo>
                  <a:lnTo>
                    <a:pt x="572" y="4104"/>
                  </a:lnTo>
                  <a:cubicBezTo>
                    <a:pt x="500" y="3961"/>
                    <a:pt x="524" y="3771"/>
                    <a:pt x="643" y="3652"/>
                  </a:cubicBezTo>
                  <a:lnTo>
                    <a:pt x="2929" y="1342"/>
                  </a:lnTo>
                  <a:cubicBezTo>
                    <a:pt x="3382" y="889"/>
                    <a:pt x="3953" y="604"/>
                    <a:pt x="4596" y="508"/>
                  </a:cubicBezTo>
                  <a:cubicBezTo>
                    <a:pt x="4741" y="487"/>
                    <a:pt x="4884" y="476"/>
                    <a:pt x="5027" y="476"/>
                  </a:cubicBezTo>
                  <a:close/>
                  <a:moveTo>
                    <a:pt x="5010" y="1"/>
                  </a:moveTo>
                  <a:cubicBezTo>
                    <a:pt x="4849" y="1"/>
                    <a:pt x="4687" y="11"/>
                    <a:pt x="4525" y="32"/>
                  </a:cubicBezTo>
                  <a:cubicBezTo>
                    <a:pt x="3787" y="151"/>
                    <a:pt x="3120" y="484"/>
                    <a:pt x="2596" y="1008"/>
                  </a:cubicBezTo>
                  <a:lnTo>
                    <a:pt x="310" y="3318"/>
                  </a:lnTo>
                  <a:cubicBezTo>
                    <a:pt x="48" y="3580"/>
                    <a:pt x="0" y="3985"/>
                    <a:pt x="167" y="4319"/>
                  </a:cubicBezTo>
                  <a:lnTo>
                    <a:pt x="1358" y="6605"/>
                  </a:lnTo>
                  <a:cubicBezTo>
                    <a:pt x="1500" y="6843"/>
                    <a:pt x="1715" y="7010"/>
                    <a:pt x="2001" y="7057"/>
                  </a:cubicBezTo>
                  <a:lnTo>
                    <a:pt x="2120" y="7057"/>
                  </a:lnTo>
                  <a:cubicBezTo>
                    <a:pt x="2358" y="7057"/>
                    <a:pt x="2572" y="6962"/>
                    <a:pt x="2715" y="6795"/>
                  </a:cubicBezTo>
                  <a:lnTo>
                    <a:pt x="7549" y="1937"/>
                  </a:lnTo>
                  <a:cubicBezTo>
                    <a:pt x="7668" y="1818"/>
                    <a:pt x="7740" y="1651"/>
                    <a:pt x="7740" y="1485"/>
                  </a:cubicBezTo>
                  <a:cubicBezTo>
                    <a:pt x="7740" y="1342"/>
                    <a:pt x="7668" y="1175"/>
                    <a:pt x="7549" y="1080"/>
                  </a:cubicBezTo>
                  <a:cubicBezTo>
                    <a:pt x="7359" y="889"/>
                    <a:pt x="7049" y="651"/>
                    <a:pt x="6644" y="413"/>
                  </a:cubicBezTo>
                  <a:cubicBezTo>
                    <a:pt x="6143" y="134"/>
                    <a:pt x="5583" y="1"/>
                    <a:pt x="50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9"/>
            <p:cNvSpPr/>
            <p:nvPr/>
          </p:nvSpPr>
          <p:spPr>
            <a:xfrm>
              <a:off x="5568674" y="2728186"/>
              <a:ext cx="31923" cy="22554"/>
            </a:xfrm>
            <a:custGeom>
              <a:rect b="b" l="l" r="r" t="t"/>
              <a:pathLst>
                <a:path extrusionOk="0" h="674" w="954">
                  <a:moveTo>
                    <a:pt x="275" y="0"/>
                  </a:moveTo>
                  <a:cubicBezTo>
                    <a:pt x="172" y="0"/>
                    <a:pt x="68" y="53"/>
                    <a:pt x="48" y="173"/>
                  </a:cubicBezTo>
                  <a:cubicBezTo>
                    <a:pt x="1" y="292"/>
                    <a:pt x="48" y="411"/>
                    <a:pt x="191" y="459"/>
                  </a:cubicBezTo>
                  <a:cubicBezTo>
                    <a:pt x="310" y="506"/>
                    <a:pt x="453" y="554"/>
                    <a:pt x="572" y="625"/>
                  </a:cubicBezTo>
                  <a:cubicBezTo>
                    <a:pt x="620" y="649"/>
                    <a:pt x="644" y="673"/>
                    <a:pt x="691" y="673"/>
                  </a:cubicBezTo>
                  <a:cubicBezTo>
                    <a:pt x="763" y="673"/>
                    <a:pt x="858" y="625"/>
                    <a:pt x="882" y="530"/>
                  </a:cubicBezTo>
                  <a:cubicBezTo>
                    <a:pt x="953" y="435"/>
                    <a:pt x="906" y="292"/>
                    <a:pt x="810" y="221"/>
                  </a:cubicBezTo>
                  <a:cubicBezTo>
                    <a:pt x="644" y="149"/>
                    <a:pt x="501" y="78"/>
                    <a:pt x="334" y="6"/>
                  </a:cubicBezTo>
                  <a:cubicBezTo>
                    <a:pt x="315" y="2"/>
                    <a:pt x="295" y="0"/>
                    <a:pt x="2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9"/>
            <p:cNvSpPr/>
            <p:nvPr/>
          </p:nvSpPr>
          <p:spPr>
            <a:xfrm>
              <a:off x="5526445" y="2724405"/>
              <a:ext cx="31923" cy="18337"/>
            </a:xfrm>
            <a:custGeom>
              <a:rect b="b" l="l" r="r" t="t"/>
              <a:pathLst>
                <a:path extrusionOk="0" h="548" w="954">
                  <a:moveTo>
                    <a:pt x="691" y="0"/>
                  </a:moveTo>
                  <a:cubicBezTo>
                    <a:pt x="524" y="0"/>
                    <a:pt x="358" y="24"/>
                    <a:pt x="191" y="95"/>
                  </a:cubicBezTo>
                  <a:cubicBezTo>
                    <a:pt x="48" y="143"/>
                    <a:pt x="0" y="262"/>
                    <a:pt x="24" y="381"/>
                  </a:cubicBezTo>
                  <a:cubicBezTo>
                    <a:pt x="72" y="477"/>
                    <a:pt x="167" y="548"/>
                    <a:pt x="262" y="548"/>
                  </a:cubicBezTo>
                  <a:cubicBezTo>
                    <a:pt x="286" y="548"/>
                    <a:pt x="310" y="548"/>
                    <a:pt x="334" y="524"/>
                  </a:cubicBezTo>
                  <a:cubicBezTo>
                    <a:pt x="453" y="500"/>
                    <a:pt x="596" y="477"/>
                    <a:pt x="739" y="453"/>
                  </a:cubicBezTo>
                  <a:cubicBezTo>
                    <a:pt x="858" y="453"/>
                    <a:pt x="953" y="357"/>
                    <a:pt x="953" y="215"/>
                  </a:cubicBezTo>
                  <a:cubicBezTo>
                    <a:pt x="953" y="95"/>
                    <a:pt x="834" y="0"/>
                    <a:pt x="6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9"/>
            <p:cNvSpPr/>
            <p:nvPr/>
          </p:nvSpPr>
          <p:spPr>
            <a:xfrm>
              <a:off x="5492179" y="2741136"/>
              <a:ext cx="27908" cy="26335"/>
            </a:xfrm>
            <a:custGeom>
              <a:rect b="b" l="l" r="r" t="t"/>
              <a:pathLst>
                <a:path extrusionOk="0" h="787" w="834">
                  <a:moveTo>
                    <a:pt x="593" y="0"/>
                  </a:moveTo>
                  <a:cubicBezTo>
                    <a:pt x="536" y="0"/>
                    <a:pt x="477" y="24"/>
                    <a:pt x="429" y="72"/>
                  </a:cubicBezTo>
                  <a:lnTo>
                    <a:pt x="96" y="405"/>
                  </a:lnTo>
                  <a:cubicBezTo>
                    <a:pt x="0" y="500"/>
                    <a:pt x="0" y="643"/>
                    <a:pt x="96" y="739"/>
                  </a:cubicBezTo>
                  <a:cubicBezTo>
                    <a:pt x="143" y="786"/>
                    <a:pt x="191" y="786"/>
                    <a:pt x="262" y="786"/>
                  </a:cubicBezTo>
                  <a:cubicBezTo>
                    <a:pt x="310" y="786"/>
                    <a:pt x="381" y="786"/>
                    <a:pt x="429" y="739"/>
                  </a:cubicBezTo>
                  <a:lnTo>
                    <a:pt x="739" y="405"/>
                  </a:lnTo>
                  <a:cubicBezTo>
                    <a:pt x="834" y="310"/>
                    <a:pt x="834" y="167"/>
                    <a:pt x="739" y="72"/>
                  </a:cubicBezTo>
                  <a:cubicBezTo>
                    <a:pt x="703" y="24"/>
                    <a:pt x="649" y="0"/>
                    <a:pt x="5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9"/>
            <p:cNvSpPr/>
            <p:nvPr/>
          </p:nvSpPr>
          <p:spPr>
            <a:xfrm>
              <a:off x="5461895" y="2771420"/>
              <a:ext cx="27908" cy="27105"/>
            </a:xfrm>
            <a:custGeom>
              <a:rect b="b" l="l" r="r" t="t"/>
              <a:pathLst>
                <a:path extrusionOk="0" h="810" w="834">
                  <a:moveTo>
                    <a:pt x="584" y="0"/>
                  </a:moveTo>
                  <a:cubicBezTo>
                    <a:pt x="524" y="0"/>
                    <a:pt x="465" y="24"/>
                    <a:pt x="429" y="72"/>
                  </a:cubicBezTo>
                  <a:lnTo>
                    <a:pt x="96" y="405"/>
                  </a:lnTo>
                  <a:cubicBezTo>
                    <a:pt x="0" y="500"/>
                    <a:pt x="0" y="643"/>
                    <a:pt x="96" y="739"/>
                  </a:cubicBezTo>
                  <a:cubicBezTo>
                    <a:pt x="143" y="786"/>
                    <a:pt x="191" y="810"/>
                    <a:pt x="262" y="810"/>
                  </a:cubicBezTo>
                  <a:cubicBezTo>
                    <a:pt x="310" y="810"/>
                    <a:pt x="382" y="786"/>
                    <a:pt x="429" y="739"/>
                  </a:cubicBezTo>
                  <a:lnTo>
                    <a:pt x="739" y="405"/>
                  </a:lnTo>
                  <a:cubicBezTo>
                    <a:pt x="834" y="310"/>
                    <a:pt x="834" y="167"/>
                    <a:pt x="739" y="72"/>
                  </a:cubicBezTo>
                  <a:cubicBezTo>
                    <a:pt x="703" y="24"/>
                    <a:pt x="643" y="0"/>
                    <a:pt x="5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9"/>
            <p:cNvSpPr/>
            <p:nvPr/>
          </p:nvSpPr>
          <p:spPr>
            <a:xfrm>
              <a:off x="5430809" y="2801703"/>
              <a:ext cx="28744" cy="27105"/>
            </a:xfrm>
            <a:custGeom>
              <a:rect b="b" l="l" r="r" t="t"/>
              <a:pathLst>
                <a:path extrusionOk="0" h="810" w="859">
                  <a:moveTo>
                    <a:pt x="596" y="0"/>
                  </a:moveTo>
                  <a:cubicBezTo>
                    <a:pt x="537" y="0"/>
                    <a:pt x="477" y="24"/>
                    <a:pt x="429" y="72"/>
                  </a:cubicBezTo>
                  <a:lnTo>
                    <a:pt x="96" y="405"/>
                  </a:lnTo>
                  <a:cubicBezTo>
                    <a:pt x="1" y="500"/>
                    <a:pt x="1" y="643"/>
                    <a:pt x="96" y="738"/>
                  </a:cubicBezTo>
                  <a:cubicBezTo>
                    <a:pt x="144" y="786"/>
                    <a:pt x="215" y="810"/>
                    <a:pt x="263" y="810"/>
                  </a:cubicBezTo>
                  <a:cubicBezTo>
                    <a:pt x="334" y="810"/>
                    <a:pt x="382" y="786"/>
                    <a:pt x="429" y="738"/>
                  </a:cubicBezTo>
                  <a:lnTo>
                    <a:pt x="763" y="405"/>
                  </a:lnTo>
                  <a:cubicBezTo>
                    <a:pt x="858" y="310"/>
                    <a:pt x="858" y="167"/>
                    <a:pt x="763" y="72"/>
                  </a:cubicBezTo>
                  <a:cubicBezTo>
                    <a:pt x="715" y="24"/>
                    <a:pt x="656" y="0"/>
                    <a:pt x="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9"/>
            <p:cNvSpPr/>
            <p:nvPr/>
          </p:nvSpPr>
          <p:spPr>
            <a:xfrm>
              <a:off x="5628438" y="2842327"/>
              <a:ext cx="16765" cy="15828"/>
            </a:xfrm>
            <a:custGeom>
              <a:rect b="b" l="l" r="r" t="t"/>
              <a:pathLst>
                <a:path extrusionOk="0" h="473" w="501">
                  <a:moveTo>
                    <a:pt x="239" y="1"/>
                  </a:moveTo>
                  <a:cubicBezTo>
                    <a:pt x="144" y="1"/>
                    <a:pt x="72" y="72"/>
                    <a:pt x="25" y="167"/>
                  </a:cubicBezTo>
                  <a:cubicBezTo>
                    <a:pt x="1" y="263"/>
                    <a:pt x="25" y="358"/>
                    <a:pt x="96" y="406"/>
                  </a:cubicBezTo>
                  <a:cubicBezTo>
                    <a:pt x="151" y="447"/>
                    <a:pt x="207" y="473"/>
                    <a:pt x="262" y="473"/>
                  </a:cubicBezTo>
                  <a:cubicBezTo>
                    <a:pt x="302" y="473"/>
                    <a:pt x="342" y="459"/>
                    <a:pt x="382" y="429"/>
                  </a:cubicBezTo>
                  <a:cubicBezTo>
                    <a:pt x="477" y="382"/>
                    <a:pt x="501" y="239"/>
                    <a:pt x="477" y="144"/>
                  </a:cubicBezTo>
                  <a:cubicBezTo>
                    <a:pt x="429" y="72"/>
                    <a:pt x="334" y="1"/>
                    <a:pt x="2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4" name="Shape 884"/>
        <p:cNvGrpSpPr/>
        <p:nvPr/>
      </p:nvGrpSpPr>
      <p:grpSpPr>
        <a:xfrm>
          <a:off x="0" y="0"/>
          <a:ext cx="0" cy="0"/>
          <a:chOff x="0" y="0"/>
          <a:chExt cx="0" cy="0"/>
        </a:xfrm>
      </p:grpSpPr>
      <p:sp>
        <p:nvSpPr>
          <p:cNvPr id="885" name="Google Shape;885;p60"/>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need a graph?</a:t>
            </a:r>
            <a:endParaRPr/>
          </a:p>
        </p:txBody>
      </p:sp>
      <p:sp>
        <p:nvSpPr>
          <p:cNvPr id="886" name="Google Shape;886;p60"/>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87" name="Google Shape;887;p60" title="Chart">
            <a:hlinkClick r:id="rId3"/>
          </p:cNvPr>
          <p:cNvPicPr preferRelativeResize="0"/>
          <p:nvPr/>
        </p:nvPicPr>
        <p:blipFill>
          <a:blip r:embed="rId4">
            <a:alphaModFix/>
          </a:blip>
          <a:stretch>
            <a:fillRect/>
          </a:stretch>
        </p:blipFill>
        <p:spPr>
          <a:xfrm>
            <a:off x="720000" y="1142150"/>
            <a:ext cx="4804500" cy="2970799"/>
          </a:xfrm>
          <a:prstGeom prst="rect">
            <a:avLst/>
          </a:prstGeom>
          <a:noFill/>
          <a:ln>
            <a:noFill/>
          </a:ln>
        </p:spPr>
      </p:pic>
      <p:sp>
        <p:nvSpPr>
          <p:cNvPr id="888" name="Google Shape;888;p60"/>
          <p:cNvSpPr txBox="1"/>
          <p:nvPr/>
        </p:nvSpPr>
        <p:spPr>
          <a:xfrm>
            <a:off x="713225" y="4046900"/>
            <a:ext cx="4811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Anaheim"/>
                <a:ea typeface="Anaheim"/>
                <a:cs typeface="Anaheim"/>
                <a:sym typeface="Anaheim"/>
              </a:rPr>
              <a:t>Follow the link in the graph to modify its data and then paste the new one here. </a:t>
            </a:r>
            <a:r>
              <a:rPr b="1" lang="en" sz="1200">
                <a:solidFill>
                  <a:schemeClr val="dk2"/>
                </a:solidFill>
                <a:uFill>
                  <a:noFill/>
                </a:uFill>
                <a:latin typeface="Anaheim"/>
                <a:ea typeface="Anaheim"/>
                <a:cs typeface="Anaheim"/>
                <a:sym typeface="Anaheim"/>
                <a:hlinkClick r:id="rId5">
                  <a:extLst>
                    <a:ext uri="{A12FA001-AC4F-418D-AE19-62706E023703}">
                      <ahyp:hlinkClr val="tx"/>
                    </a:ext>
                  </a:extLst>
                </a:hlinkClick>
              </a:rPr>
              <a:t>For more info, click here</a:t>
            </a:r>
            <a:endParaRPr sz="1200">
              <a:solidFill>
                <a:schemeClr val="dk2"/>
              </a:solidFill>
              <a:latin typeface="Anaheim"/>
              <a:ea typeface="Anaheim"/>
              <a:cs typeface="Anaheim"/>
              <a:sym typeface="Anaheim"/>
            </a:endParaRPr>
          </a:p>
        </p:txBody>
      </p:sp>
      <p:sp>
        <p:nvSpPr>
          <p:cNvPr id="889" name="Google Shape;889;p60"/>
          <p:cNvSpPr txBox="1"/>
          <p:nvPr>
            <p:ph idx="4294967295" type="subTitle"/>
          </p:nvPr>
        </p:nvSpPr>
        <p:spPr>
          <a:xfrm>
            <a:off x="6172200" y="1293425"/>
            <a:ext cx="2251800" cy="4398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b="1" lang="en" sz="2000">
                <a:latin typeface="Playfair Display"/>
                <a:ea typeface="Playfair Display"/>
                <a:cs typeface="Playfair Display"/>
                <a:sym typeface="Playfair Display"/>
              </a:rPr>
              <a:t>Everest</a:t>
            </a:r>
            <a:endParaRPr b="1" sz="2000">
              <a:latin typeface="Playfair Display"/>
              <a:ea typeface="Playfair Display"/>
              <a:cs typeface="Playfair Display"/>
              <a:sym typeface="Playfair Display"/>
            </a:endParaRPr>
          </a:p>
        </p:txBody>
      </p:sp>
      <p:sp>
        <p:nvSpPr>
          <p:cNvPr id="890" name="Google Shape;890;p60"/>
          <p:cNvSpPr txBox="1"/>
          <p:nvPr>
            <p:ph idx="4294967295" type="subTitle"/>
          </p:nvPr>
        </p:nvSpPr>
        <p:spPr>
          <a:xfrm>
            <a:off x="6172200" y="1733227"/>
            <a:ext cx="2251800" cy="448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latin typeface="Anaheim"/>
                <a:ea typeface="Anaheim"/>
                <a:cs typeface="Anaheim"/>
                <a:sym typeface="Anaheim"/>
              </a:rPr>
              <a:t>It is the tallest mountain in Asia and the world</a:t>
            </a:r>
            <a:endParaRPr>
              <a:latin typeface="Anaheim"/>
              <a:ea typeface="Anaheim"/>
              <a:cs typeface="Anaheim"/>
              <a:sym typeface="Anaheim"/>
            </a:endParaRPr>
          </a:p>
        </p:txBody>
      </p:sp>
      <p:sp>
        <p:nvSpPr>
          <p:cNvPr id="891" name="Google Shape;891;p60"/>
          <p:cNvSpPr txBox="1"/>
          <p:nvPr>
            <p:ph idx="4294967295" type="subTitle"/>
          </p:nvPr>
        </p:nvSpPr>
        <p:spPr>
          <a:xfrm>
            <a:off x="6172200" y="2503329"/>
            <a:ext cx="2251800" cy="4398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b="1" lang="en" sz="2000">
                <a:solidFill>
                  <a:schemeClr val="accent1"/>
                </a:solidFill>
                <a:latin typeface="Playfair Display"/>
                <a:ea typeface="Playfair Display"/>
                <a:cs typeface="Playfair Display"/>
                <a:sym typeface="Playfair Display"/>
              </a:rPr>
              <a:t>Kilimanjaro</a:t>
            </a:r>
            <a:endParaRPr b="1" sz="2000">
              <a:solidFill>
                <a:schemeClr val="accent1"/>
              </a:solidFill>
              <a:latin typeface="Playfair Display"/>
              <a:ea typeface="Playfair Display"/>
              <a:cs typeface="Playfair Display"/>
              <a:sym typeface="Playfair Display"/>
            </a:endParaRPr>
          </a:p>
        </p:txBody>
      </p:sp>
      <p:sp>
        <p:nvSpPr>
          <p:cNvPr id="892" name="Google Shape;892;p60"/>
          <p:cNvSpPr txBox="1"/>
          <p:nvPr>
            <p:ph idx="4294967295" type="subTitle"/>
          </p:nvPr>
        </p:nvSpPr>
        <p:spPr>
          <a:xfrm>
            <a:off x="6172200" y="2943018"/>
            <a:ext cx="2251800" cy="448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latin typeface="Anaheim"/>
                <a:ea typeface="Anaheim"/>
                <a:cs typeface="Anaheim"/>
                <a:sym typeface="Anaheim"/>
              </a:rPr>
              <a:t>It is the tallest mountain in Africa</a:t>
            </a:r>
            <a:endParaRPr>
              <a:latin typeface="Anaheim"/>
              <a:ea typeface="Anaheim"/>
              <a:cs typeface="Anaheim"/>
              <a:sym typeface="Anaheim"/>
            </a:endParaRPr>
          </a:p>
        </p:txBody>
      </p:sp>
      <p:sp>
        <p:nvSpPr>
          <p:cNvPr id="893" name="Google Shape;893;p60"/>
          <p:cNvSpPr txBox="1"/>
          <p:nvPr>
            <p:ph idx="4294967295" type="subTitle"/>
          </p:nvPr>
        </p:nvSpPr>
        <p:spPr>
          <a:xfrm>
            <a:off x="6172200" y="3713121"/>
            <a:ext cx="2251800" cy="4398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b="1" lang="en" sz="2000">
                <a:solidFill>
                  <a:schemeClr val="accent2"/>
                </a:solidFill>
                <a:latin typeface="Playfair Display"/>
                <a:ea typeface="Playfair Display"/>
                <a:cs typeface="Playfair Display"/>
                <a:sym typeface="Playfair Display"/>
              </a:rPr>
              <a:t>Aconcagua</a:t>
            </a:r>
            <a:endParaRPr b="1" sz="2000">
              <a:solidFill>
                <a:schemeClr val="accent2"/>
              </a:solidFill>
              <a:latin typeface="Playfair Display"/>
              <a:ea typeface="Playfair Display"/>
              <a:cs typeface="Playfair Display"/>
              <a:sym typeface="Playfair Display"/>
            </a:endParaRPr>
          </a:p>
        </p:txBody>
      </p:sp>
      <p:sp>
        <p:nvSpPr>
          <p:cNvPr id="894" name="Google Shape;894;p60"/>
          <p:cNvSpPr txBox="1"/>
          <p:nvPr>
            <p:ph idx="4294967295" type="subTitle"/>
          </p:nvPr>
        </p:nvSpPr>
        <p:spPr>
          <a:xfrm>
            <a:off x="6172200" y="4152797"/>
            <a:ext cx="2251800" cy="448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latin typeface="Anaheim"/>
                <a:ea typeface="Anaheim"/>
                <a:cs typeface="Anaheim"/>
                <a:sym typeface="Anaheim"/>
              </a:rPr>
              <a:t>It is the tallest mountain in South America</a:t>
            </a:r>
            <a:endParaRPr>
              <a:latin typeface="Anaheim"/>
              <a:ea typeface="Anaheim"/>
              <a:cs typeface="Anaheim"/>
              <a:sym typeface="Anaheim"/>
            </a:endParaRPr>
          </a:p>
        </p:txBody>
      </p:sp>
      <p:cxnSp>
        <p:nvCxnSpPr>
          <p:cNvPr id="895" name="Google Shape;895;p60"/>
          <p:cNvCxnSpPr/>
          <p:nvPr/>
        </p:nvCxnSpPr>
        <p:spPr>
          <a:xfrm>
            <a:off x="6172200" y="2319334"/>
            <a:ext cx="2251800" cy="0"/>
          </a:xfrm>
          <a:prstGeom prst="straightConnector1">
            <a:avLst/>
          </a:prstGeom>
          <a:noFill/>
          <a:ln cap="flat" cmpd="sng" w="9525">
            <a:solidFill>
              <a:schemeClr val="accent1"/>
            </a:solidFill>
            <a:prstDash val="dot"/>
            <a:round/>
            <a:headEnd len="med" w="med" type="none"/>
            <a:tailEnd len="med" w="med" type="none"/>
          </a:ln>
        </p:spPr>
      </p:cxnSp>
      <p:cxnSp>
        <p:nvCxnSpPr>
          <p:cNvPr id="896" name="Google Shape;896;p60"/>
          <p:cNvCxnSpPr/>
          <p:nvPr/>
        </p:nvCxnSpPr>
        <p:spPr>
          <a:xfrm>
            <a:off x="6172200" y="3529126"/>
            <a:ext cx="2251800" cy="0"/>
          </a:xfrm>
          <a:prstGeom prst="straightConnector1">
            <a:avLst/>
          </a:prstGeom>
          <a:noFill/>
          <a:ln cap="flat" cmpd="sng" w="9525">
            <a:solidFill>
              <a:schemeClr val="accent1"/>
            </a:solidFill>
            <a:prstDash val="dot"/>
            <a:round/>
            <a:headEnd len="med" w="med" type="none"/>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0" name="Shape 900"/>
        <p:cNvGrpSpPr/>
        <p:nvPr/>
      </p:nvGrpSpPr>
      <p:grpSpPr>
        <a:xfrm>
          <a:off x="0" y="0"/>
          <a:ext cx="0" cy="0"/>
          <a:chOff x="0" y="0"/>
          <a:chExt cx="0" cy="0"/>
        </a:xfrm>
      </p:grpSpPr>
      <p:sp>
        <p:nvSpPr>
          <p:cNvPr id="901" name="Google Shape;901;p61"/>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Do you need another graph?</a:t>
            </a:r>
            <a:endParaRPr/>
          </a:p>
        </p:txBody>
      </p:sp>
      <p:sp>
        <p:nvSpPr>
          <p:cNvPr id="902" name="Google Shape;902;p61"/>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1"/>
          <p:cNvSpPr txBox="1"/>
          <p:nvPr/>
        </p:nvSpPr>
        <p:spPr>
          <a:xfrm>
            <a:off x="714425" y="3760900"/>
            <a:ext cx="2251800" cy="80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Anaheim"/>
                <a:ea typeface="Anaheim"/>
                <a:cs typeface="Anaheim"/>
                <a:sym typeface="Anaheim"/>
              </a:rPr>
              <a:t>Follow the link in the graph to modify its data and then paste the new one here. </a:t>
            </a:r>
            <a:r>
              <a:rPr b="1" lang="en" sz="1200">
                <a:solidFill>
                  <a:schemeClr val="dk2"/>
                </a:solidFill>
                <a:uFill>
                  <a:noFill/>
                </a:uFill>
                <a:latin typeface="Anaheim"/>
                <a:ea typeface="Anaheim"/>
                <a:cs typeface="Anaheim"/>
                <a:sym typeface="Anaheim"/>
                <a:hlinkClick r:id="rId3">
                  <a:extLst>
                    <a:ext uri="{A12FA001-AC4F-418D-AE19-62706E023703}">
                      <ahyp:hlinkClr val="tx"/>
                    </a:ext>
                  </a:extLst>
                </a:hlinkClick>
              </a:rPr>
              <a:t>For more info, click here</a:t>
            </a:r>
            <a:endParaRPr sz="1200">
              <a:solidFill>
                <a:schemeClr val="dk2"/>
              </a:solidFill>
            </a:endParaRPr>
          </a:p>
        </p:txBody>
      </p:sp>
      <p:sp>
        <p:nvSpPr>
          <p:cNvPr id="904" name="Google Shape;904;p61"/>
          <p:cNvSpPr txBox="1"/>
          <p:nvPr>
            <p:ph idx="4294967295" type="subTitle"/>
          </p:nvPr>
        </p:nvSpPr>
        <p:spPr>
          <a:xfrm>
            <a:off x="6172200" y="962363"/>
            <a:ext cx="2251800" cy="439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000">
                <a:latin typeface="Playfair Display"/>
                <a:ea typeface="Playfair Display"/>
                <a:cs typeface="Playfair Display"/>
                <a:sym typeface="Playfair Display"/>
              </a:rPr>
              <a:t>27% </a:t>
            </a:r>
            <a:r>
              <a:rPr b="1" lang="en" sz="2000">
                <a:latin typeface="Playfair Display"/>
                <a:ea typeface="Playfair Display"/>
                <a:cs typeface="Playfair Display"/>
                <a:sym typeface="Playfair Display"/>
              </a:rPr>
              <a:t>Everest</a:t>
            </a:r>
            <a:endParaRPr b="1" sz="2000">
              <a:latin typeface="Playfair Display"/>
              <a:ea typeface="Playfair Display"/>
              <a:cs typeface="Playfair Display"/>
              <a:sym typeface="Playfair Display"/>
            </a:endParaRPr>
          </a:p>
        </p:txBody>
      </p:sp>
      <p:sp>
        <p:nvSpPr>
          <p:cNvPr id="905" name="Google Shape;905;p61"/>
          <p:cNvSpPr txBox="1"/>
          <p:nvPr>
            <p:ph idx="4294967295" type="subTitle"/>
          </p:nvPr>
        </p:nvSpPr>
        <p:spPr>
          <a:xfrm>
            <a:off x="6172200" y="1402165"/>
            <a:ext cx="2251800" cy="448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latin typeface="Anaheim"/>
                <a:ea typeface="Anaheim"/>
                <a:cs typeface="Anaheim"/>
                <a:sym typeface="Anaheim"/>
              </a:rPr>
              <a:t>It is the tallest mountain in Asia and the world</a:t>
            </a:r>
            <a:endParaRPr>
              <a:latin typeface="Anaheim"/>
              <a:ea typeface="Anaheim"/>
              <a:cs typeface="Anaheim"/>
              <a:sym typeface="Anaheim"/>
            </a:endParaRPr>
          </a:p>
        </p:txBody>
      </p:sp>
      <p:sp>
        <p:nvSpPr>
          <p:cNvPr id="906" name="Google Shape;906;p61"/>
          <p:cNvSpPr txBox="1"/>
          <p:nvPr>
            <p:ph idx="4294967295" type="subTitle"/>
          </p:nvPr>
        </p:nvSpPr>
        <p:spPr>
          <a:xfrm>
            <a:off x="6172200" y="3636792"/>
            <a:ext cx="2251800" cy="439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000">
                <a:solidFill>
                  <a:schemeClr val="accent1"/>
                </a:solidFill>
                <a:latin typeface="Playfair Display"/>
                <a:ea typeface="Playfair Display"/>
                <a:cs typeface="Playfair Display"/>
                <a:sym typeface="Playfair Display"/>
              </a:rPr>
              <a:t>36% </a:t>
            </a:r>
            <a:r>
              <a:rPr b="1" lang="en" sz="2000">
                <a:solidFill>
                  <a:schemeClr val="accent1"/>
                </a:solidFill>
                <a:latin typeface="Playfair Display"/>
                <a:ea typeface="Playfair Display"/>
                <a:cs typeface="Playfair Display"/>
                <a:sym typeface="Playfair Display"/>
              </a:rPr>
              <a:t>Kilimanjaro</a:t>
            </a:r>
            <a:endParaRPr b="1" sz="2000">
              <a:solidFill>
                <a:schemeClr val="accent1"/>
              </a:solidFill>
              <a:latin typeface="Playfair Display"/>
              <a:ea typeface="Playfair Display"/>
              <a:cs typeface="Playfair Display"/>
              <a:sym typeface="Playfair Display"/>
            </a:endParaRPr>
          </a:p>
        </p:txBody>
      </p:sp>
      <p:sp>
        <p:nvSpPr>
          <p:cNvPr id="907" name="Google Shape;907;p61"/>
          <p:cNvSpPr txBox="1"/>
          <p:nvPr>
            <p:ph idx="4294967295" type="subTitle"/>
          </p:nvPr>
        </p:nvSpPr>
        <p:spPr>
          <a:xfrm>
            <a:off x="6172200" y="4076609"/>
            <a:ext cx="2251800" cy="448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latin typeface="Anaheim"/>
                <a:ea typeface="Anaheim"/>
                <a:cs typeface="Anaheim"/>
                <a:sym typeface="Anaheim"/>
              </a:rPr>
              <a:t>It is the tallest mountain in Africa</a:t>
            </a:r>
            <a:endParaRPr>
              <a:latin typeface="Anaheim"/>
              <a:ea typeface="Anaheim"/>
              <a:cs typeface="Anaheim"/>
              <a:sym typeface="Anaheim"/>
            </a:endParaRPr>
          </a:p>
        </p:txBody>
      </p:sp>
      <p:sp>
        <p:nvSpPr>
          <p:cNvPr id="908" name="Google Shape;908;p61"/>
          <p:cNvSpPr txBox="1"/>
          <p:nvPr>
            <p:ph idx="4294967295" type="subTitle"/>
          </p:nvPr>
        </p:nvSpPr>
        <p:spPr>
          <a:xfrm>
            <a:off x="714425" y="2059600"/>
            <a:ext cx="2249400" cy="4398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b="1" lang="en" sz="2000">
                <a:solidFill>
                  <a:schemeClr val="accent2"/>
                </a:solidFill>
                <a:latin typeface="Playfair Display"/>
                <a:ea typeface="Playfair Display"/>
                <a:cs typeface="Playfair Display"/>
                <a:sym typeface="Playfair Display"/>
              </a:rPr>
              <a:t> 41% </a:t>
            </a:r>
            <a:r>
              <a:rPr b="1" lang="en" sz="2000">
                <a:solidFill>
                  <a:schemeClr val="accent2"/>
                </a:solidFill>
                <a:latin typeface="Playfair Display"/>
                <a:ea typeface="Playfair Display"/>
                <a:cs typeface="Playfair Display"/>
                <a:sym typeface="Playfair Display"/>
              </a:rPr>
              <a:t>Aconcagua</a:t>
            </a:r>
            <a:endParaRPr b="1" sz="2000">
              <a:solidFill>
                <a:schemeClr val="accent2"/>
              </a:solidFill>
              <a:latin typeface="Playfair Display"/>
              <a:ea typeface="Playfair Display"/>
              <a:cs typeface="Playfair Display"/>
              <a:sym typeface="Playfair Display"/>
            </a:endParaRPr>
          </a:p>
        </p:txBody>
      </p:sp>
      <p:sp>
        <p:nvSpPr>
          <p:cNvPr id="909" name="Google Shape;909;p61"/>
          <p:cNvSpPr txBox="1"/>
          <p:nvPr>
            <p:ph idx="4294967295" type="subTitle"/>
          </p:nvPr>
        </p:nvSpPr>
        <p:spPr>
          <a:xfrm>
            <a:off x="714425" y="2499388"/>
            <a:ext cx="2249400" cy="4482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a:latin typeface="Anaheim"/>
                <a:ea typeface="Anaheim"/>
                <a:cs typeface="Anaheim"/>
                <a:sym typeface="Anaheim"/>
              </a:rPr>
              <a:t>It is the tallest mountain in South America</a:t>
            </a:r>
            <a:endParaRPr>
              <a:latin typeface="Anaheim"/>
              <a:ea typeface="Anaheim"/>
              <a:cs typeface="Anaheim"/>
              <a:sym typeface="Anaheim"/>
            </a:endParaRPr>
          </a:p>
        </p:txBody>
      </p:sp>
      <p:pic>
        <p:nvPicPr>
          <p:cNvPr id="910" name="Google Shape;910;p61" title="Points scored">
            <a:hlinkClick r:id="rId4"/>
          </p:cNvPr>
          <p:cNvPicPr preferRelativeResize="0"/>
          <p:nvPr/>
        </p:nvPicPr>
        <p:blipFill rotWithShape="1">
          <a:blip r:embed="rId5">
            <a:alphaModFix/>
          </a:blip>
          <a:srcRect b="3786" l="21132" r="20953" t="3638"/>
          <a:stretch/>
        </p:blipFill>
        <p:spPr>
          <a:xfrm>
            <a:off x="3161725" y="1280150"/>
            <a:ext cx="2829174" cy="2796450"/>
          </a:xfrm>
          <a:prstGeom prst="rect">
            <a:avLst/>
          </a:prstGeom>
          <a:noFill/>
          <a:ln>
            <a:noFill/>
          </a:ln>
        </p:spPr>
      </p:pic>
      <p:cxnSp>
        <p:nvCxnSpPr>
          <p:cNvPr id="911" name="Google Shape;911;p61"/>
          <p:cNvCxnSpPr>
            <a:endCxn id="904" idx="1"/>
          </p:cNvCxnSpPr>
          <p:nvPr/>
        </p:nvCxnSpPr>
        <p:spPr>
          <a:xfrm flipH="1" rot="10800000">
            <a:off x="5191200" y="1182263"/>
            <a:ext cx="981000" cy="913200"/>
          </a:xfrm>
          <a:prstGeom prst="straightConnector1">
            <a:avLst/>
          </a:prstGeom>
          <a:noFill/>
          <a:ln cap="flat" cmpd="sng" w="19050">
            <a:solidFill>
              <a:schemeClr val="accent2"/>
            </a:solidFill>
            <a:prstDash val="dot"/>
            <a:round/>
            <a:headEnd len="med" w="med" type="none"/>
            <a:tailEnd len="med" w="med" type="none"/>
          </a:ln>
        </p:spPr>
      </p:cxnSp>
      <p:cxnSp>
        <p:nvCxnSpPr>
          <p:cNvPr id="912" name="Google Shape;912;p61"/>
          <p:cNvCxnSpPr>
            <a:endCxn id="906" idx="1"/>
          </p:cNvCxnSpPr>
          <p:nvPr/>
        </p:nvCxnSpPr>
        <p:spPr>
          <a:xfrm>
            <a:off x="5115000" y="3523992"/>
            <a:ext cx="1057200" cy="332700"/>
          </a:xfrm>
          <a:prstGeom prst="straightConnector1">
            <a:avLst/>
          </a:prstGeom>
          <a:noFill/>
          <a:ln cap="flat" cmpd="sng" w="19050">
            <a:solidFill>
              <a:schemeClr val="accent2"/>
            </a:solidFill>
            <a:prstDash val="dot"/>
            <a:round/>
            <a:headEnd len="med" w="med" type="none"/>
            <a:tailEnd len="med" w="med" type="none"/>
          </a:ln>
        </p:spPr>
      </p:cxnSp>
      <p:cxnSp>
        <p:nvCxnSpPr>
          <p:cNvPr id="913" name="Google Shape;913;p61"/>
          <p:cNvCxnSpPr>
            <a:endCxn id="908" idx="3"/>
          </p:cNvCxnSpPr>
          <p:nvPr/>
        </p:nvCxnSpPr>
        <p:spPr>
          <a:xfrm rot="10800000">
            <a:off x="2963825" y="2279500"/>
            <a:ext cx="855600" cy="168300"/>
          </a:xfrm>
          <a:prstGeom prst="straightConnector1">
            <a:avLst/>
          </a:prstGeom>
          <a:noFill/>
          <a:ln cap="flat" cmpd="sng" w="19050">
            <a:solidFill>
              <a:schemeClr val="lt2"/>
            </a:solidFill>
            <a:prstDash val="dot"/>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62"/>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One more i</a:t>
            </a:r>
            <a:r>
              <a:rPr lang="en"/>
              <a:t>nfographic</a:t>
            </a:r>
            <a:endParaRPr/>
          </a:p>
        </p:txBody>
      </p:sp>
      <p:sp>
        <p:nvSpPr>
          <p:cNvPr id="919" name="Google Shape;919;p62"/>
          <p:cNvSpPr txBox="1"/>
          <p:nvPr/>
        </p:nvSpPr>
        <p:spPr>
          <a:xfrm>
            <a:off x="5829188" y="1539075"/>
            <a:ext cx="1874400" cy="284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None/>
            </a:pPr>
            <a:r>
              <a:rPr b="1" lang="en" sz="2000">
                <a:solidFill>
                  <a:schemeClr val="lt2"/>
                </a:solidFill>
                <a:latin typeface="Playfair Display"/>
                <a:ea typeface="Playfair Display"/>
                <a:cs typeface="Playfair Display"/>
                <a:sym typeface="Playfair Display"/>
              </a:rPr>
              <a:t>Mars</a:t>
            </a:r>
            <a:endParaRPr sz="2000">
              <a:solidFill>
                <a:schemeClr val="lt2"/>
              </a:solidFill>
            </a:endParaRPr>
          </a:p>
        </p:txBody>
      </p:sp>
      <p:sp>
        <p:nvSpPr>
          <p:cNvPr id="920" name="Google Shape;920;p62"/>
          <p:cNvSpPr txBox="1"/>
          <p:nvPr/>
        </p:nvSpPr>
        <p:spPr>
          <a:xfrm>
            <a:off x="5829200" y="1821975"/>
            <a:ext cx="1874400" cy="63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2"/>
                </a:solidFill>
                <a:latin typeface="Anaheim"/>
                <a:ea typeface="Anaheim"/>
                <a:cs typeface="Anaheim"/>
                <a:sym typeface="Anaheim"/>
              </a:rPr>
              <a:t>Despite being red, Mars is a cold place</a:t>
            </a:r>
            <a:endParaRPr>
              <a:solidFill>
                <a:schemeClr val="dk2"/>
              </a:solidFill>
            </a:endParaRPr>
          </a:p>
        </p:txBody>
      </p:sp>
      <p:sp>
        <p:nvSpPr>
          <p:cNvPr id="921" name="Google Shape;921;p62"/>
          <p:cNvSpPr txBox="1"/>
          <p:nvPr/>
        </p:nvSpPr>
        <p:spPr>
          <a:xfrm>
            <a:off x="1440588" y="1539075"/>
            <a:ext cx="1877100" cy="284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None/>
            </a:pPr>
            <a:r>
              <a:rPr b="1" lang="en" sz="2000">
                <a:solidFill>
                  <a:schemeClr val="lt2"/>
                </a:solidFill>
                <a:latin typeface="Playfair Display"/>
                <a:ea typeface="Playfair Display"/>
                <a:cs typeface="Playfair Display"/>
                <a:sym typeface="Playfair Display"/>
              </a:rPr>
              <a:t>Venus</a:t>
            </a:r>
            <a:endParaRPr sz="2000">
              <a:solidFill>
                <a:schemeClr val="lt2"/>
              </a:solidFill>
            </a:endParaRPr>
          </a:p>
        </p:txBody>
      </p:sp>
      <p:sp>
        <p:nvSpPr>
          <p:cNvPr id="922" name="Google Shape;922;p62"/>
          <p:cNvSpPr txBox="1"/>
          <p:nvPr/>
        </p:nvSpPr>
        <p:spPr>
          <a:xfrm>
            <a:off x="1440600" y="1821975"/>
            <a:ext cx="1877100" cy="63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2"/>
                </a:solidFill>
                <a:latin typeface="Anaheim"/>
                <a:ea typeface="Anaheim"/>
                <a:cs typeface="Anaheim"/>
                <a:sym typeface="Anaheim"/>
              </a:rPr>
              <a:t>Venus is the second planet from the Sun</a:t>
            </a:r>
            <a:endParaRPr>
              <a:solidFill>
                <a:schemeClr val="dk2"/>
              </a:solidFill>
            </a:endParaRPr>
          </a:p>
        </p:txBody>
      </p:sp>
      <p:sp>
        <p:nvSpPr>
          <p:cNvPr id="923" name="Google Shape;923;p62"/>
          <p:cNvSpPr txBox="1"/>
          <p:nvPr/>
        </p:nvSpPr>
        <p:spPr>
          <a:xfrm>
            <a:off x="3634875" y="1539076"/>
            <a:ext cx="1877100" cy="284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None/>
            </a:pPr>
            <a:r>
              <a:rPr b="1" lang="en" sz="2000">
                <a:solidFill>
                  <a:schemeClr val="lt2"/>
                </a:solidFill>
                <a:latin typeface="Playfair Display"/>
                <a:ea typeface="Playfair Display"/>
                <a:cs typeface="Playfair Display"/>
                <a:sym typeface="Playfair Display"/>
              </a:rPr>
              <a:t>Jupiter</a:t>
            </a:r>
            <a:endParaRPr sz="2000">
              <a:solidFill>
                <a:schemeClr val="lt2"/>
              </a:solidFill>
            </a:endParaRPr>
          </a:p>
        </p:txBody>
      </p:sp>
      <p:sp>
        <p:nvSpPr>
          <p:cNvPr id="924" name="Google Shape;924;p62"/>
          <p:cNvSpPr txBox="1"/>
          <p:nvPr/>
        </p:nvSpPr>
        <p:spPr>
          <a:xfrm>
            <a:off x="3634888" y="1821977"/>
            <a:ext cx="1877100" cy="63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2"/>
                </a:solidFill>
                <a:latin typeface="Anaheim"/>
                <a:ea typeface="Anaheim"/>
                <a:cs typeface="Anaheim"/>
                <a:sym typeface="Anaheim"/>
              </a:rPr>
              <a:t>It’s the biggest planet in the Solar System</a:t>
            </a:r>
            <a:endParaRPr>
              <a:solidFill>
                <a:schemeClr val="dk2"/>
              </a:solidFill>
            </a:endParaRPr>
          </a:p>
        </p:txBody>
      </p:sp>
      <p:sp>
        <p:nvSpPr>
          <p:cNvPr id="925" name="Google Shape;925;p62"/>
          <p:cNvSpPr/>
          <p:nvPr/>
        </p:nvSpPr>
        <p:spPr>
          <a:xfrm>
            <a:off x="2519847" y="3042475"/>
            <a:ext cx="4448486" cy="1794905"/>
          </a:xfrm>
          <a:custGeom>
            <a:rect b="b" l="l" r="r" t="t"/>
            <a:pathLst>
              <a:path extrusionOk="0" h="67093" w="166283">
                <a:moveTo>
                  <a:pt x="83582" y="1"/>
                </a:moveTo>
                <a:lnTo>
                  <a:pt x="74664" y="4311"/>
                </a:lnTo>
                <a:cubicBezTo>
                  <a:pt x="74664" y="4311"/>
                  <a:pt x="73875" y="4236"/>
                  <a:pt x="73037" y="4236"/>
                </a:cubicBezTo>
                <a:cubicBezTo>
                  <a:pt x="72419" y="4236"/>
                  <a:pt x="71776" y="4276"/>
                  <a:pt x="71402" y="4418"/>
                </a:cubicBezTo>
                <a:cubicBezTo>
                  <a:pt x="70521" y="4739"/>
                  <a:pt x="47506" y="27885"/>
                  <a:pt x="47506" y="27885"/>
                </a:cubicBezTo>
                <a:cubicBezTo>
                  <a:pt x="47506" y="27885"/>
                  <a:pt x="36362" y="40446"/>
                  <a:pt x="35635" y="40779"/>
                </a:cubicBezTo>
                <a:cubicBezTo>
                  <a:pt x="34897" y="41113"/>
                  <a:pt x="28587" y="43756"/>
                  <a:pt x="28587" y="43756"/>
                </a:cubicBezTo>
                <a:lnTo>
                  <a:pt x="0" y="67092"/>
                </a:lnTo>
                <a:lnTo>
                  <a:pt x="166283" y="67092"/>
                </a:lnTo>
                <a:cubicBezTo>
                  <a:pt x="166283" y="67092"/>
                  <a:pt x="131969" y="37148"/>
                  <a:pt x="131231" y="36981"/>
                </a:cubicBezTo>
                <a:cubicBezTo>
                  <a:pt x="130504" y="36815"/>
                  <a:pt x="119063" y="32683"/>
                  <a:pt x="119063" y="32683"/>
                </a:cubicBezTo>
                <a:lnTo>
                  <a:pt x="92512" y="9704"/>
                </a:lnTo>
                <a:lnTo>
                  <a:pt x="85273" y="953"/>
                </a:lnTo>
                <a:lnTo>
                  <a:pt x="835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2"/>
          <p:cNvSpPr/>
          <p:nvPr/>
        </p:nvSpPr>
        <p:spPr>
          <a:xfrm>
            <a:off x="679712" y="3380159"/>
            <a:ext cx="3055617" cy="1462051"/>
          </a:xfrm>
          <a:custGeom>
            <a:rect b="b" l="l" r="r" t="t"/>
            <a:pathLst>
              <a:path extrusionOk="0" h="54651" w="114218">
                <a:moveTo>
                  <a:pt x="62306" y="1"/>
                </a:moveTo>
                <a:lnTo>
                  <a:pt x="50317" y="14931"/>
                </a:lnTo>
                <a:lnTo>
                  <a:pt x="1" y="54650"/>
                </a:lnTo>
                <a:lnTo>
                  <a:pt x="114218" y="54650"/>
                </a:lnTo>
                <a:lnTo>
                  <a:pt x="83785" y="13324"/>
                </a:lnTo>
                <a:lnTo>
                  <a:pt x="75915" y="10895"/>
                </a:lnTo>
                <a:lnTo>
                  <a:pt x="662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2"/>
          <p:cNvSpPr/>
          <p:nvPr/>
        </p:nvSpPr>
        <p:spPr>
          <a:xfrm>
            <a:off x="5605601" y="3630796"/>
            <a:ext cx="2515083" cy="1206591"/>
          </a:xfrm>
          <a:custGeom>
            <a:rect b="b" l="l" r="r" t="t"/>
            <a:pathLst>
              <a:path extrusionOk="0" h="45102" w="94013">
                <a:moveTo>
                  <a:pt x="41518" y="0"/>
                </a:moveTo>
                <a:lnTo>
                  <a:pt x="37446" y="3941"/>
                </a:lnTo>
                <a:lnTo>
                  <a:pt x="23503" y="24051"/>
                </a:lnTo>
                <a:lnTo>
                  <a:pt x="0" y="45101"/>
                </a:lnTo>
                <a:lnTo>
                  <a:pt x="94012" y="45101"/>
                </a:lnTo>
                <a:lnTo>
                  <a:pt x="67199" y="21432"/>
                </a:lnTo>
                <a:lnTo>
                  <a:pt x="49126" y="2239"/>
                </a:lnTo>
                <a:lnTo>
                  <a:pt x="41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2"/>
          <p:cNvSpPr/>
          <p:nvPr/>
        </p:nvSpPr>
        <p:spPr>
          <a:xfrm>
            <a:off x="2519847" y="3042475"/>
            <a:ext cx="2672414" cy="1794905"/>
          </a:xfrm>
          <a:custGeom>
            <a:rect b="b" l="l" r="r" t="t"/>
            <a:pathLst>
              <a:path extrusionOk="0" h="67093" w="99894">
                <a:moveTo>
                  <a:pt x="83582" y="1"/>
                </a:moveTo>
                <a:lnTo>
                  <a:pt x="74664" y="4311"/>
                </a:lnTo>
                <a:cubicBezTo>
                  <a:pt x="74664" y="4311"/>
                  <a:pt x="73850" y="4233"/>
                  <a:pt x="72998" y="4233"/>
                </a:cubicBezTo>
                <a:cubicBezTo>
                  <a:pt x="72393" y="4233"/>
                  <a:pt x="71768" y="4272"/>
                  <a:pt x="71402" y="4406"/>
                </a:cubicBezTo>
                <a:cubicBezTo>
                  <a:pt x="70521" y="4739"/>
                  <a:pt x="47506" y="27885"/>
                  <a:pt x="47506" y="27885"/>
                </a:cubicBezTo>
                <a:cubicBezTo>
                  <a:pt x="47506" y="27885"/>
                  <a:pt x="36362" y="40446"/>
                  <a:pt x="35635" y="40779"/>
                </a:cubicBezTo>
                <a:cubicBezTo>
                  <a:pt x="34897" y="41113"/>
                  <a:pt x="28587" y="43756"/>
                  <a:pt x="28587" y="43756"/>
                </a:cubicBezTo>
                <a:lnTo>
                  <a:pt x="0" y="67092"/>
                </a:lnTo>
                <a:lnTo>
                  <a:pt x="70426" y="67092"/>
                </a:lnTo>
                <a:lnTo>
                  <a:pt x="99893" y="54626"/>
                </a:lnTo>
                <a:lnTo>
                  <a:pt x="78034" y="43053"/>
                </a:lnTo>
                <a:lnTo>
                  <a:pt x="85987" y="33552"/>
                </a:lnTo>
                <a:lnTo>
                  <a:pt x="79689" y="21408"/>
                </a:lnTo>
                <a:lnTo>
                  <a:pt x="57841" y="35588"/>
                </a:lnTo>
                <a:lnTo>
                  <a:pt x="75057" y="21777"/>
                </a:lnTo>
                <a:lnTo>
                  <a:pt x="835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2"/>
          <p:cNvSpPr/>
          <p:nvPr/>
        </p:nvSpPr>
        <p:spPr>
          <a:xfrm>
            <a:off x="679712" y="3380159"/>
            <a:ext cx="1772300" cy="1462051"/>
          </a:xfrm>
          <a:custGeom>
            <a:rect b="b" l="l" r="r" t="t"/>
            <a:pathLst>
              <a:path extrusionOk="0" h="54651" w="66248">
                <a:moveTo>
                  <a:pt x="62306" y="1"/>
                </a:moveTo>
                <a:lnTo>
                  <a:pt x="50317" y="14931"/>
                </a:lnTo>
                <a:lnTo>
                  <a:pt x="1" y="54650"/>
                </a:lnTo>
                <a:lnTo>
                  <a:pt x="11252" y="54650"/>
                </a:lnTo>
                <a:lnTo>
                  <a:pt x="54293" y="34338"/>
                </a:lnTo>
                <a:lnTo>
                  <a:pt x="49983" y="29564"/>
                </a:lnTo>
                <a:lnTo>
                  <a:pt x="62568" y="19789"/>
                </a:lnTo>
                <a:lnTo>
                  <a:pt x="60580" y="15312"/>
                </a:lnTo>
                <a:lnTo>
                  <a:pt x="38732" y="28373"/>
                </a:lnTo>
                <a:lnTo>
                  <a:pt x="59913" y="13062"/>
                </a:lnTo>
                <a:lnTo>
                  <a:pt x="662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62"/>
          <p:cNvSpPr/>
          <p:nvPr/>
        </p:nvSpPr>
        <p:spPr>
          <a:xfrm>
            <a:off x="6136907" y="3630796"/>
            <a:ext cx="699498" cy="853030"/>
          </a:xfrm>
          <a:custGeom>
            <a:rect b="b" l="l" r="r" t="t"/>
            <a:pathLst>
              <a:path extrusionOk="0" h="31886" w="26147">
                <a:moveTo>
                  <a:pt x="21658" y="0"/>
                </a:moveTo>
                <a:lnTo>
                  <a:pt x="17586" y="3941"/>
                </a:lnTo>
                <a:lnTo>
                  <a:pt x="3643" y="24051"/>
                </a:lnTo>
                <a:lnTo>
                  <a:pt x="15562" y="15467"/>
                </a:lnTo>
                <a:lnTo>
                  <a:pt x="0" y="31885"/>
                </a:lnTo>
                <a:lnTo>
                  <a:pt x="24825" y="20681"/>
                </a:lnTo>
                <a:lnTo>
                  <a:pt x="21515" y="7620"/>
                </a:lnTo>
                <a:lnTo>
                  <a:pt x="26146" y="4584"/>
                </a:lnTo>
                <a:lnTo>
                  <a:pt x="216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62"/>
          <p:cNvSpPr/>
          <p:nvPr/>
        </p:nvSpPr>
        <p:spPr>
          <a:xfrm>
            <a:off x="19" y="3276884"/>
            <a:ext cx="7571921" cy="1866711"/>
          </a:xfrm>
          <a:custGeom>
            <a:rect b="b" l="l" r="r" t="t"/>
            <a:pathLst>
              <a:path extrusionOk="0" h="58271" w="236364">
                <a:moveTo>
                  <a:pt x="5371" y="1"/>
                </a:moveTo>
                <a:cubicBezTo>
                  <a:pt x="5371" y="1"/>
                  <a:pt x="2430" y="10598"/>
                  <a:pt x="1" y="19468"/>
                </a:cubicBezTo>
                <a:lnTo>
                  <a:pt x="1" y="58270"/>
                </a:lnTo>
                <a:lnTo>
                  <a:pt x="236364" y="58270"/>
                </a:lnTo>
                <a:cubicBezTo>
                  <a:pt x="208860" y="52138"/>
                  <a:pt x="175713" y="46233"/>
                  <a:pt x="140173" y="41411"/>
                </a:cubicBezTo>
                <a:lnTo>
                  <a:pt x="139018" y="35898"/>
                </a:lnTo>
                <a:lnTo>
                  <a:pt x="137768" y="40030"/>
                </a:lnTo>
                <a:lnTo>
                  <a:pt x="136030" y="33969"/>
                </a:lnTo>
                <a:lnTo>
                  <a:pt x="133315" y="40494"/>
                </a:lnTo>
                <a:cubicBezTo>
                  <a:pt x="128457" y="39863"/>
                  <a:pt x="123564" y="39256"/>
                  <a:pt x="118635" y="38660"/>
                </a:cubicBezTo>
                <a:lnTo>
                  <a:pt x="116932" y="27242"/>
                </a:lnTo>
                <a:lnTo>
                  <a:pt x="114575" y="38184"/>
                </a:lnTo>
                <a:cubicBezTo>
                  <a:pt x="114182" y="38137"/>
                  <a:pt x="113801" y="38089"/>
                  <a:pt x="113420" y="38053"/>
                </a:cubicBezTo>
                <a:lnTo>
                  <a:pt x="112432" y="31457"/>
                </a:lnTo>
                <a:lnTo>
                  <a:pt x="111062" y="37779"/>
                </a:lnTo>
                <a:cubicBezTo>
                  <a:pt x="109895" y="37648"/>
                  <a:pt x="108717" y="37517"/>
                  <a:pt x="107538" y="37387"/>
                </a:cubicBezTo>
                <a:lnTo>
                  <a:pt x="104585" y="27278"/>
                </a:lnTo>
                <a:lnTo>
                  <a:pt x="101513" y="35791"/>
                </a:lnTo>
                <a:lnTo>
                  <a:pt x="99787" y="29207"/>
                </a:lnTo>
                <a:lnTo>
                  <a:pt x="97608" y="36315"/>
                </a:lnTo>
                <a:cubicBezTo>
                  <a:pt x="91536" y="35684"/>
                  <a:pt x="85440" y="35101"/>
                  <a:pt x="79320" y="34553"/>
                </a:cubicBezTo>
                <a:lnTo>
                  <a:pt x="78201" y="30826"/>
                </a:lnTo>
                <a:lnTo>
                  <a:pt x="77046" y="34350"/>
                </a:lnTo>
                <a:cubicBezTo>
                  <a:pt x="75617" y="34219"/>
                  <a:pt x="74201" y="34100"/>
                  <a:pt x="72772" y="33981"/>
                </a:cubicBezTo>
                <a:lnTo>
                  <a:pt x="71117" y="25135"/>
                </a:lnTo>
                <a:lnTo>
                  <a:pt x="69271" y="33696"/>
                </a:lnTo>
                <a:cubicBezTo>
                  <a:pt x="68652" y="33648"/>
                  <a:pt x="68045" y="33588"/>
                  <a:pt x="67438" y="33541"/>
                </a:cubicBezTo>
                <a:lnTo>
                  <a:pt x="66616" y="29350"/>
                </a:lnTo>
                <a:lnTo>
                  <a:pt x="65735" y="33410"/>
                </a:lnTo>
                <a:cubicBezTo>
                  <a:pt x="64211" y="33291"/>
                  <a:pt x="62687" y="33172"/>
                  <a:pt x="61163" y="33065"/>
                </a:cubicBezTo>
                <a:lnTo>
                  <a:pt x="59663" y="27564"/>
                </a:lnTo>
                <a:lnTo>
                  <a:pt x="58115" y="32410"/>
                </a:lnTo>
                <a:lnTo>
                  <a:pt x="56472" y="21373"/>
                </a:lnTo>
                <a:lnTo>
                  <a:pt x="54162" y="30243"/>
                </a:lnTo>
                <a:lnTo>
                  <a:pt x="52853" y="25206"/>
                </a:lnTo>
                <a:lnTo>
                  <a:pt x="50495" y="32314"/>
                </a:lnTo>
                <a:cubicBezTo>
                  <a:pt x="46292" y="32041"/>
                  <a:pt x="42089" y="31791"/>
                  <a:pt x="37886" y="31552"/>
                </a:cubicBezTo>
                <a:lnTo>
                  <a:pt x="36362" y="25135"/>
                </a:lnTo>
                <a:lnTo>
                  <a:pt x="34779" y="31398"/>
                </a:lnTo>
                <a:cubicBezTo>
                  <a:pt x="34767" y="31398"/>
                  <a:pt x="34755" y="31386"/>
                  <a:pt x="34743" y="31386"/>
                </a:cubicBezTo>
                <a:lnTo>
                  <a:pt x="31910" y="12372"/>
                </a:lnTo>
                <a:lnTo>
                  <a:pt x="28873" y="26433"/>
                </a:lnTo>
                <a:lnTo>
                  <a:pt x="27397" y="16586"/>
                </a:lnTo>
                <a:lnTo>
                  <a:pt x="24313" y="30910"/>
                </a:lnTo>
                <a:cubicBezTo>
                  <a:pt x="24016" y="30898"/>
                  <a:pt x="23718" y="30886"/>
                  <a:pt x="23420" y="30874"/>
                </a:cubicBezTo>
                <a:lnTo>
                  <a:pt x="20980" y="22516"/>
                </a:lnTo>
                <a:lnTo>
                  <a:pt x="18717" y="28195"/>
                </a:lnTo>
                <a:lnTo>
                  <a:pt x="15634" y="18027"/>
                </a:lnTo>
                <a:lnTo>
                  <a:pt x="11026" y="26564"/>
                </a:lnTo>
                <a:lnTo>
                  <a:pt x="53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2"/>
          <p:cNvSpPr/>
          <p:nvPr/>
        </p:nvSpPr>
        <p:spPr>
          <a:xfrm>
            <a:off x="3487317" y="3673574"/>
            <a:ext cx="5656836" cy="1470022"/>
          </a:xfrm>
          <a:custGeom>
            <a:rect b="b" l="l" r="r" t="t"/>
            <a:pathLst>
              <a:path extrusionOk="0" h="45888" w="176583">
                <a:moveTo>
                  <a:pt x="144673" y="0"/>
                </a:moveTo>
                <a:lnTo>
                  <a:pt x="141804" y="19015"/>
                </a:lnTo>
                <a:lnTo>
                  <a:pt x="140221" y="12752"/>
                </a:lnTo>
                <a:lnTo>
                  <a:pt x="138292" y="20848"/>
                </a:lnTo>
                <a:cubicBezTo>
                  <a:pt x="135387" y="21158"/>
                  <a:pt x="132374" y="21491"/>
                  <a:pt x="129267" y="21848"/>
                </a:cubicBezTo>
                <a:lnTo>
                  <a:pt x="126695" y="21789"/>
                </a:lnTo>
                <a:lnTo>
                  <a:pt x="123730" y="12823"/>
                </a:lnTo>
                <a:lnTo>
                  <a:pt x="122421" y="17860"/>
                </a:lnTo>
                <a:lnTo>
                  <a:pt x="120111" y="8990"/>
                </a:lnTo>
                <a:lnTo>
                  <a:pt x="118468" y="20039"/>
                </a:lnTo>
                <a:lnTo>
                  <a:pt x="116920" y="15181"/>
                </a:lnTo>
                <a:lnTo>
                  <a:pt x="114598" y="23682"/>
                </a:lnTo>
                <a:cubicBezTo>
                  <a:pt x="113586" y="23813"/>
                  <a:pt x="112550" y="23956"/>
                  <a:pt x="111515" y="24099"/>
                </a:cubicBezTo>
                <a:lnTo>
                  <a:pt x="109979" y="16967"/>
                </a:lnTo>
                <a:lnTo>
                  <a:pt x="108490" y="24515"/>
                </a:lnTo>
                <a:cubicBezTo>
                  <a:pt x="108336" y="24539"/>
                  <a:pt x="108181" y="24563"/>
                  <a:pt x="108026" y="24587"/>
                </a:cubicBezTo>
                <a:lnTo>
                  <a:pt x="105466" y="12764"/>
                </a:lnTo>
                <a:lnTo>
                  <a:pt x="103133" y="25289"/>
                </a:lnTo>
                <a:cubicBezTo>
                  <a:pt x="102335" y="25396"/>
                  <a:pt x="101537" y="25515"/>
                  <a:pt x="100739" y="25635"/>
                </a:cubicBezTo>
                <a:lnTo>
                  <a:pt x="98394" y="18443"/>
                </a:lnTo>
                <a:lnTo>
                  <a:pt x="96001" y="26349"/>
                </a:lnTo>
                <a:cubicBezTo>
                  <a:pt x="93810" y="26694"/>
                  <a:pt x="91595" y="27039"/>
                  <a:pt x="89345" y="27397"/>
                </a:cubicBezTo>
                <a:lnTo>
                  <a:pt x="86904" y="19396"/>
                </a:lnTo>
                <a:lnTo>
                  <a:pt x="85178" y="25980"/>
                </a:lnTo>
                <a:lnTo>
                  <a:pt x="82094" y="17467"/>
                </a:lnTo>
                <a:lnTo>
                  <a:pt x="78677" y="29183"/>
                </a:lnTo>
                <a:cubicBezTo>
                  <a:pt x="77737" y="29337"/>
                  <a:pt x="76772" y="29504"/>
                  <a:pt x="75820" y="29671"/>
                </a:cubicBezTo>
                <a:lnTo>
                  <a:pt x="74486" y="24396"/>
                </a:lnTo>
                <a:lnTo>
                  <a:pt x="73260" y="30123"/>
                </a:lnTo>
                <a:cubicBezTo>
                  <a:pt x="73010" y="30171"/>
                  <a:pt x="72772" y="30218"/>
                  <a:pt x="72522" y="30254"/>
                </a:cubicBezTo>
                <a:lnTo>
                  <a:pt x="69747" y="17443"/>
                </a:lnTo>
                <a:lnTo>
                  <a:pt x="66199" y="31409"/>
                </a:lnTo>
                <a:cubicBezTo>
                  <a:pt x="64568" y="31707"/>
                  <a:pt x="62937" y="32016"/>
                  <a:pt x="61282" y="32326"/>
                </a:cubicBezTo>
                <a:lnTo>
                  <a:pt x="58139" y="24170"/>
                </a:lnTo>
                <a:lnTo>
                  <a:pt x="55531" y="31266"/>
                </a:lnTo>
                <a:lnTo>
                  <a:pt x="54115" y="26611"/>
                </a:lnTo>
                <a:lnTo>
                  <a:pt x="51221" y="34302"/>
                </a:lnTo>
                <a:cubicBezTo>
                  <a:pt x="35172" y="37517"/>
                  <a:pt x="18062" y="41339"/>
                  <a:pt x="1" y="45887"/>
                </a:cubicBezTo>
                <a:lnTo>
                  <a:pt x="176582" y="45887"/>
                </a:lnTo>
                <a:lnTo>
                  <a:pt x="176582" y="16753"/>
                </a:lnTo>
                <a:cubicBezTo>
                  <a:pt x="173408" y="16859"/>
                  <a:pt x="170898" y="16878"/>
                  <a:pt x="169493" y="16878"/>
                </a:cubicBezTo>
                <a:cubicBezTo>
                  <a:pt x="168690" y="16878"/>
                  <a:pt x="168248" y="16872"/>
                  <a:pt x="168248" y="16872"/>
                </a:cubicBezTo>
                <a:lnTo>
                  <a:pt x="160949" y="5644"/>
                </a:lnTo>
                <a:lnTo>
                  <a:pt x="157866" y="15812"/>
                </a:lnTo>
                <a:lnTo>
                  <a:pt x="155603" y="10133"/>
                </a:lnTo>
                <a:lnTo>
                  <a:pt x="152889" y="19443"/>
                </a:lnTo>
                <a:cubicBezTo>
                  <a:pt x="152758" y="19455"/>
                  <a:pt x="152615" y="19467"/>
                  <a:pt x="152484" y="19479"/>
                </a:cubicBezTo>
                <a:lnTo>
                  <a:pt x="149186" y="4203"/>
                </a:lnTo>
                <a:lnTo>
                  <a:pt x="147662" y="14407"/>
                </a:lnTo>
                <a:lnTo>
                  <a:pt x="1446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3" name="Google Shape;933;p62"/>
          <p:cNvCxnSpPr>
            <a:endCxn id="924" idx="2"/>
          </p:cNvCxnSpPr>
          <p:nvPr/>
        </p:nvCxnSpPr>
        <p:spPr>
          <a:xfrm rot="10800000">
            <a:off x="4573438" y="2453777"/>
            <a:ext cx="0" cy="568800"/>
          </a:xfrm>
          <a:prstGeom prst="straightConnector1">
            <a:avLst/>
          </a:prstGeom>
          <a:noFill/>
          <a:ln cap="flat" cmpd="sng" w="9525">
            <a:solidFill>
              <a:schemeClr val="accent1"/>
            </a:solidFill>
            <a:prstDash val="solid"/>
            <a:round/>
            <a:headEnd len="med" w="med" type="none"/>
            <a:tailEnd len="med" w="med" type="oval"/>
          </a:ln>
        </p:spPr>
      </p:cxnSp>
      <p:cxnSp>
        <p:nvCxnSpPr>
          <p:cNvPr id="934" name="Google Shape;934;p62"/>
          <p:cNvCxnSpPr/>
          <p:nvPr/>
        </p:nvCxnSpPr>
        <p:spPr>
          <a:xfrm rot="10800000">
            <a:off x="2379150" y="2453675"/>
            <a:ext cx="0" cy="823200"/>
          </a:xfrm>
          <a:prstGeom prst="straightConnector1">
            <a:avLst/>
          </a:prstGeom>
          <a:noFill/>
          <a:ln cap="flat" cmpd="sng" w="9525">
            <a:solidFill>
              <a:schemeClr val="accent1"/>
            </a:solidFill>
            <a:prstDash val="solid"/>
            <a:round/>
            <a:headEnd len="med" w="med" type="none"/>
            <a:tailEnd len="med" w="med" type="oval"/>
          </a:ln>
        </p:spPr>
      </p:cxnSp>
      <p:cxnSp>
        <p:nvCxnSpPr>
          <p:cNvPr id="935" name="Google Shape;935;p62"/>
          <p:cNvCxnSpPr/>
          <p:nvPr/>
        </p:nvCxnSpPr>
        <p:spPr>
          <a:xfrm rot="10800000">
            <a:off x="6766400" y="2453675"/>
            <a:ext cx="0" cy="823200"/>
          </a:xfrm>
          <a:prstGeom prst="straightConnector1">
            <a:avLst/>
          </a:prstGeom>
          <a:noFill/>
          <a:ln cap="flat" cmpd="sng" w="9525">
            <a:solidFill>
              <a:schemeClr val="accent1"/>
            </a:solidFill>
            <a:prstDash val="solid"/>
            <a:round/>
            <a:headEnd len="med" w="med" type="none"/>
            <a:tailEnd len="med" w="med" type="oval"/>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6"/>
          <p:cNvSpPr txBox="1"/>
          <p:nvPr>
            <p:ph type="title"/>
          </p:nvPr>
        </p:nvSpPr>
        <p:spPr>
          <a:xfrm>
            <a:off x="720000" y="1894200"/>
            <a:ext cx="4770300" cy="64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Let's</a:t>
            </a:r>
            <a:r>
              <a:rPr lang="en"/>
              <a:t> explore!</a:t>
            </a:r>
            <a:endParaRPr/>
          </a:p>
        </p:txBody>
      </p:sp>
      <p:sp>
        <p:nvSpPr>
          <p:cNvPr id="251" name="Google Shape;251;p36"/>
          <p:cNvSpPr txBox="1"/>
          <p:nvPr>
            <p:ph idx="1" type="subTitle"/>
          </p:nvPr>
        </p:nvSpPr>
        <p:spPr>
          <a:xfrm>
            <a:off x="720000" y="2535900"/>
            <a:ext cx="4770300" cy="1026600"/>
          </a:xfrm>
          <a:prstGeom prst="rect">
            <a:avLst/>
          </a:prstGeom>
        </p:spPr>
        <p:txBody>
          <a:bodyPr anchorCtr="0" anchor="ctr" bIns="91425" lIns="91425" spcFirstLastPara="1" rIns="548625" wrap="square" tIns="91425">
            <a:noAutofit/>
          </a:bodyPr>
          <a:lstStyle/>
          <a:p>
            <a:pPr indent="0" lvl="0" marL="0" rtl="0" algn="l">
              <a:spcBef>
                <a:spcPts val="0"/>
              </a:spcBef>
              <a:spcAft>
                <a:spcPts val="0"/>
              </a:spcAft>
              <a:buNone/>
            </a:pPr>
            <a:r>
              <a:rPr lang="en" sz="1800">
                <a:solidFill>
                  <a:schemeClr val="dk2"/>
                </a:solidFill>
              </a:rPr>
              <a:t>This </a:t>
            </a:r>
            <a:r>
              <a:rPr lang="en" sz="1800">
                <a:solidFill>
                  <a:schemeClr val="dk2"/>
                </a:solidFill>
              </a:rPr>
              <a:t>can</a:t>
            </a:r>
            <a:r>
              <a:rPr lang="en" sz="1800">
                <a:solidFill>
                  <a:schemeClr val="dk2"/>
                </a:solidFill>
              </a:rPr>
              <a:t> be the part of the presentation where you can introduce yourself, write your email…</a:t>
            </a:r>
            <a:endParaRPr sz="1800">
              <a:solidFill>
                <a:schemeClr val="dk2"/>
              </a:solidFill>
            </a:endParaRPr>
          </a:p>
        </p:txBody>
      </p:sp>
      <p:sp>
        <p:nvSpPr>
          <p:cNvPr id="252" name="Google Shape;252;p36"/>
          <p:cNvSpPr/>
          <p:nvPr/>
        </p:nvSpPr>
        <p:spPr>
          <a:xfrm>
            <a:off x="-402550" y="1814175"/>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3" name="Google Shape;253;p36"/>
          <p:cNvPicPr preferRelativeResize="0"/>
          <p:nvPr/>
        </p:nvPicPr>
        <p:blipFill rotWithShape="1">
          <a:blip r:embed="rId3">
            <a:alphaModFix/>
          </a:blip>
          <a:srcRect b="0" l="12444" r="15788" t="0"/>
          <a:stretch/>
        </p:blipFill>
        <p:spPr>
          <a:xfrm flipH="1">
            <a:off x="5518111" y="542500"/>
            <a:ext cx="2912664" cy="4058502"/>
          </a:xfrm>
          <a:prstGeom prst="rect">
            <a:avLst/>
          </a:prstGeom>
          <a:noFill/>
          <a:ln>
            <a:noFill/>
          </a:ln>
          <a:effectLst>
            <a:outerShdw blurRad="114300" rotWithShape="0" algn="bl" dir="2940000" dist="85725">
              <a:srgbClr val="1D1D1D">
                <a:alpha val="24000"/>
              </a:srgbClr>
            </a:outerShdw>
          </a:effectLst>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39" name="Shape 939"/>
        <p:cNvGrpSpPr/>
        <p:nvPr/>
      </p:nvGrpSpPr>
      <p:grpSpPr>
        <a:xfrm>
          <a:off x="0" y="0"/>
          <a:ext cx="0" cy="0"/>
          <a:chOff x="0" y="0"/>
          <a:chExt cx="0" cy="0"/>
        </a:xfrm>
      </p:grpSpPr>
      <p:sp>
        <p:nvSpPr>
          <p:cNvPr id="940" name="Google Shape;940;p63"/>
          <p:cNvSpPr txBox="1"/>
          <p:nvPr>
            <p:ph type="title"/>
          </p:nvPr>
        </p:nvSpPr>
        <p:spPr>
          <a:xfrm>
            <a:off x="653425" y="2250900"/>
            <a:ext cx="7777200" cy="6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Name of the section</a:t>
            </a:r>
            <a:endParaRPr/>
          </a:p>
        </p:txBody>
      </p:sp>
      <p:sp>
        <p:nvSpPr>
          <p:cNvPr id="941" name="Google Shape;941;p63"/>
          <p:cNvSpPr txBox="1"/>
          <p:nvPr>
            <p:ph idx="1" type="subTitle"/>
          </p:nvPr>
        </p:nvSpPr>
        <p:spPr>
          <a:xfrm>
            <a:off x="3660475" y="2892600"/>
            <a:ext cx="4770300" cy="395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942" name="Google Shape;942;p63"/>
          <p:cNvSpPr txBox="1"/>
          <p:nvPr>
            <p:ph idx="2" type="title"/>
          </p:nvPr>
        </p:nvSpPr>
        <p:spPr>
          <a:xfrm>
            <a:off x="6026050" y="277025"/>
            <a:ext cx="2547600" cy="856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6" name="Shape 946"/>
        <p:cNvGrpSpPr/>
        <p:nvPr/>
      </p:nvGrpSpPr>
      <p:grpSpPr>
        <a:xfrm>
          <a:off x="0" y="0"/>
          <a:ext cx="0" cy="0"/>
          <a:chOff x="0" y="0"/>
          <a:chExt cx="0" cy="0"/>
        </a:xfrm>
      </p:grpSpPr>
      <p:sp>
        <p:nvSpPr>
          <p:cNvPr id="947" name="Google Shape;947;p64"/>
          <p:cNvSpPr txBox="1"/>
          <p:nvPr>
            <p:ph idx="6"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hree columns with horizontal layout</a:t>
            </a:r>
            <a:endParaRPr/>
          </a:p>
        </p:txBody>
      </p:sp>
      <p:sp>
        <p:nvSpPr>
          <p:cNvPr id="948" name="Google Shape;948;p64"/>
          <p:cNvSpPr txBox="1"/>
          <p:nvPr>
            <p:ph type="title"/>
          </p:nvPr>
        </p:nvSpPr>
        <p:spPr>
          <a:xfrm>
            <a:off x="2771225" y="1186102"/>
            <a:ext cx="3547200" cy="39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949" name="Google Shape;949;p64"/>
          <p:cNvSpPr txBox="1"/>
          <p:nvPr>
            <p:ph idx="1" type="subTitle"/>
          </p:nvPr>
        </p:nvSpPr>
        <p:spPr>
          <a:xfrm>
            <a:off x="2771225" y="1502890"/>
            <a:ext cx="35472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It’s the closest planet to the Sun and the smallest one in the Solar System</a:t>
            </a:r>
            <a:endParaRPr/>
          </a:p>
        </p:txBody>
      </p:sp>
      <p:sp>
        <p:nvSpPr>
          <p:cNvPr id="950" name="Google Shape;950;p64"/>
          <p:cNvSpPr txBox="1"/>
          <p:nvPr>
            <p:ph idx="2" type="title"/>
          </p:nvPr>
        </p:nvSpPr>
        <p:spPr>
          <a:xfrm>
            <a:off x="2771225" y="2409665"/>
            <a:ext cx="3547200" cy="39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951" name="Google Shape;951;p64"/>
          <p:cNvSpPr txBox="1"/>
          <p:nvPr>
            <p:ph idx="3" type="subTitle"/>
          </p:nvPr>
        </p:nvSpPr>
        <p:spPr>
          <a:xfrm>
            <a:off x="2771225" y="2726464"/>
            <a:ext cx="35472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952" name="Google Shape;952;p64"/>
          <p:cNvSpPr txBox="1"/>
          <p:nvPr>
            <p:ph idx="4" type="title"/>
          </p:nvPr>
        </p:nvSpPr>
        <p:spPr>
          <a:xfrm>
            <a:off x="2771225" y="3679252"/>
            <a:ext cx="3547200" cy="39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953" name="Google Shape;953;p64"/>
          <p:cNvSpPr txBox="1"/>
          <p:nvPr>
            <p:ph idx="5" type="subTitle"/>
          </p:nvPr>
        </p:nvSpPr>
        <p:spPr>
          <a:xfrm>
            <a:off x="2771225" y="3996052"/>
            <a:ext cx="35472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a:t>
            </a:r>
            <a:endParaRPr/>
          </a:p>
        </p:txBody>
      </p:sp>
      <p:sp>
        <p:nvSpPr>
          <p:cNvPr id="954" name="Google Shape;954;p64"/>
          <p:cNvSpPr/>
          <p:nvPr/>
        </p:nvSpPr>
        <p:spPr>
          <a:xfrm rot="-5401699">
            <a:off x="856487" y="1576828"/>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4"/>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 name="Google Shape;956;p64"/>
          <p:cNvCxnSpPr/>
          <p:nvPr/>
        </p:nvCxnSpPr>
        <p:spPr>
          <a:xfrm rot="10800000">
            <a:off x="713225" y="2237594"/>
            <a:ext cx="6003600" cy="0"/>
          </a:xfrm>
          <a:prstGeom prst="straightConnector1">
            <a:avLst/>
          </a:prstGeom>
          <a:noFill/>
          <a:ln cap="flat" cmpd="sng" w="9525">
            <a:solidFill>
              <a:schemeClr val="accent1"/>
            </a:solidFill>
            <a:prstDash val="dot"/>
            <a:round/>
            <a:headEnd len="med" w="med" type="none"/>
            <a:tailEnd len="med" w="med" type="none"/>
          </a:ln>
        </p:spPr>
      </p:cxnSp>
      <p:sp>
        <p:nvSpPr>
          <p:cNvPr id="957" name="Google Shape;957;p64"/>
          <p:cNvSpPr/>
          <p:nvPr/>
        </p:nvSpPr>
        <p:spPr>
          <a:xfrm rot="-5401699">
            <a:off x="856487" y="280206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4"/>
          <p:cNvSpPr/>
          <p:nvPr/>
        </p:nvSpPr>
        <p:spPr>
          <a:xfrm rot="-5401699">
            <a:off x="856487" y="4027291"/>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9" name="Google Shape;959;p64"/>
          <p:cNvCxnSpPr/>
          <p:nvPr/>
        </p:nvCxnSpPr>
        <p:spPr>
          <a:xfrm rot="10800000">
            <a:off x="713225" y="3462825"/>
            <a:ext cx="6003600" cy="0"/>
          </a:xfrm>
          <a:prstGeom prst="straightConnector1">
            <a:avLst/>
          </a:prstGeom>
          <a:noFill/>
          <a:ln cap="flat" cmpd="sng" w="9525">
            <a:solidFill>
              <a:schemeClr val="accent1"/>
            </a:solidFill>
            <a:prstDash val="dot"/>
            <a:round/>
            <a:headEnd len="med" w="med" type="none"/>
            <a:tailEnd len="med" w="med" type="none"/>
          </a:ln>
        </p:spPr>
      </p:cxnSp>
      <p:grpSp>
        <p:nvGrpSpPr>
          <p:cNvPr id="960" name="Google Shape;960;p64"/>
          <p:cNvGrpSpPr/>
          <p:nvPr/>
        </p:nvGrpSpPr>
        <p:grpSpPr>
          <a:xfrm>
            <a:off x="1832692" y="2632590"/>
            <a:ext cx="621806" cy="435254"/>
            <a:chOff x="4708822" y="2132320"/>
            <a:chExt cx="400881" cy="284498"/>
          </a:xfrm>
        </p:grpSpPr>
        <p:sp>
          <p:nvSpPr>
            <p:cNvPr id="961" name="Google Shape;961;p64"/>
            <p:cNvSpPr/>
            <p:nvPr/>
          </p:nvSpPr>
          <p:spPr>
            <a:xfrm>
              <a:off x="4708822" y="2132320"/>
              <a:ext cx="400881" cy="284498"/>
            </a:xfrm>
            <a:custGeom>
              <a:rect b="b" l="l" r="r" t="t"/>
              <a:pathLst>
                <a:path extrusionOk="0" h="8502" w="11980">
                  <a:moveTo>
                    <a:pt x="668" y="476"/>
                  </a:moveTo>
                  <a:cubicBezTo>
                    <a:pt x="1668" y="524"/>
                    <a:pt x="2216" y="762"/>
                    <a:pt x="2406" y="881"/>
                  </a:cubicBezTo>
                  <a:lnTo>
                    <a:pt x="2406" y="1286"/>
                  </a:lnTo>
                  <a:cubicBezTo>
                    <a:pt x="2216" y="1405"/>
                    <a:pt x="1668" y="1643"/>
                    <a:pt x="668" y="1691"/>
                  </a:cubicBezTo>
                  <a:cubicBezTo>
                    <a:pt x="596" y="1691"/>
                    <a:pt x="549" y="1691"/>
                    <a:pt x="525" y="1643"/>
                  </a:cubicBezTo>
                  <a:cubicBezTo>
                    <a:pt x="477" y="1620"/>
                    <a:pt x="477" y="1572"/>
                    <a:pt x="477" y="1524"/>
                  </a:cubicBezTo>
                  <a:lnTo>
                    <a:pt x="477" y="643"/>
                  </a:lnTo>
                  <a:cubicBezTo>
                    <a:pt x="477" y="596"/>
                    <a:pt x="477" y="548"/>
                    <a:pt x="525" y="524"/>
                  </a:cubicBezTo>
                  <a:cubicBezTo>
                    <a:pt x="549" y="476"/>
                    <a:pt x="596" y="476"/>
                    <a:pt x="644" y="476"/>
                  </a:cubicBezTo>
                  <a:close/>
                  <a:moveTo>
                    <a:pt x="11313" y="476"/>
                  </a:moveTo>
                  <a:cubicBezTo>
                    <a:pt x="11360" y="476"/>
                    <a:pt x="11408" y="476"/>
                    <a:pt x="11456" y="524"/>
                  </a:cubicBezTo>
                  <a:cubicBezTo>
                    <a:pt x="11479" y="548"/>
                    <a:pt x="11503" y="596"/>
                    <a:pt x="11503" y="643"/>
                  </a:cubicBezTo>
                  <a:lnTo>
                    <a:pt x="11503" y="1524"/>
                  </a:lnTo>
                  <a:cubicBezTo>
                    <a:pt x="11503" y="1572"/>
                    <a:pt x="11479" y="1620"/>
                    <a:pt x="11456" y="1643"/>
                  </a:cubicBezTo>
                  <a:cubicBezTo>
                    <a:pt x="11408" y="1691"/>
                    <a:pt x="11360" y="1691"/>
                    <a:pt x="11313" y="1691"/>
                  </a:cubicBezTo>
                  <a:cubicBezTo>
                    <a:pt x="10312" y="1643"/>
                    <a:pt x="9765" y="1405"/>
                    <a:pt x="9574" y="1286"/>
                  </a:cubicBezTo>
                  <a:lnTo>
                    <a:pt x="9574" y="881"/>
                  </a:lnTo>
                  <a:cubicBezTo>
                    <a:pt x="9765" y="762"/>
                    <a:pt x="10312" y="524"/>
                    <a:pt x="11313" y="476"/>
                  </a:cubicBezTo>
                  <a:close/>
                  <a:moveTo>
                    <a:pt x="5740" y="1643"/>
                  </a:moveTo>
                  <a:cubicBezTo>
                    <a:pt x="5288" y="1762"/>
                    <a:pt x="4930" y="2167"/>
                    <a:pt x="4930" y="2667"/>
                  </a:cubicBezTo>
                  <a:cubicBezTo>
                    <a:pt x="4930" y="2858"/>
                    <a:pt x="5002" y="3072"/>
                    <a:pt x="5097" y="3215"/>
                  </a:cubicBezTo>
                  <a:cubicBezTo>
                    <a:pt x="5049" y="3215"/>
                    <a:pt x="5002" y="3167"/>
                    <a:pt x="4978" y="3120"/>
                  </a:cubicBezTo>
                  <a:lnTo>
                    <a:pt x="4145" y="1643"/>
                  </a:lnTo>
                  <a:close/>
                  <a:moveTo>
                    <a:pt x="5978" y="2096"/>
                  </a:moveTo>
                  <a:cubicBezTo>
                    <a:pt x="6312" y="2096"/>
                    <a:pt x="6550" y="2334"/>
                    <a:pt x="6550" y="2667"/>
                  </a:cubicBezTo>
                  <a:cubicBezTo>
                    <a:pt x="6550" y="2977"/>
                    <a:pt x="6312" y="3239"/>
                    <a:pt x="5978" y="3239"/>
                  </a:cubicBezTo>
                  <a:cubicBezTo>
                    <a:pt x="5669" y="3239"/>
                    <a:pt x="5407" y="2977"/>
                    <a:pt x="5407" y="2667"/>
                  </a:cubicBezTo>
                  <a:cubicBezTo>
                    <a:pt x="5407" y="2334"/>
                    <a:pt x="5669" y="2096"/>
                    <a:pt x="5978" y="2096"/>
                  </a:cubicBezTo>
                  <a:close/>
                  <a:moveTo>
                    <a:pt x="7812" y="1643"/>
                  </a:moveTo>
                  <a:lnTo>
                    <a:pt x="7002" y="3120"/>
                  </a:lnTo>
                  <a:cubicBezTo>
                    <a:pt x="6955" y="3167"/>
                    <a:pt x="6907" y="3215"/>
                    <a:pt x="6859" y="3239"/>
                  </a:cubicBezTo>
                  <a:cubicBezTo>
                    <a:pt x="6955" y="3072"/>
                    <a:pt x="7026" y="2882"/>
                    <a:pt x="7026" y="2667"/>
                  </a:cubicBezTo>
                  <a:cubicBezTo>
                    <a:pt x="7026" y="2167"/>
                    <a:pt x="6693" y="1762"/>
                    <a:pt x="6240" y="1643"/>
                  </a:cubicBezTo>
                  <a:close/>
                  <a:moveTo>
                    <a:pt x="8455" y="1643"/>
                  </a:moveTo>
                  <a:cubicBezTo>
                    <a:pt x="8526" y="1643"/>
                    <a:pt x="8598" y="1643"/>
                    <a:pt x="8669" y="1691"/>
                  </a:cubicBezTo>
                  <a:cubicBezTo>
                    <a:pt x="8788" y="1786"/>
                    <a:pt x="8836" y="1953"/>
                    <a:pt x="8765" y="2072"/>
                  </a:cubicBezTo>
                  <a:lnTo>
                    <a:pt x="7359" y="4549"/>
                  </a:lnTo>
                  <a:cubicBezTo>
                    <a:pt x="7336" y="4596"/>
                    <a:pt x="7336" y="4620"/>
                    <a:pt x="7336" y="4668"/>
                  </a:cubicBezTo>
                  <a:lnTo>
                    <a:pt x="7336" y="6001"/>
                  </a:lnTo>
                  <a:cubicBezTo>
                    <a:pt x="7217" y="5978"/>
                    <a:pt x="7098" y="5930"/>
                    <a:pt x="6978" y="5906"/>
                  </a:cubicBezTo>
                  <a:lnTo>
                    <a:pt x="6955" y="5906"/>
                  </a:lnTo>
                  <a:cubicBezTo>
                    <a:pt x="6455" y="5811"/>
                    <a:pt x="6121" y="5573"/>
                    <a:pt x="6121" y="5573"/>
                  </a:cubicBezTo>
                  <a:cubicBezTo>
                    <a:pt x="6121" y="5549"/>
                    <a:pt x="6121" y="5549"/>
                    <a:pt x="6121" y="5549"/>
                  </a:cubicBezTo>
                  <a:lnTo>
                    <a:pt x="6097" y="5549"/>
                  </a:lnTo>
                  <a:cubicBezTo>
                    <a:pt x="6054" y="5527"/>
                    <a:pt x="6012" y="5516"/>
                    <a:pt x="5971" y="5516"/>
                  </a:cubicBezTo>
                  <a:cubicBezTo>
                    <a:pt x="5921" y="5516"/>
                    <a:pt x="5875" y="5533"/>
                    <a:pt x="5835" y="5573"/>
                  </a:cubicBezTo>
                  <a:cubicBezTo>
                    <a:pt x="5835" y="5573"/>
                    <a:pt x="5526" y="5811"/>
                    <a:pt x="5002" y="5906"/>
                  </a:cubicBezTo>
                  <a:lnTo>
                    <a:pt x="4954" y="5906"/>
                  </a:lnTo>
                  <a:cubicBezTo>
                    <a:pt x="4835" y="5930"/>
                    <a:pt x="4740" y="5978"/>
                    <a:pt x="4621" y="6001"/>
                  </a:cubicBezTo>
                  <a:lnTo>
                    <a:pt x="4621" y="4668"/>
                  </a:lnTo>
                  <a:cubicBezTo>
                    <a:pt x="4621" y="4620"/>
                    <a:pt x="4621" y="4596"/>
                    <a:pt x="4597" y="4549"/>
                  </a:cubicBezTo>
                  <a:lnTo>
                    <a:pt x="3216" y="2072"/>
                  </a:lnTo>
                  <a:cubicBezTo>
                    <a:pt x="3192" y="2024"/>
                    <a:pt x="3168" y="1977"/>
                    <a:pt x="3168" y="1929"/>
                  </a:cubicBezTo>
                  <a:cubicBezTo>
                    <a:pt x="3168" y="1834"/>
                    <a:pt x="3216" y="1739"/>
                    <a:pt x="3287" y="1691"/>
                  </a:cubicBezTo>
                  <a:cubicBezTo>
                    <a:pt x="3359" y="1643"/>
                    <a:pt x="3430" y="1643"/>
                    <a:pt x="3525" y="1643"/>
                  </a:cubicBezTo>
                  <a:cubicBezTo>
                    <a:pt x="3597" y="1667"/>
                    <a:pt x="3668" y="1715"/>
                    <a:pt x="3692" y="1786"/>
                  </a:cubicBezTo>
                  <a:lnTo>
                    <a:pt x="4573" y="3334"/>
                  </a:lnTo>
                  <a:cubicBezTo>
                    <a:pt x="4692" y="3572"/>
                    <a:pt x="4930" y="3691"/>
                    <a:pt x="5169" y="3691"/>
                  </a:cubicBezTo>
                  <a:lnTo>
                    <a:pt x="6788" y="3691"/>
                  </a:lnTo>
                  <a:cubicBezTo>
                    <a:pt x="7050" y="3691"/>
                    <a:pt x="7288" y="3572"/>
                    <a:pt x="7407" y="3334"/>
                  </a:cubicBezTo>
                  <a:lnTo>
                    <a:pt x="8264" y="1786"/>
                  </a:lnTo>
                  <a:cubicBezTo>
                    <a:pt x="8312" y="1715"/>
                    <a:pt x="8360" y="1667"/>
                    <a:pt x="8455" y="1643"/>
                  </a:cubicBezTo>
                  <a:close/>
                  <a:moveTo>
                    <a:pt x="6216" y="6144"/>
                  </a:moveTo>
                  <a:cubicBezTo>
                    <a:pt x="6359" y="6216"/>
                    <a:pt x="6526" y="6287"/>
                    <a:pt x="6716" y="6335"/>
                  </a:cubicBezTo>
                  <a:cubicBezTo>
                    <a:pt x="6788" y="6335"/>
                    <a:pt x="6836" y="6359"/>
                    <a:pt x="6907" y="6359"/>
                  </a:cubicBezTo>
                  <a:cubicBezTo>
                    <a:pt x="7098" y="6406"/>
                    <a:pt x="7264" y="6478"/>
                    <a:pt x="7431" y="6573"/>
                  </a:cubicBezTo>
                  <a:lnTo>
                    <a:pt x="7455" y="6573"/>
                  </a:lnTo>
                  <a:cubicBezTo>
                    <a:pt x="7598" y="6668"/>
                    <a:pt x="7741" y="6787"/>
                    <a:pt x="7860" y="6930"/>
                  </a:cubicBezTo>
                  <a:cubicBezTo>
                    <a:pt x="8074" y="7192"/>
                    <a:pt x="8241" y="7478"/>
                    <a:pt x="8288" y="7811"/>
                  </a:cubicBezTo>
                  <a:cubicBezTo>
                    <a:pt x="8241" y="7859"/>
                    <a:pt x="8193" y="7907"/>
                    <a:pt x="8122" y="7954"/>
                  </a:cubicBezTo>
                  <a:cubicBezTo>
                    <a:pt x="8049" y="8006"/>
                    <a:pt x="7964" y="8030"/>
                    <a:pt x="7879" y="8030"/>
                  </a:cubicBezTo>
                  <a:cubicBezTo>
                    <a:pt x="7767" y="8030"/>
                    <a:pt x="7655" y="7988"/>
                    <a:pt x="7574" y="7907"/>
                  </a:cubicBezTo>
                  <a:lnTo>
                    <a:pt x="7574" y="7883"/>
                  </a:lnTo>
                  <a:cubicBezTo>
                    <a:pt x="7526" y="7859"/>
                    <a:pt x="7502" y="7835"/>
                    <a:pt x="7479" y="7811"/>
                  </a:cubicBezTo>
                  <a:cubicBezTo>
                    <a:pt x="7310" y="7695"/>
                    <a:pt x="7114" y="7634"/>
                    <a:pt x="6919" y="7634"/>
                  </a:cubicBezTo>
                  <a:cubicBezTo>
                    <a:pt x="6757" y="7634"/>
                    <a:pt x="6596" y="7677"/>
                    <a:pt x="6455" y="7764"/>
                  </a:cubicBezTo>
                  <a:cubicBezTo>
                    <a:pt x="6407" y="7787"/>
                    <a:pt x="6335" y="7835"/>
                    <a:pt x="6288" y="7883"/>
                  </a:cubicBezTo>
                  <a:lnTo>
                    <a:pt x="6288" y="7907"/>
                  </a:lnTo>
                  <a:cubicBezTo>
                    <a:pt x="6193" y="7978"/>
                    <a:pt x="6073" y="8026"/>
                    <a:pt x="5978" y="8026"/>
                  </a:cubicBezTo>
                  <a:cubicBezTo>
                    <a:pt x="5907" y="8026"/>
                    <a:pt x="5835" y="8002"/>
                    <a:pt x="5764" y="7978"/>
                  </a:cubicBezTo>
                  <a:cubicBezTo>
                    <a:pt x="5716" y="7954"/>
                    <a:pt x="5692" y="7930"/>
                    <a:pt x="5645" y="7907"/>
                  </a:cubicBezTo>
                  <a:cubicBezTo>
                    <a:pt x="5573" y="7811"/>
                    <a:pt x="5454" y="7740"/>
                    <a:pt x="5335" y="7692"/>
                  </a:cubicBezTo>
                  <a:cubicBezTo>
                    <a:pt x="5240" y="7645"/>
                    <a:pt x="5121" y="7621"/>
                    <a:pt x="5026" y="7621"/>
                  </a:cubicBezTo>
                  <a:cubicBezTo>
                    <a:pt x="4764" y="7621"/>
                    <a:pt x="4549" y="7716"/>
                    <a:pt x="4383" y="7883"/>
                  </a:cubicBezTo>
                  <a:lnTo>
                    <a:pt x="4359" y="7907"/>
                  </a:lnTo>
                  <a:cubicBezTo>
                    <a:pt x="4359" y="7907"/>
                    <a:pt x="4335" y="7930"/>
                    <a:pt x="4335" y="7930"/>
                  </a:cubicBezTo>
                  <a:cubicBezTo>
                    <a:pt x="4311" y="7930"/>
                    <a:pt x="4311" y="7954"/>
                    <a:pt x="4311" y="7954"/>
                  </a:cubicBezTo>
                  <a:lnTo>
                    <a:pt x="4287" y="7954"/>
                  </a:lnTo>
                  <a:cubicBezTo>
                    <a:pt x="4224" y="8005"/>
                    <a:pt x="4146" y="8029"/>
                    <a:pt x="4066" y="8029"/>
                  </a:cubicBezTo>
                  <a:cubicBezTo>
                    <a:pt x="3997" y="8029"/>
                    <a:pt x="3925" y="8011"/>
                    <a:pt x="3859" y="7978"/>
                  </a:cubicBezTo>
                  <a:cubicBezTo>
                    <a:pt x="3787" y="7930"/>
                    <a:pt x="3740" y="7883"/>
                    <a:pt x="3692" y="7835"/>
                  </a:cubicBezTo>
                  <a:cubicBezTo>
                    <a:pt x="3787" y="7168"/>
                    <a:pt x="4264" y="6621"/>
                    <a:pt x="4883" y="6430"/>
                  </a:cubicBezTo>
                  <a:cubicBezTo>
                    <a:pt x="4954" y="6406"/>
                    <a:pt x="5026" y="6382"/>
                    <a:pt x="5097" y="6359"/>
                  </a:cubicBezTo>
                  <a:cubicBezTo>
                    <a:pt x="5311" y="6311"/>
                    <a:pt x="5502" y="6263"/>
                    <a:pt x="5669" y="6192"/>
                  </a:cubicBezTo>
                  <a:cubicBezTo>
                    <a:pt x="5692" y="6192"/>
                    <a:pt x="5716" y="6168"/>
                    <a:pt x="5764" y="6144"/>
                  </a:cubicBezTo>
                  <a:lnTo>
                    <a:pt x="5764" y="6525"/>
                  </a:lnTo>
                  <a:cubicBezTo>
                    <a:pt x="5764" y="6644"/>
                    <a:pt x="5859" y="6763"/>
                    <a:pt x="6002" y="6763"/>
                  </a:cubicBezTo>
                  <a:cubicBezTo>
                    <a:pt x="6121" y="6763"/>
                    <a:pt x="6216" y="6644"/>
                    <a:pt x="6216" y="6525"/>
                  </a:cubicBezTo>
                  <a:lnTo>
                    <a:pt x="6216" y="6144"/>
                  </a:lnTo>
                  <a:close/>
                  <a:moveTo>
                    <a:pt x="691" y="0"/>
                  </a:moveTo>
                  <a:cubicBezTo>
                    <a:pt x="501" y="0"/>
                    <a:pt x="334" y="48"/>
                    <a:pt x="191" y="191"/>
                  </a:cubicBezTo>
                  <a:cubicBezTo>
                    <a:pt x="72" y="310"/>
                    <a:pt x="1" y="476"/>
                    <a:pt x="1" y="643"/>
                  </a:cubicBezTo>
                  <a:lnTo>
                    <a:pt x="1" y="1524"/>
                  </a:lnTo>
                  <a:cubicBezTo>
                    <a:pt x="1" y="1691"/>
                    <a:pt x="72" y="1858"/>
                    <a:pt x="191" y="1977"/>
                  </a:cubicBezTo>
                  <a:cubicBezTo>
                    <a:pt x="310" y="2096"/>
                    <a:pt x="477" y="2167"/>
                    <a:pt x="644" y="2167"/>
                  </a:cubicBezTo>
                  <a:lnTo>
                    <a:pt x="691" y="2167"/>
                  </a:lnTo>
                  <a:cubicBezTo>
                    <a:pt x="1882" y="2096"/>
                    <a:pt x="2501" y="1786"/>
                    <a:pt x="2716" y="1643"/>
                  </a:cubicBezTo>
                  <a:lnTo>
                    <a:pt x="2763" y="1643"/>
                  </a:lnTo>
                  <a:cubicBezTo>
                    <a:pt x="2716" y="1739"/>
                    <a:pt x="2716" y="1834"/>
                    <a:pt x="2716" y="1929"/>
                  </a:cubicBezTo>
                  <a:cubicBezTo>
                    <a:pt x="2716" y="2048"/>
                    <a:pt x="2739" y="2191"/>
                    <a:pt x="2811" y="2286"/>
                  </a:cubicBezTo>
                  <a:lnTo>
                    <a:pt x="4168" y="4739"/>
                  </a:lnTo>
                  <a:lnTo>
                    <a:pt x="4168" y="6263"/>
                  </a:lnTo>
                  <a:cubicBezTo>
                    <a:pt x="4025" y="6359"/>
                    <a:pt x="3883" y="6478"/>
                    <a:pt x="3740" y="6621"/>
                  </a:cubicBezTo>
                  <a:cubicBezTo>
                    <a:pt x="3502" y="6906"/>
                    <a:pt x="3311" y="7264"/>
                    <a:pt x="3240" y="7645"/>
                  </a:cubicBezTo>
                  <a:cubicBezTo>
                    <a:pt x="3184" y="7635"/>
                    <a:pt x="3127" y="7630"/>
                    <a:pt x="3072" y="7630"/>
                  </a:cubicBezTo>
                  <a:cubicBezTo>
                    <a:pt x="2844" y="7630"/>
                    <a:pt x="2626" y="7710"/>
                    <a:pt x="2454" y="7883"/>
                  </a:cubicBezTo>
                  <a:cubicBezTo>
                    <a:pt x="2382" y="7978"/>
                    <a:pt x="2263" y="8026"/>
                    <a:pt x="2144" y="8026"/>
                  </a:cubicBezTo>
                  <a:cubicBezTo>
                    <a:pt x="2025" y="8026"/>
                    <a:pt x="1906" y="7978"/>
                    <a:pt x="1835" y="7883"/>
                  </a:cubicBezTo>
                  <a:cubicBezTo>
                    <a:pt x="1668" y="7716"/>
                    <a:pt x="1430" y="7621"/>
                    <a:pt x="1192" y="7621"/>
                  </a:cubicBezTo>
                  <a:cubicBezTo>
                    <a:pt x="953" y="7621"/>
                    <a:pt x="715" y="7716"/>
                    <a:pt x="549" y="7883"/>
                  </a:cubicBezTo>
                  <a:cubicBezTo>
                    <a:pt x="453" y="7978"/>
                    <a:pt x="358" y="8026"/>
                    <a:pt x="239" y="8026"/>
                  </a:cubicBezTo>
                  <a:cubicBezTo>
                    <a:pt x="96" y="8026"/>
                    <a:pt x="1" y="8121"/>
                    <a:pt x="1" y="8264"/>
                  </a:cubicBezTo>
                  <a:cubicBezTo>
                    <a:pt x="1" y="8383"/>
                    <a:pt x="96" y="8478"/>
                    <a:pt x="239" y="8478"/>
                  </a:cubicBezTo>
                  <a:cubicBezTo>
                    <a:pt x="477" y="8478"/>
                    <a:pt x="715" y="8383"/>
                    <a:pt x="882" y="8216"/>
                  </a:cubicBezTo>
                  <a:cubicBezTo>
                    <a:pt x="953" y="8145"/>
                    <a:pt x="1072" y="8097"/>
                    <a:pt x="1192" y="8097"/>
                  </a:cubicBezTo>
                  <a:cubicBezTo>
                    <a:pt x="1311" y="8097"/>
                    <a:pt x="1430" y="8145"/>
                    <a:pt x="1501" y="8216"/>
                  </a:cubicBezTo>
                  <a:cubicBezTo>
                    <a:pt x="1668" y="8407"/>
                    <a:pt x="1906" y="8502"/>
                    <a:pt x="2144" y="8502"/>
                  </a:cubicBezTo>
                  <a:cubicBezTo>
                    <a:pt x="2382" y="8502"/>
                    <a:pt x="2620" y="8407"/>
                    <a:pt x="2787" y="8216"/>
                  </a:cubicBezTo>
                  <a:cubicBezTo>
                    <a:pt x="2868" y="8135"/>
                    <a:pt x="2980" y="8092"/>
                    <a:pt x="3092" y="8092"/>
                  </a:cubicBezTo>
                  <a:cubicBezTo>
                    <a:pt x="3177" y="8092"/>
                    <a:pt x="3263" y="8117"/>
                    <a:pt x="3335" y="8168"/>
                  </a:cubicBezTo>
                  <a:cubicBezTo>
                    <a:pt x="3406" y="8216"/>
                    <a:pt x="3454" y="8264"/>
                    <a:pt x="3525" y="8311"/>
                  </a:cubicBezTo>
                  <a:cubicBezTo>
                    <a:pt x="3668" y="8430"/>
                    <a:pt x="3859" y="8502"/>
                    <a:pt x="4049" y="8502"/>
                  </a:cubicBezTo>
                  <a:cubicBezTo>
                    <a:pt x="4264" y="8502"/>
                    <a:pt x="4454" y="8430"/>
                    <a:pt x="4621" y="8288"/>
                  </a:cubicBezTo>
                  <a:cubicBezTo>
                    <a:pt x="4668" y="8264"/>
                    <a:pt x="4716" y="8192"/>
                    <a:pt x="4788" y="8168"/>
                  </a:cubicBezTo>
                  <a:cubicBezTo>
                    <a:pt x="4859" y="8121"/>
                    <a:pt x="4930" y="8097"/>
                    <a:pt x="5026" y="8097"/>
                  </a:cubicBezTo>
                  <a:cubicBezTo>
                    <a:pt x="5073" y="8097"/>
                    <a:pt x="5121" y="8097"/>
                    <a:pt x="5169" y="8121"/>
                  </a:cubicBezTo>
                  <a:cubicBezTo>
                    <a:pt x="5216" y="8145"/>
                    <a:pt x="5288" y="8168"/>
                    <a:pt x="5335" y="8216"/>
                  </a:cubicBezTo>
                  <a:cubicBezTo>
                    <a:pt x="5383" y="8288"/>
                    <a:pt x="5454" y="8335"/>
                    <a:pt x="5526" y="8383"/>
                  </a:cubicBezTo>
                  <a:lnTo>
                    <a:pt x="5550" y="8383"/>
                  </a:lnTo>
                  <a:cubicBezTo>
                    <a:pt x="5573" y="8383"/>
                    <a:pt x="5573" y="8407"/>
                    <a:pt x="5573" y="8407"/>
                  </a:cubicBezTo>
                  <a:cubicBezTo>
                    <a:pt x="5692" y="8454"/>
                    <a:pt x="5835" y="8478"/>
                    <a:pt x="5978" y="8478"/>
                  </a:cubicBezTo>
                  <a:cubicBezTo>
                    <a:pt x="6216" y="8478"/>
                    <a:pt x="6431" y="8383"/>
                    <a:pt x="6621" y="8216"/>
                  </a:cubicBezTo>
                  <a:cubicBezTo>
                    <a:pt x="6705" y="8133"/>
                    <a:pt x="6818" y="8091"/>
                    <a:pt x="6931" y="8091"/>
                  </a:cubicBezTo>
                  <a:cubicBezTo>
                    <a:pt x="7044" y="8091"/>
                    <a:pt x="7157" y="8133"/>
                    <a:pt x="7240" y="8216"/>
                  </a:cubicBezTo>
                  <a:cubicBezTo>
                    <a:pt x="7407" y="8407"/>
                    <a:pt x="7645" y="8478"/>
                    <a:pt x="7883" y="8478"/>
                  </a:cubicBezTo>
                  <a:cubicBezTo>
                    <a:pt x="8122" y="8478"/>
                    <a:pt x="8360" y="8407"/>
                    <a:pt x="8526" y="8216"/>
                  </a:cubicBezTo>
                  <a:cubicBezTo>
                    <a:pt x="8550" y="8192"/>
                    <a:pt x="8598" y="8168"/>
                    <a:pt x="8645" y="8145"/>
                  </a:cubicBezTo>
                  <a:cubicBezTo>
                    <a:pt x="8693" y="8097"/>
                    <a:pt x="8765" y="8097"/>
                    <a:pt x="8836" y="8097"/>
                  </a:cubicBezTo>
                  <a:cubicBezTo>
                    <a:pt x="8955" y="8097"/>
                    <a:pt x="9074" y="8145"/>
                    <a:pt x="9146" y="8216"/>
                  </a:cubicBezTo>
                  <a:cubicBezTo>
                    <a:pt x="9336" y="8383"/>
                    <a:pt x="9550" y="8478"/>
                    <a:pt x="9789" y="8478"/>
                  </a:cubicBezTo>
                  <a:cubicBezTo>
                    <a:pt x="10027" y="8478"/>
                    <a:pt x="10265" y="8383"/>
                    <a:pt x="10432" y="8216"/>
                  </a:cubicBezTo>
                  <a:cubicBezTo>
                    <a:pt x="10527" y="8145"/>
                    <a:pt x="10646" y="8097"/>
                    <a:pt x="10741" y="8097"/>
                  </a:cubicBezTo>
                  <a:cubicBezTo>
                    <a:pt x="10860" y="8097"/>
                    <a:pt x="10979" y="8145"/>
                    <a:pt x="11051" y="8216"/>
                  </a:cubicBezTo>
                  <a:lnTo>
                    <a:pt x="11075" y="8216"/>
                  </a:lnTo>
                  <a:cubicBezTo>
                    <a:pt x="11224" y="8387"/>
                    <a:pt x="11451" y="8482"/>
                    <a:pt x="11669" y="8482"/>
                  </a:cubicBezTo>
                  <a:cubicBezTo>
                    <a:pt x="11693" y="8482"/>
                    <a:pt x="11717" y="8480"/>
                    <a:pt x="11741" y="8478"/>
                  </a:cubicBezTo>
                  <a:cubicBezTo>
                    <a:pt x="11884" y="8478"/>
                    <a:pt x="11979" y="8383"/>
                    <a:pt x="11979" y="8240"/>
                  </a:cubicBezTo>
                  <a:cubicBezTo>
                    <a:pt x="11956" y="8121"/>
                    <a:pt x="11860" y="8026"/>
                    <a:pt x="11718" y="8026"/>
                  </a:cubicBezTo>
                  <a:cubicBezTo>
                    <a:pt x="11598" y="8026"/>
                    <a:pt x="11479" y="7978"/>
                    <a:pt x="11408" y="7883"/>
                  </a:cubicBezTo>
                  <a:lnTo>
                    <a:pt x="11384" y="7883"/>
                  </a:lnTo>
                  <a:cubicBezTo>
                    <a:pt x="11217" y="7716"/>
                    <a:pt x="11003" y="7621"/>
                    <a:pt x="10741" y="7621"/>
                  </a:cubicBezTo>
                  <a:cubicBezTo>
                    <a:pt x="10503" y="7621"/>
                    <a:pt x="10289" y="7716"/>
                    <a:pt x="10098" y="7883"/>
                  </a:cubicBezTo>
                  <a:cubicBezTo>
                    <a:pt x="10027" y="7978"/>
                    <a:pt x="9908" y="8026"/>
                    <a:pt x="9789" y="8026"/>
                  </a:cubicBezTo>
                  <a:cubicBezTo>
                    <a:pt x="9669" y="8026"/>
                    <a:pt x="9574" y="7978"/>
                    <a:pt x="9479" y="7883"/>
                  </a:cubicBezTo>
                  <a:cubicBezTo>
                    <a:pt x="9312" y="7716"/>
                    <a:pt x="9074" y="7621"/>
                    <a:pt x="8836" y="7621"/>
                  </a:cubicBezTo>
                  <a:lnTo>
                    <a:pt x="8717" y="7621"/>
                  </a:lnTo>
                  <a:cubicBezTo>
                    <a:pt x="8645" y="7264"/>
                    <a:pt x="8479" y="6906"/>
                    <a:pt x="8217" y="6621"/>
                  </a:cubicBezTo>
                  <a:cubicBezTo>
                    <a:pt x="8098" y="6478"/>
                    <a:pt x="7955" y="6359"/>
                    <a:pt x="7812" y="6240"/>
                  </a:cubicBezTo>
                  <a:lnTo>
                    <a:pt x="7812" y="4715"/>
                  </a:lnTo>
                  <a:lnTo>
                    <a:pt x="9169" y="2286"/>
                  </a:lnTo>
                  <a:cubicBezTo>
                    <a:pt x="9288" y="2072"/>
                    <a:pt x="9288" y="1834"/>
                    <a:pt x="9217" y="1643"/>
                  </a:cubicBezTo>
                  <a:lnTo>
                    <a:pt x="9265" y="1643"/>
                  </a:lnTo>
                  <a:cubicBezTo>
                    <a:pt x="9455" y="1786"/>
                    <a:pt x="10074" y="2096"/>
                    <a:pt x="11289" y="2167"/>
                  </a:cubicBezTo>
                  <a:lnTo>
                    <a:pt x="11313" y="2167"/>
                  </a:lnTo>
                  <a:cubicBezTo>
                    <a:pt x="11479" y="2167"/>
                    <a:pt x="11646" y="2096"/>
                    <a:pt x="11765" y="1977"/>
                  </a:cubicBezTo>
                  <a:cubicBezTo>
                    <a:pt x="11884" y="1858"/>
                    <a:pt x="11956" y="1691"/>
                    <a:pt x="11956" y="1524"/>
                  </a:cubicBezTo>
                  <a:lnTo>
                    <a:pt x="11956" y="643"/>
                  </a:lnTo>
                  <a:cubicBezTo>
                    <a:pt x="11956" y="476"/>
                    <a:pt x="11884" y="310"/>
                    <a:pt x="11765" y="191"/>
                  </a:cubicBezTo>
                  <a:cubicBezTo>
                    <a:pt x="11646" y="48"/>
                    <a:pt x="11456" y="0"/>
                    <a:pt x="11289" y="0"/>
                  </a:cubicBezTo>
                  <a:cubicBezTo>
                    <a:pt x="10074" y="72"/>
                    <a:pt x="9455" y="405"/>
                    <a:pt x="9265" y="524"/>
                  </a:cubicBezTo>
                  <a:lnTo>
                    <a:pt x="8407" y="524"/>
                  </a:lnTo>
                  <a:cubicBezTo>
                    <a:pt x="8288" y="524"/>
                    <a:pt x="8169" y="619"/>
                    <a:pt x="8169" y="762"/>
                  </a:cubicBezTo>
                  <a:cubicBezTo>
                    <a:pt x="8169" y="881"/>
                    <a:pt x="8264" y="1000"/>
                    <a:pt x="8407" y="1000"/>
                  </a:cubicBezTo>
                  <a:lnTo>
                    <a:pt x="9098" y="1000"/>
                  </a:lnTo>
                  <a:lnTo>
                    <a:pt x="9098" y="1191"/>
                  </a:lnTo>
                  <a:lnTo>
                    <a:pt x="2859" y="1191"/>
                  </a:lnTo>
                  <a:lnTo>
                    <a:pt x="2859" y="1000"/>
                  </a:lnTo>
                  <a:lnTo>
                    <a:pt x="6621" y="1000"/>
                  </a:lnTo>
                  <a:cubicBezTo>
                    <a:pt x="6764" y="1000"/>
                    <a:pt x="6859" y="881"/>
                    <a:pt x="6859" y="762"/>
                  </a:cubicBezTo>
                  <a:cubicBezTo>
                    <a:pt x="6859" y="619"/>
                    <a:pt x="6764" y="524"/>
                    <a:pt x="6621" y="524"/>
                  </a:cubicBezTo>
                  <a:lnTo>
                    <a:pt x="2716" y="524"/>
                  </a:lnTo>
                  <a:cubicBezTo>
                    <a:pt x="2501" y="405"/>
                    <a:pt x="1882" y="72"/>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64"/>
            <p:cNvSpPr/>
            <p:nvPr/>
          </p:nvSpPr>
          <p:spPr>
            <a:xfrm>
              <a:off x="4900897" y="2372012"/>
              <a:ext cx="16765" cy="15727"/>
            </a:xfrm>
            <a:custGeom>
              <a:rect b="b" l="l" r="r" t="t"/>
              <a:pathLst>
                <a:path extrusionOk="0" h="470" w="501">
                  <a:moveTo>
                    <a:pt x="260" y="1"/>
                  </a:moveTo>
                  <a:cubicBezTo>
                    <a:pt x="245" y="1"/>
                    <a:pt x="230" y="2"/>
                    <a:pt x="214" y="5"/>
                  </a:cubicBezTo>
                  <a:cubicBezTo>
                    <a:pt x="119" y="5"/>
                    <a:pt x="48" y="77"/>
                    <a:pt x="24" y="172"/>
                  </a:cubicBezTo>
                  <a:cubicBezTo>
                    <a:pt x="0" y="267"/>
                    <a:pt x="24" y="362"/>
                    <a:pt x="95" y="434"/>
                  </a:cubicBezTo>
                  <a:cubicBezTo>
                    <a:pt x="143" y="458"/>
                    <a:pt x="191" y="470"/>
                    <a:pt x="238" y="470"/>
                  </a:cubicBezTo>
                  <a:cubicBezTo>
                    <a:pt x="286" y="470"/>
                    <a:pt x="333" y="458"/>
                    <a:pt x="381" y="434"/>
                  </a:cubicBezTo>
                  <a:cubicBezTo>
                    <a:pt x="453" y="362"/>
                    <a:pt x="500" y="243"/>
                    <a:pt x="453" y="148"/>
                  </a:cubicBezTo>
                  <a:cubicBezTo>
                    <a:pt x="432" y="65"/>
                    <a:pt x="35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4"/>
            <p:cNvSpPr/>
            <p:nvPr/>
          </p:nvSpPr>
          <p:spPr>
            <a:xfrm>
              <a:off x="4951894" y="2149519"/>
              <a:ext cx="17568" cy="15660"/>
            </a:xfrm>
            <a:custGeom>
              <a:rect b="b" l="l" r="r" t="t"/>
              <a:pathLst>
                <a:path extrusionOk="0" h="468" w="525">
                  <a:moveTo>
                    <a:pt x="260" y="1"/>
                  </a:moveTo>
                  <a:cubicBezTo>
                    <a:pt x="217" y="1"/>
                    <a:pt x="175" y="12"/>
                    <a:pt x="143" y="34"/>
                  </a:cubicBezTo>
                  <a:cubicBezTo>
                    <a:pt x="48" y="105"/>
                    <a:pt x="0" y="224"/>
                    <a:pt x="48" y="320"/>
                  </a:cubicBezTo>
                  <a:cubicBezTo>
                    <a:pt x="89" y="402"/>
                    <a:pt x="167" y="467"/>
                    <a:pt x="249" y="467"/>
                  </a:cubicBezTo>
                  <a:cubicBezTo>
                    <a:pt x="261" y="467"/>
                    <a:pt x="273" y="466"/>
                    <a:pt x="286" y="463"/>
                  </a:cubicBezTo>
                  <a:cubicBezTo>
                    <a:pt x="381" y="463"/>
                    <a:pt x="453" y="391"/>
                    <a:pt x="500" y="320"/>
                  </a:cubicBezTo>
                  <a:cubicBezTo>
                    <a:pt x="524" y="224"/>
                    <a:pt x="500" y="129"/>
                    <a:pt x="405" y="58"/>
                  </a:cubicBezTo>
                  <a:cubicBezTo>
                    <a:pt x="366" y="18"/>
                    <a:pt x="312"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64"/>
          <p:cNvGrpSpPr/>
          <p:nvPr/>
        </p:nvGrpSpPr>
        <p:grpSpPr>
          <a:xfrm>
            <a:off x="1832700" y="3857797"/>
            <a:ext cx="621790" cy="528539"/>
            <a:chOff x="2055179" y="2722598"/>
            <a:chExt cx="399275" cy="335729"/>
          </a:xfrm>
        </p:grpSpPr>
        <p:sp>
          <p:nvSpPr>
            <p:cNvPr id="965" name="Google Shape;965;p64"/>
            <p:cNvSpPr/>
            <p:nvPr/>
          </p:nvSpPr>
          <p:spPr>
            <a:xfrm>
              <a:off x="2055179" y="2722598"/>
              <a:ext cx="399275" cy="335729"/>
            </a:xfrm>
            <a:custGeom>
              <a:rect b="b" l="l" r="r" t="t"/>
              <a:pathLst>
                <a:path extrusionOk="0" h="10033" w="11932">
                  <a:moveTo>
                    <a:pt x="4787" y="3531"/>
                  </a:moveTo>
                  <a:cubicBezTo>
                    <a:pt x="5002" y="3531"/>
                    <a:pt x="5192" y="3722"/>
                    <a:pt x="5192" y="3960"/>
                  </a:cubicBezTo>
                  <a:cubicBezTo>
                    <a:pt x="5192" y="4198"/>
                    <a:pt x="5002" y="4388"/>
                    <a:pt x="4787" y="4388"/>
                  </a:cubicBezTo>
                  <a:cubicBezTo>
                    <a:pt x="4549" y="4388"/>
                    <a:pt x="4359" y="4198"/>
                    <a:pt x="4359" y="3960"/>
                  </a:cubicBezTo>
                  <a:cubicBezTo>
                    <a:pt x="4359" y="3722"/>
                    <a:pt x="4549" y="3531"/>
                    <a:pt x="4787" y="3531"/>
                  </a:cubicBezTo>
                  <a:close/>
                  <a:moveTo>
                    <a:pt x="5930" y="4841"/>
                  </a:moveTo>
                  <a:cubicBezTo>
                    <a:pt x="6049" y="4865"/>
                    <a:pt x="6169" y="4865"/>
                    <a:pt x="6311" y="4912"/>
                  </a:cubicBezTo>
                  <a:lnTo>
                    <a:pt x="6740" y="5008"/>
                  </a:lnTo>
                  <a:cubicBezTo>
                    <a:pt x="6764" y="5031"/>
                    <a:pt x="6812" y="5055"/>
                    <a:pt x="6835" y="5079"/>
                  </a:cubicBezTo>
                  <a:cubicBezTo>
                    <a:pt x="6859" y="5127"/>
                    <a:pt x="6859" y="5174"/>
                    <a:pt x="6859" y="5198"/>
                  </a:cubicBezTo>
                  <a:cubicBezTo>
                    <a:pt x="6839" y="5277"/>
                    <a:pt x="6771" y="5323"/>
                    <a:pt x="6707" y="5323"/>
                  </a:cubicBezTo>
                  <a:cubicBezTo>
                    <a:pt x="6694" y="5323"/>
                    <a:pt x="6681" y="5321"/>
                    <a:pt x="6669" y="5317"/>
                  </a:cubicBezTo>
                  <a:lnTo>
                    <a:pt x="6645" y="5317"/>
                  </a:lnTo>
                  <a:lnTo>
                    <a:pt x="5930" y="5174"/>
                  </a:lnTo>
                  <a:lnTo>
                    <a:pt x="5597" y="5174"/>
                  </a:lnTo>
                  <a:cubicBezTo>
                    <a:pt x="5478" y="5174"/>
                    <a:pt x="5359" y="5270"/>
                    <a:pt x="5359" y="5389"/>
                  </a:cubicBezTo>
                  <a:lnTo>
                    <a:pt x="5359" y="5651"/>
                  </a:lnTo>
                  <a:lnTo>
                    <a:pt x="5264" y="5603"/>
                  </a:lnTo>
                  <a:lnTo>
                    <a:pt x="4454" y="4841"/>
                  </a:lnTo>
                  <a:close/>
                  <a:moveTo>
                    <a:pt x="9526" y="3269"/>
                  </a:moveTo>
                  <a:cubicBezTo>
                    <a:pt x="9645" y="3793"/>
                    <a:pt x="9741" y="4293"/>
                    <a:pt x="9788" y="4769"/>
                  </a:cubicBezTo>
                  <a:cubicBezTo>
                    <a:pt x="9788" y="4960"/>
                    <a:pt x="9812" y="5174"/>
                    <a:pt x="9812" y="5365"/>
                  </a:cubicBezTo>
                  <a:lnTo>
                    <a:pt x="7383" y="6032"/>
                  </a:lnTo>
                  <a:lnTo>
                    <a:pt x="9526" y="3269"/>
                  </a:lnTo>
                  <a:close/>
                  <a:moveTo>
                    <a:pt x="5859" y="5627"/>
                  </a:moveTo>
                  <a:lnTo>
                    <a:pt x="6573" y="5770"/>
                  </a:lnTo>
                  <a:cubicBezTo>
                    <a:pt x="6621" y="5793"/>
                    <a:pt x="6645" y="5793"/>
                    <a:pt x="6692" y="5793"/>
                  </a:cubicBezTo>
                  <a:lnTo>
                    <a:pt x="6573" y="6222"/>
                  </a:lnTo>
                  <a:lnTo>
                    <a:pt x="6192" y="6222"/>
                  </a:lnTo>
                  <a:cubicBezTo>
                    <a:pt x="6169" y="6151"/>
                    <a:pt x="6145" y="6079"/>
                    <a:pt x="6121" y="6032"/>
                  </a:cubicBezTo>
                  <a:cubicBezTo>
                    <a:pt x="6049" y="5913"/>
                    <a:pt x="5954" y="5817"/>
                    <a:pt x="5835" y="5770"/>
                  </a:cubicBezTo>
                  <a:lnTo>
                    <a:pt x="5835" y="5627"/>
                  </a:lnTo>
                  <a:close/>
                  <a:moveTo>
                    <a:pt x="4073" y="5150"/>
                  </a:moveTo>
                  <a:lnTo>
                    <a:pt x="4978" y="5984"/>
                  </a:lnTo>
                  <a:cubicBezTo>
                    <a:pt x="5002" y="6032"/>
                    <a:pt x="5025" y="6032"/>
                    <a:pt x="5073" y="6055"/>
                  </a:cubicBezTo>
                  <a:lnTo>
                    <a:pt x="5621" y="6198"/>
                  </a:lnTo>
                  <a:cubicBezTo>
                    <a:pt x="5668" y="6198"/>
                    <a:pt x="5692" y="6222"/>
                    <a:pt x="5716" y="6270"/>
                  </a:cubicBezTo>
                  <a:cubicBezTo>
                    <a:pt x="5740" y="6294"/>
                    <a:pt x="5740" y="6341"/>
                    <a:pt x="5740" y="6389"/>
                  </a:cubicBezTo>
                  <a:cubicBezTo>
                    <a:pt x="5716" y="6436"/>
                    <a:pt x="5692" y="6484"/>
                    <a:pt x="5645" y="6508"/>
                  </a:cubicBezTo>
                  <a:cubicBezTo>
                    <a:pt x="5621" y="6508"/>
                    <a:pt x="5597" y="6508"/>
                    <a:pt x="5573" y="6532"/>
                  </a:cubicBezTo>
                  <a:lnTo>
                    <a:pt x="5549" y="6532"/>
                  </a:lnTo>
                  <a:cubicBezTo>
                    <a:pt x="5549" y="6532"/>
                    <a:pt x="5526" y="6508"/>
                    <a:pt x="5526" y="6508"/>
                  </a:cubicBezTo>
                  <a:lnTo>
                    <a:pt x="4930" y="6341"/>
                  </a:lnTo>
                  <a:lnTo>
                    <a:pt x="4906" y="6341"/>
                  </a:lnTo>
                  <a:lnTo>
                    <a:pt x="4478" y="6103"/>
                  </a:lnTo>
                  <a:lnTo>
                    <a:pt x="4073" y="5841"/>
                  </a:lnTo>
                  <a:lnTo>
                    <a:pt x="4073" y="5222"/>
                  </a:lnTo>
                  <a:cubicBezTo>
                    <a:pt x="4073" y="5198"/>
                    <a:pt x="4073" y="5174"/>
                    <a:pt x="4073" y="5150"/>
                  </a:cubicBezTo>
                  <a:close/>
                  <a:moveTo>
                    <a:pt x="9788" y="5865"/>
                  </a:moveTo>
                  <a:lnTo>
                    <a:pt x="9788" y="5865"/>
                  </a:lnTo>
                  <a:cubicBezTo>
                    <a:pt x="9764" y="6341"/>
                    <a:pt x="9669" y="6841"/>
                    <a:pt x="9550" y="7318"/>
                  </a:cubicBezTo>
                  <a:lnTo>
                    <a:pt x="6788" y="7318"/>
                  </a:lnTo>
                  <a:lnTo>
                    <a:pt x="6954" y="6651"/>
                  </a:lnTo>
                  <a:lnTo>
                    <a:pt x="9788" y="5865"/>
                  </a:lnTo>
                  <a:close/>
                  <a:moveTo>
                    <a:pt x="4073" y="6389"/>
                  </a:moveTo>
                  <a:lnTo>
                    <a:pt x="4692" y="6746"/>
                  </a:lnTo>
                  <a:cubicBezTo>
                    <a:pt x="4716" y="6770"/>
                    <a:pt x="4716" y="6770"/>
                    <a:pt x="4740" y="6770"/>
                  </a:cubicBezTo>
                  <a:lnTo>
                    <a:pt x="5359" y="6960"/>
                  </a:lnTo>
                  <a:lnTo>
                    <a:pt x="5359" y="7961"/>
                  </a:lnTo>
                  <a:lnTo>
                    <a:pt x="4954" y="7818"/>
                  </a:lnTo>
                  <a:lnTo>
                    <a:pt x="4954" y="7437"/>
                  </a:lnTo>
                  <a:cubicBezTo>
                    <a:pt x="4954" y="7294"/>
                    <a:pt x="4835" y="7199"/>
                    <a:pt x="4716" y="7199"/>
                  </a:cubicBezTo>
                  <a:cubicBezTo>
                    <a:pt x="4597" y="7199"/>
                    <a:pt x="4478" y="7318"/>
                    <a:pt x="4478" y="7437"/>
                  </a:cubicBezTo>
                  <a:lnTo>
                    <a:pt x="4478" y="7651"/>
                  </a:lnTo>
                  <a:lnTo>
                    <a:pt x="4192" y="7556"/>
                  </a:lnTo>
                  <a:lnTo>
                    <a:pt x="4073" y="7508"/>
                  </a:lnTo>
                  <a:lnTo>
                    <a:pt x="4073" y="6389"/>
                  </a:lnTo>
                  <a:close/>
                  <a:moveTo>
                    <a:pt x="6454" y="6675"/>
                  </a:moveTo>
                  <a:lnTo>
                    <a:pt x="6073" y="8199"/>
                  </a:lnTo>
                  <a:lnTo>
                    <a:pt x="5835" y="8127"/>
                  </a:lnTo>
                  <a:lnTo>
                    <a:pt x="5835" y="6937"/>
                  </a:lnTo>
                  <a:cubicBezTo>
                    <a:pt x="5859" y="6913"/>
                    <a:pt x="5859" y="6913"/>
                    <a:pt x="5883" y="6913"/>
                  </a:cubicBezTo>
                  <a:cubicBezTo>
                    <a:pt x="5978" y="6841"/>
                    <a:pt x="6049" y="6770"/>
                    <a:pt x="6121" y="6675"/>
                  </a:cubicBezTo>
                  <a:close/>
                  <a:moveTo>
                    <a:pt x="3335" y="7770"/>
                  </a:moveTo>
                  <a:lnTo>
                    <a:pt x="3859" y="7937"/>
                  </a:lnTo>
                  <a:lnTo>
                    <a:pt x="5526" y="8508"/>
                  </a:lnTo>
                  <a:lnTo>
                    <a:pt x="8193" y="9413"/>
                  </a:lnTo>
                  <a:lnTo>
                    <a:pt x="8169" y="9437"/>
                  </a:lnTo>
                  <a:cubicBezTo>
                    <a:pt x="8086" y="9520"/>
                    <a:pt x="7978" y="9562"/>
                    <a:pt x="7871" y="9562"/>
                  </a:cubicBezTo>
                  <a:cubicBezTo>
                    <a:pt x="7764" y="9562"/>
                    <a:pt x="7657" y="9520"/>
                    <a:pt x="7574" y="9437"/>
                  </a:cubicBezTo>
                  <a:lnTo>
                    <a:pt x="7550" y="9437"/>
                  </a:lnTo>
                  <a:lnTo>
                    <a:pt x="7550" y="9413"/>
                  </a:lnTo>
                  <a:cubicBezTo>
                    <a:pt x="7383" y="9247"/>
                    <a:pt x="7145" y="9151"/>
                    <a:pt x="6907" y="9151"/>
                  </a:cubicBezTo>
                  <a:cubicBezTo>
                    <a:pt x="6669" y="9151"/>
                    <a:pt x="6430" y="9247"/>
                    <a:pt x="6264" y="9413"/>
                  </a:cubicBezTo>
                  <a:cubicBezTo>
                    <a:pt x="6184" y="9512"/>
                    <a:pt x="6055" y="9562"/>
                    <a:pt x="5932" y="9562"/>
                  </a:cubicBezTo>
                  <a:cubicBezTo>
                    <a:pt x="5907" y="9562"/>
                    <a:pt x="5883" y="9560"/>
                    <a:pt x="5859" y="9556"/>
                  </a:cubicBezTo>
                  <a:cubicBezTo>
                    <a:pt x="5787" y="9532"/>
                    <a:pt x="5740" y="9509"/>
                    <a:pt x="5668" y="9461"/>
                  </a:cubicBezTo>
                  <a:cubicBezTo>
                    <a:pt x="5621" y="9413"/>
                    <a:pt x="5573" y="9366"/>
                    <a:pt x="5526" y="9318"/>
                  </a:cubicBezTo>
                  <a:cubicBezTo>
                    <a:pt x="5359" y="9223"/>
                    <a:pt x="5192" y="9151"/>
                    <a:pt x="5002" y="9151"/>
                  </a:cubicBezTo>
                  <a:cubicBezTo>
                    <a:pt x="4835" y="9151"/>
                    <a:pt x="4692" y="9199"/>
                    <a:pt x="4549" y="9270"/>
                  </a:cubicBezTo>
                  <a:cubicBezTo>
                    <a:pt x="4263" y="9104"/>
                    <a:pt x="4025" y="8842"/>
                    <a:pt x="3859" y="8556"/>
                  </a:cubicBezTo>
                  <a:lnTo>
                    <a:pt x="3335" y="7770"/>
                  </a:lnTo>
                  <a:close/>
                  <a:moveTo>
                    <a:pt x="8386" y="0"/>
                  </a:moveTo>
                  <a:cubicBezTo>
                    <a:pt x="8369" y="0"/>
                    <a:pt x="8353" y="2"/>
                    <a:pt x="8336" y="7"/>
                  </a:cubicBezTo>
                  <a:cubicBezTo>
                    <a:pt x="8264" y="30"/>
                    <a:pt x="8193" y="102"/>
                    <a:pt x="8169" y="173"/>
                  </a:cubicBezTo>
                  <a:lnTo>
                    <a:pt x="7788" y="1602"/>
                  </a:lnTo>
                  <a:cubicBezTo>
                    <a:pt x="7764" y="1721"/>
                    <a:pt x="7836" y="1864"/>
                    <a:pt x="7955" y="1888"/>
                  </a:cubicBezTo>
                  <a:cubicBezTo>
                    <a:pt x="7970" y="1891"/>
                    <a:pt x="7986" y="1892"/>
                    <a:pt x="8002" y="1892"/>
                  </a:cubicBezTo>
                  <a:cubicBezTo>
                    <a:pt x="8109" y="1892"/>
                    <a:pt x="8220" y="1825"/>
                    <a:pt x="8240" y="1721"/>
                  </a:cubicBezTo>
                  <a:lnTo>
                    <a:pt x="8479" y="816"/>
                  </a:lnTo>
                  <a:cubicBezTo>
                    <a:pt x="8693" y="1173"/>
                    <a:pt x="9026" y="1769"/>
                    <a:pt x="9288" y="2507"/>
                  </a:cubicBezTo>
                  <a:cubicBezTo>
                    <a:pt x="9312" y="2579"/>
                    <a:pt x="9336" y="2650"/>
                    <a:pt x="9360" y="2721"/>
                  </a:cubicBezTo>
                  <a:lnTo>
                    <a:pt x="7288" y="5412"/>
                  </a:lnTo>
                  <a:lnTo>
                    <a:pt x="7788" y="3436"/>
                  </a:lnTo>
                  <a:cubicBezTo>
                    <a:pt x="7836" y="3317"/>
                    <a:pt x="7764" y="3174"/>
                    <a:pt x="7621" y="3150"/>
                  </a:cubicBezTo>
                  <a:cubicBezTo>
                    <a:pt x="7606" y="3147"/>
                    <a:pt x="7590" y="3146"/>
                    <a:pt x="7575" y="3146"/>
                  </a:cubicBezTo>
                  <a:cubicBezTo>
                    <a:pt x="7473" y="3146"/>
                    <a:pt x="7377" y="3213"/>
                    <a:pt x="7335" y="3317"/>
                  </a:cubicBezTo>
                  <a:lnTo>
                    <a:pt x="7002" y="4603"/>
                  </a:lnTo>
                  <a:cubicBezTo>
                    <a:pt x="6954" y="4579"/>
                    <a:pt x="6907" y="4555"/>
                    <a:pt x="6835" y="4555"/>
                  </a:cubicBezTo>
                  <a:lnTo>
                    <a:pt x="6430" y="4436"/>
                  </a:lnTo>
                  <a:cubicBezTo>
                    <a:pt x="6264" y="4412"/>
                    <a:pt x="6097" y="4388"/>
                    <a:pt x="5930" y="4388"/>
                  </a:cubicBezTo>
                  <a:lnTo>
                    <a:pt x="5573" y="4388"/>
                  </a:lnTo>
                  <a:cubicBezTo>
                    <a:pt x="5621" y="4246"/>
                    <a:pt x="5668" y="4103"/>
                    <a:pt x="5668" y="3960"/>
                  </a:cubicBezTo>
                  <a:cubicBezTo>
                    <a:pt x="5668" y="3460"/>
                    <a:pt x="5264" y="3055"/>
                    <a:pt x="4787" y="3055"/>
                  </a:cubicBezTo>
                  <a:cubicBezTo>
                    <a:pt x="4287" y="3055"/>
                    <a:pt x="3882" y="3460"/>
                    <a:pt x="3882" y="3960"/>
                  </a:cubicBezTo>
                  <a:cubicBezTo>
                    <a:pt x="3882" y="4150"/>
                    <a:pt x="3954" y="4317"/>
                    <a:pt x="4049" y="4484"/>
                  </a:cubicBezTo>
                  <a:cubicBezTo>
                    <a:pt x="3978" y="4508"/>
                    <a:pt x="3906" y="4555"/>
                    <a:pt x="3859" y="4603"/>
                  </a:cubicBezTo>
                  <a:cubicBezTo>
                    <a:pt x="3692" y="4769"/>
                    <a:pt x="3620" y="4984"/>
                    <a:pt x="3620" y="5198"/>
                  </a:cubicBezTo>
                  <a:lnTo>
                    <a:pt x="3620" y="7341"/>
                  </a:lnTo>
                  <a:lnTo>
                    <a:pt x="2858" y="7103"/>
                  </a:lnTo>
                  <a:cubicBezTo>
                    <a:pt x="2832" y="7090"/>
                    <a:pt x="2805" y="7084"/>
                    <a:pt x="2779" y="7084"/>
                  </a:cubicBezTo>
                  <a:cubicBezTo>
                    <a:pt x="2712" y="7084"/>
                    <a:pt x="2648" y="7123"/>
                    <a:pt x="2596" y="7175"/>
                  </a:cubicBezTo>
                  <a:cubicBezTo>
                    <a:pt x="2549" y="7246"/>
                    <a:pt x="2549" y="7365"/>
                    <a:pt x="2596" y="7437"/>
                  </a:cubicBezTo>
                  <a:lnTo>
                    <a:pt x="3477" y="8794"/>
                  </a:lnTo>
                  <a:cubicBezTo>
                    <a:pt x="3644" y="9080"/>
                    <a:pt x="3882" y="9342"/>
                    <a:pt x="4144" y="9556"/>
                  </a:cubicBezTo>
                  <a:cubicBezTo>
                    <a:pt x="4120" y="9560"/>
                    <a:pt x="4095" y="9562"/>
                    <a:pt x="4069" y="9562"/>
                  </a:cubicBezTo>
                  <a:cubicBezTo>
                    <a:pt x="3946" y="9562"/>
                    <a:pt x="3818" y="9516"/>
                    <a:pt x="3739" y="9437"/>
                  </a:cubicBezTo>
                  <a:lnTo>
                    <a:pt x="3739" y="9413"/>
                  </a:lnTo>
                  <a:cubicBezTo>
                    <a:pt x="3561" y="9235"/>
                    <a:pt x="3329" y="9145"/>
                    <a:pt x="3096" y="9145"/>
                  </a:cubicBezTo>
                  <a:cubicBezTo>
                    <a:pt x="2864" y="9145"/>
                    <a:pt x="2632" y="9235"/>
                    <a:pt x="2453" y="9413"/>
                  </a:cubicBezTo>
                  <a:cubicBezTo>
                    <a:pt x="2358" y="9509"/>
                    <a:pt x="2263" y="9556"/>
                    <a:pt x="2144" y="9556"/>
                  </a:cubicBezTo>
                  <a:cubicBezTo>
                    <a:pt x="2025" y="9556"/>
                    <a:pt x="1906" y="9509"/>
                    <a:pt x="1834" y="9413"/>
                  </a:cubicBezTo>
                  <a:cubicBezTo>
                    <a:pt x="1668" y="9247"/>
                    <a:pt x="1429" y="9151"/>
                    <a:pt x="1191" y="9151"/>
                  </a:cubicBezTo>
                  <a:cubicBezTo>
                    <a:pt x="953" y="9151"/>
                    <a:pt x="715" y="9247"/>
                    <a:pt x="548" y="9413"/>
                  </a:cubicBezTo>
                  <a:cubicBezTo>
                    <a:pt x="453" y="9509"/>
                    <a:pt x="358" y="9556"/>
                    <a:pt x="239" y="9556"/>
                  </a:cubicBezTo>
                  <a:cubicBezTo>
                    <a:pt x="120" y="9556"/>
                    <a:pt x="1" y="9651"/>
                    <a:pt x="1" y="9794"/>
                  </a:cubicBezTo>
                  <a:cubicBezTo>
                    <a:pt x="1" y="9913"/>
                    <a:pt x="120" y="10009"/>
                    <a:pt x="239" y="10009"/>
                  </a:cubicBezTo>
                  <a:cubicBezTo>
                    <a:pt x="477" y="10009"/>
                    <a:pt x="715" y="9913"/>
                    <a:pt x="882" y="9747"/>
                  </a:cubicBezTo>
                  <a:cubicBezTo>
                    <a:pt x="953" y="9675"/>
                    <a:pt x="1072" y="9628"/>
                    <a:pt x="1191" y="9628"/>
                  </a:cubicBezTo>
                  <a:cubicBezTo>
                    <a:pt x="1310" y="9628"/>
                    <a:pt x="1406" y="9675"/>
                    <a:pt x="1501" y="9747"/>
                  </a:cubicBezTo>
                  <a:cubicBezTo>
                    <a:pt x="1668" y="9913"/>
                    <a:pt x="1906" y="10009"/>
                    <a:pt x="2144" y="10009"/>
                  </a:cubicBezTo>
                  <a:cubicBezTo>
                    <a:pt x="2382" y="10009"/>
                    <a:pt x="2620" y="9913"/>
                    <a:pt x="2787" y="9747"/>
                  </a:cubicBezTo>
                  <a:cubicBezTo>
                    <a:pt x="2870" y="9663"/>
                    <a:pt x="2983" y="9622"/>
                    <a:pt x="3096" y="9622"/>
                  </a:cubicBezTo>
                  <a:cubicBezTo>
                    <a:pt x="3210" y="9622"/>
                    <a:pt x="3323" y="9663"/>
                    <a:pt x="3406" y="9747"/>
                  </a:cubicBezTo>
                  <a:cubicBezTo>
                    <a:pt x="3585" y="9925"/>
                    <a:pt x="3817" y="10015"/>
                    <a:pt x="4049" y="10015"/>
                  </a:cubicBezTo>
                  <a:cubicBezTo>
                    <a:pt x="4281" y="10015"/>
                    <a:pt x="4513" y="9925"/>
                    <a:pt x="4692" y="9747"/>
                  </a:cubicBezTo>
                  <a:cubicBezTo>
                    <a:pt x="4778" y="9661"/>
                    <a:pt x="4889" y="9618"/>
                    <a:pt x="5001" y="9618"/>
                  </a:cubicBezTo>
                  <a:cubicBezTo>
                    <a:pt x="5075" y="9618"/>
                    <a:pt x="5149" y="9637"/>
                    <a:pt x="5216" y="9675"/>
                  </a:cubicBezTo>
                  <a:cubicBezTo>
                    <a:pt x="5264" y="9699"/>
                    <a:pt x="5311" y="9747"/>
                    <a:pt x="5335" y="9794"/>
                  </a:cubicBezTo>
                  <a:cubicBezTo>
                    <a:pt x="5383" y="9818"/>
                    <a:pt x="5430" y="9842"/>
                    <a:pt x="5478" y="9890"/>
                  </a:cubicBezTo>
                  <a:cubicBezTo>
                    <a:pt x="5549" y="9937"/>
                    <a:pt x="5645" y="9961"/>
                    <a:pt x="5740" y="9985"/>
                  </a:cubicBezTo>
                  <a:cubicBezTo>
                    <a:pt x="5824" y="10002"/>
                    <a:pt x="5908" y="10018"/>
                    <a:pt x="5992" y="10018"/>
                  </a:cubicBezTo>
                  <a:cubicBezTo>
                    <a:pt x="6027" y="10018"/>
                    <a:pt x="6062" y="10016"/>
                    <a:pt x="6097" y="10009"/>
                  </a:cubicBezTo>
                  <a:cubicBezTo>
                    <a:pt x="6240" y="9985"/>
                    <a:pt x="6407" y="9913"/>
                    <a:pt x="6526" y="9818"/>
                  </a:cubicBezTo>
                  <a:cubicBezTo>
                    <a:pt x="6550" y="9794"/>
                    <a:pt x="6573" y="9770"/>
                    <a:pt x="6597" y="9747"/>
                  </a:cubicBezTo>
                  <a:cubicBezTo>
                    <a:pt x="6681" y="9663"/>
                    <a:pt x="6794" y="9622"/>
                    <a:pt x="6907" y="9622"/>
                  </a:cubicBezTo>
                  <a:cubicBezTo>
                    <a:pt x="7020" y="9622"/>
                    <a:pt x="7133" y="9663"/>
                    <a:pt x="7216" y="9747"/>
                  </a:cubicBezTo>
                  <a:lnTo>
                    <a:pt x="7216" y="9770"/>
                  </a:lnTo>
                  <a:cubicBezTo>
                    <a:pt x="7395" y="9937"/>
                    <a:pt x="7627" y="10021"/>
                    <a:pt x="7859" y="10021"/>
                  </a:cubicBezTo>
                  <a:cubicBezTo>
                    <a:pt x="8092" y="10021"/>
                    <a:pt x="8324" y="9937"/>
                    <a:pt x="8502" y="9770"/>
                  </a:cubicBezTo>
                  <a:cubicBezTo>
                    <a:pt x="8598" y="9675"/>
                    <a:pt x="8717" y="9628"/>
                    <a:pt x="8836" y="9628"/>
                  </a:cubicBezTo>
                  <a:cubicBezTo>
                    <a:pt x="8931" y="9628"/>
                    <a:pt x="9050" y="9675"/>
                    <a:pt x="9122" y="9747"/>
                  </a:cubicBezTo>
                  <a:cubicBezTo>
                    <a:pt x="9288" y="9937"/>
                    <a:pt x="9526" y="10032"/>
                    <a:pt x="9764" y="10032"/>
                  </a:cubicBezTo>
                  <a:cubicBezTo>
                    <a:pt x="10003" y="10032"/>
                    <a:pt x="10241" y="9937"/>
                    <a:pt x="10407" y="9770"/>
                  </a:cubicBezTo>
                  <a:lnTo>
                    <a:pt x="10407" y="9747"/>
                  </a:lnTo>
                  <a:cubicBezTo>
                    <a:pt x="10491" y="9663"/>
                    <a:pt x="10604" y="9622"/>
                    <a:pt x="10717" y="9622"/>
                  </a:cubicBezTo>
                  <a:cubicBezTo>
                    <a:pt x="10830" y="9622"/>
                    <a:pt x="10943" y="9663"/>
                    <a:pt x="11027" y="9747"/>
                  </a:cubicBezTo>
                  <a:lnTo>
                    <a:pt x="11027" y="9770"/>
                  </a:lnTo>
                  <a:cubicBezTo>
                    <a:pt x="11193" y="9937"/>
                    <a:pt x="11432" y="10032"/>
                    <a:pt x="11670" y="10032"/>
                  </a:cubicBezTo>
                  <a:lnTo>
                    <a:pt x="11717" y="10032"/>
                  </a:lnTo>
                  <a:cubicBezTo>
                    <a:pt x="11836" y="10032"/>
                    <a:pt x="11932" y="9913"/>
                    <a:pt x="11932" y="9794"/>
                  </a:cubicBezTo>
                  <a:cubicBezTo>
                    <a:pt x="11932" y="9651"/>
                    <a:pt x="11813" y="9556"/>
                    <a:pt x="11693" y="9556"/>
                  </a:cubicBezTo>
                  <a:cubicBezTo>
                    <a:pt x="11574" y="9556"/>
                    <a:pt x="11455" y="9509"/>
                    <a:pt x="11360" y="9437"/>
                  </a:cubicBezTo>
                  <a:cubicBezTo>
                    <a:pt x="11181" y="9258"/>
                    <a:pt x="10949" y="9169"/>
                    <a:pt x="10717" y="9169"/>
                  </a:cubicBezTo>
                  <a:cubicBezTo>
                    <a:pt x="10485" y="9169"/>
                    <a:pt x="10253" y="9258"/>
                    <a:pt x="10074" y="9437"/>
                  </a:cubicBezTo>
                  <a:cubicBezTo>
                    <a:pt x="10003" y="9509"/>
                    <a:pt x="9884" y="9556"/>
                    <a:pt x="9764" y="9556"/>
                  </a:cubicBezTo>
                  <a:cubicBezTo>
                    <a:pt x="9645" y="9556"/>
                    <a:pt x="9526" y="9509"/>
                    <a:pt x="9455" y="9437"/>
                  </a:cubicBezTo>
                  <a:cubicBezTo>
                    <a:pt x="9312" y="9270"/>
                    <a:pt x="9098" y="9175"/>
                    <a:pt x="8883" y="9175"/>
                  </a:cubicBezTo>
                  <a:lnTo>
                    <a:pt x="6502" y="8342"/>
                  </a:lnTo>
                  <a:lnTo>
                    <a:pt x="6669" y="7770"/>
                  </a:lnTo>
                  <a:lnTo>
                    <a:pt x="9717" y="7770"/>
                  </a:lnTo>
                  <a:cubicBezTo>
                    <a:pt x="9812" y="7770"/>
                    <a:pt x="9907" y="7722"/>
                    <a:pt x="9955" y="7603"/>
                  </a:cubicBezTo>
                  <a:cubicBezTo>
                    <a:pt x="10146" y="6960"/>
                    <a:pt x="10265" y="6270"/>
                    <a:pt x="10265" y="5579"/>
                  </a:cubicBezTo>
                  <a:cubicBezTo>
                    <a:pt x="10288" y="5555"/>
                    <a:pt x="10288" y="5532"/>
                    <a:pt x="10265" y="5508"/>
                  </a:cubicBezTo>
                  <a:cubicBezTo>
                    <a:pt x="10288" y="5246"/>
                    <a:pt x="10265" y="4984"/>
                    <a:pt x="10241" y="4722"/>
                  </a:cubicBezTo>
                  <a:cubicBezTo>
                    <a:pt x="10193" y="4055"/>
                    <a:pt x="10050" y="3388"/>
                    <a:pt x="9836" y="2698"/>
                  </a:cubicBezTo>
                  <a:cubicBezTo>
                    <a:pt x="9812" y="2579"/>
                    <a:pt x="9764" y="2459"/>
                    <a:pt x="9717" y="2340"/>
                  </a:cubicBezTo>
                  <a:cubicBezTo>
                    <a:pt x="9241" y="983"/>
                    <a:pt x="8598" y="126"/>
                    <a:pt x="8574" y="102"/>
                  </a:cubicBezTo>
                  <a:cubicBezTo>
                    <a:pt x="8535" y="43"/>
                    <a:pt x="8463" y="0"/>
                    <a:pt x="83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4"/>
            <p:cNvSpPr/>
            <p:nvPr/>
          </p:nvSpPr>
          <p:spPr>
            <a:xfrm>
              <a:off x="2306984" y="2799696"/>
              <a:ext cx="16798" cy="15594"/>
            </a:xfrm>
            <a:custGeom>
              <a:rect b="b" l="l" r="r" t="t"/>
              <a:pathLst>
                <a:path extrusionOk="0" h="466" w="502">
                  <a:moveTo>
                    <a:pt x="266" y="1"/>
                  </a:moveTo>
                  <a:cubicBezTo>
                    <a:pt x="221" y="1"/>
                    <a:pt x="180" y="13"/>
                    <a:pt x="144" y="36"/>
                  </a:cubicBezTo>
                  <a:cubicBezTo>
                    <a:pt x="49" y="84"/>
                    <a:pt x="1" y="203"/>
                    <a:pt x="49" y="322"/>
                  </a:cubicBezTo>
                  <a:cubicBezTo>
                    <a:pt x="96" y="417"/>
                    <a:pt x="168" y="465"/>
                    <a:pt x="287" y="465"/>
                  </a:cubicBezTo>
                  <a:cubicBezTo>
                    <a:pt x="382" y="465"/>
                    <a:pt x="453" y="394"/>
                    <a:pt x="477" y="298"/>
                  </a:cubicBezTo>
                  <a:cubicBezTo>
                    <a:pt x="501" y="203"/>
                    <a:pt x="477" y="84"/>
                    <a:pt x="406" y="36"/>
                  </a:cubicBezTo>
                  <a:cubicBezTo>
                    <a:pt x="358" y="13"/>
                    <a:pt x="311" y="1"/>
                    <a:pt x="2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4"/>
            <p:cNvSpPr/>
            <p:nvPr/>
          </p:nvSpPr>
          <p:spPr>
            <a:xfrm>
              <a:off x="2084659" y="2748297"/>
              <a:ext cx="106043" cy="71744"/>
            </a:xfrm>
            <a:custGeom>
              <a:rect b="b" l="l" r="r" t="t"/>
              <a:pathLst>
                <a:path extrusionOk="0" h="2144" w="3169">
                  <a:moveTo>
                    <a:pt x="1072" y="477"/>
                  </a:moveTo>
                  <a:cubicBezTo>
                    <a:pt x="1310" y="477"/>
                    <a:pt x="1525" y="620"/>
                    <a:pt x="1620" y="834"/>
                  </a:cubicBezTo>
                  <a:cubicBezTo>
                    <a:pt x="1668" y="906"/>
                    <a:pt x="1715" y="953"/>
                    <a:pt x="1787" y="977"/>
                  </a:cubicBezTo>
                  <a:cubicBezTo>
                    <a:pt x="1858" y="977"/>
                    <a:pt x="1930" y="977"/>
                    <a:pt x="2001" y="929"/>
                  </a:cubicBezTo>
                  <a:cubicBezTo>
                    <a:pt x="2073" y="858"/>
                    <a:pt x="2168" y="810"/>
                    <a:pt x="2263" y="810"/>
                  </a:cubicBezTo>
                  <a:cubicBezTo>
                    <a:pt x="2501" y="810"/>
                    <a:pt x="2692" y="1001"/>
                    <a:pt x="2692" y="1239"/>
                  </a:cubicBezTo>
                  <a:cubicBezTo>
                    <a:pt x="2692" y="1477"/>
                    <a:pt x="2501" y="1668"/>
                    <a:pt x="2263" y="1668"/>
                  </a:cubicBezTo>
                  <a:lnTo>
                    <a:pt x="1072" y="1668"/>
                  </a:lnTo>
                  <a:cubicBezTo>
                    <a:pt x="739" y="1668"/>
                    <a:pt x="477" y="1406"/>
                    <a:pt x="477" y="1072"/>
                  </a:cubicBezTo>
                  <a:cubicBezTo>
                    <a:pt x="477" y="739"/>
                    <a:pt x="739" y="477"/>
                    <a:pt x="1072" y="477"/>
                  </a:cubicBezTo>
                  <a:close/>
                  <a:moveTo>
                    <a:pt x="1072" y="1"/>
                  </a:moveTo>
                  <a:cubicBezTo>
                    <a:pt x="477" y="1"/>
                    <a:pt x="1" y="477"/>
                    <a:pt x="1" y="1072"/>
                  </a:cubicBezTo>
                  <a:cubicBezTo>
                    <a:pt x="1" y="1668"/>
                    <a:pt x="477" y="2144"/>
                    <a:pt x="1072" y="2144"/>
                  </a:cubicBezTo>
                  <a:lnTo>
                    <a:pt x="2263" y="2144"/>
                  </a:lnTo>
                  <a:cubicBezTo>
                    <a:pt x="2763" y="2144"/>
                    <a:pt x="3168" y="1739"/>
                    <a:pt x="3168" y="1239"/>
                  </a:cubicBezTo>
                  <a:cubicBezTo>
                    <a:pt x="3168" y="763"/>
                    <a:pt x="2763" y="358"/>
                    <a:pt x="2263" y="358"/>
                  </a:cubicBezTo>
                  <a:cubicBezTo>
                    <a:pt x="2144" y="358"/>
                    <a:pt x="2025" y="382"/>
                    <a:pt x="1930" y="429"/>
                  </a:cubicBezTo>
                  <a:cubicBezTo>
                    <a:pt x="1715" y="167"/>
                    <a:pt x="1406" y="1"/>
                    <a:pt x="1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64"/>
          <p:cNvGrpSpPr/>
          <p:nvPr/>
        </p:nvGrpSpPr>
        <p:grpSpPr>
          <a:xfrm>
            <a:off x="1832692" y="1358408"/>
            <a:ext cx="621806" cy="546421"/>
            <a:chOff x="1401723" y="1474882"/>
            <a:chExt cx="400881" cy="345902"/>
          </a:xfrm>
        </p:grpSpPr>
        <p:sp>
          <p:nvSpPr>
            <p:cNvPr id="969" name="Google Shape;969;p64"/>
            <p:cNvSpPr/>
            <p:nvPr/>
          </p:nvSpPr>
          <p:spPr>
            <a:xfrm>
              <a:off x="1401723" y="1619105"/>
              <a:ext cx="400881" cy="201678"/>
            </a:xfrm>
            <a:custGeom>
              <a:rect b="b" l="l" r="r" t="t"/>
              <a:pathLst>
                <a:path extrusionOk="0" h="6027" w="11980">
                  <a:moveTo>
                    <a:pt x="5716" y="477"/>
                  </a:moveTo>
                  <a:cubicBezTo>
                    <a:pt x="5835" y="477"/>
                    <a:pt x="5907" y="572"/>
                    <a:pt x="5907" y="668"/>
                  </a:cubicBezTo>
                  <a:cubicBezTo>
                    <a:pt x="5907" y="787"/>
                    <a:pt x="5835" y="858"/>
                    <a:pt x="5716" y="858"/>
                  </a:cubicBezTo>
                  <a:cubicBezTo>
                    <a:pt x="5597" y="858"/>
                    <a:pt x="5526" y="787"/>
                    <a:pt x="5526" y="668"/>
                  </a:cubicBezTo>
                  <a:cubicBezTo>
                    <a:pt x="5526" y="572"/>
                    <a:pt x="5597" y="477"/>
                    <a:pt x="5716" y="477"/>
                  </a:cubicBezTo>
                  <a:close/>
                  <a:moveTo>
                    <a:pt x="6978" y="906"/>
                  </a:moveTo>
                  <a:cubicBezTo>
                    <a:pt x="7026" y="906"/>
                    <a:pt x="7074" y="929"/>
                    <a:pt x="7121" y="953"/>
                  </a:cubicBezTo>
                  <a:lnTo>
                    <a:pt x="7502" y="1191"/>
                  </a:lnTo>
                  <a:lnTo>
                    <a:pt x="7169" y="1191"/>
                  </a:lnTo>
                  <a:cubicBezTo>
                    <a:pt x="7097" y="1120"/>
                    <a:pt x="7026" y="1049"/>
                    <a:pt x="6955" y="1001"/>
                  </a:cubicBezTo>
                  <a:lnTo>
                    <a:pt x="6835" y="906"/>
                  </a:lnTo>
                  <a:close/>
                  <a:moveTo>
                    <a:pt x="8193" y="1668"/>
                  </a:moveTo>
                  <a:lnTo>
                    <a:pt x="8217" y="1692"/>
                  </a:lnTo>
                  <a:lnTo>
                    <a:pt x="8431" y="1930"/>
                  </a:lnTo>
                  <a:lnTo>
                    <a:pt x="7859" y="1930"/>
                  </a:lnTo>
                  <a:cubicBezTo>
                    <a:pt x="7740" y="1930"/>
                    <a:pt x="7621" y="1953"/>
                    <a:pt x="7502" y="1953"/>
                  </a:cubicBezTo>
                  <a:lnTo>
                    <a:pt x="7455" y="1763"/>
                  </a:lnTo>
                  <a:cubicBezTo>
                    <a:pt x="7431" y="1715"/>
                    <a:pt x="7431" y="1692"/>
                    <a:pt x="7431" y="1668"/>
                  </a:cubicBezTo>
                  <a:close/>
                  <a:moveTo>
                    <a:pt x="8240" y="2406"/>
                  </a:moveTo>
                  <a:cubicBezTo>
                    <a:pt x="8622" y="2406"/>
                    <a:pt x="9026" y="2477"/>
                    <a:pt x="9384" y="2620"/>
                  </a:cubicBezTo>
                  <a:cubicBezTo>
                    <a:pt x="9550" y="2692"/>
                    <a:pt x="9693" y="2787"/>
                    <a:pt x="9836" y="2858"/>
                  </a:cubicBezTo>
                  <a:cubicBezTo>
                    <a:pt x="9384" y="2882"/>
                    <a:pt x="8931" y="2930"/>
                    <a:pt x="8502" y="3001"/>
                  </a:cubicBezTo>
                  <a:cubicBezTo>
                    <a:pt x="8074" y="3073"/>
                    <a:pt x="7645" y="3192"/>
                    <a:pt x="7216" y="3311"/>
                  </a:cubicBezTo>
                  <a:cubicBezTo>
                    <a:pt x="6978" y="3406"/>
                    <a:pt x="6740" y="3478"/>
                    <a:pt x="6502" y="3573"/>
                  </a:cubicBezTo>
                  <a:cubicBezTo>
                    <a:pt x="6073" y="3311"/>
                    <a:pt x="5645" y="3144"/>
                    <a:pt x="5335" y="3049"/>
                  </a:cubicBezTo>
                  <a:cubicBezTo>
                    <a:pt x="5788" y="2835"/>
                    <a:pt x="6502" y="2549"/>
                    <a:pt x="7336" y="2454"/>
                  </a:cubicBezTo>
                  <a:cubicBezTo>
                    <a:pt x="7645" y="2406"/>
                    <a:pt x="7931" y="2406"/>
                    <a:pt x="8240" y="2406"/>
                  </a:cubicBezTo>
                  <a:close/>
                  <a:moveTo>
                    <a:pt x="1739" y="3263"/>
                  </a:moveTo>
                  <a:lnTo>
                    <a:pt x="4621" y="3382"/>
                  </a:lnTo>
                  <a:cubicBezTo>
                    <a:pt x="4835" y="3406"/>
                    <a:pt x="5383" y="3501"/>
                    <a:pt x="5978" y="3811"/>
                  </a:cubicBezTo>
                  <a:cubicBezTo>
                    <a:pt x="5692" y="3930"/>
                    <a:pt x="5383" y="4002"/>
                    <a:pt x="5049" y="4002"/>
                  </a:cubicBezTo>
                  <a:lnTo>
                    <a:pt x="4811" y="4002"/>
                  </a:lnTo>
                  <a:lnTo>
                    <a:pt x="4240" y="3954"/>
                  </a:lnTo>
                  <a:lnTo>
                    <a:pt x="2120" y="3763"/>
                  </a:lnTo>
                  <a:lnTo>
                    <a:pt x="2073" y="3692"/>
                  </a:lnTo>
                  <a:cubicBezTo>
                    <a:pt x="1977" y="3525"/>
                    <a:pt x="1858" y="3382"/>
                    <a:pt x="1739" y="3263"/>
                  </a:cubicBezTo>
                  <a:close/>
                  <a:moveTo>
                    <a:pt x="11051" y="3311"/>
                  </a:moveTo>
                  <a:lnTo>
                    <a:pt x="11122" y="3501"/>
                  </a:lnTo>
                  <a:lnTo>
                    <a:pt x="11027" y="3501"/>
                  </a:lnTo>
                  <a:cubicBezTo>
                    <a:pt x="10932" y="3525"/>
                    <a:pt x="10455" y="3549"/>
                    <a:pt x="10074" y="3549"/>
                  </a:cubicBezTo>
                  <a:cubicBezTo>
                    <a:pt x="9526" y="3573"/>
                    <a:pt x="8883" y="3692"/>
                    <a:pt x="8121" y="3906"/>
                  </a:cubicBezTo>
                  <a:cubicBezTo>
                    <a:pt x="8002" y="3930"/>
                    <a:pt x="7931" y="4073"/>
                    <a:pt x="7955" y="4192"/>
                  </a:cubicBezTo>
                  <a:cubicBezTo>
                    <a:pt x="7979" y="4287"/>
                    <a:pt x="8074" y="4359"/>
                    <a:pt x="8193" y="4359"/>
                  </a:cubicBezTo>
                  <a:lnTo>
                    <a:pt x="8240" y="4359"/>
                  </a:lnTo>
                  <a:cubicBezTo>
                    <a:pt x="8955" y="4168"/>
                    <a:pt x="9598" y="4049"/>
                    <a:pt x="10098" y="4025"/>
                  </a:cubicBezTo>
                  <a:lnTo>
                    <a:pt x="10241" y="4025"/>
                  </a:lnTo>
                  <a:cubicBezTo>
                    <a:pt x="10193" y="4097"/>
                    <a:pt x="10146" y="4168"/>
                    <a:pt x="10122" y="4263"/>
                  </a:cubicBezTo>
                  <a:cubicBezTo>
                    <a:pt x="9979" y="4573"/>
                    <a:pt x="9765" y="4978"/>
                    <a:pt x="9431" y="5359"/>
                  </a:cubicBezTo>
                  <a:cubicBezTo>
                    <a:pt x="9264" y="5225"/>
                    <a:pt x="9062" y="5150"/>
                    <a:pt x="8857" y="5150"/>
                  </a:cubicBezTo>
                  <a:cubicBezTo>
                    <a:pt x="8770" y="5150"/>
                    <a:pt x="8683" y="5164"/>
                    <a:pt x="8598" y="5192"/>
                  </a:cubicBezTo>
                  <a:cubicBezTo>
                    <a:pt x="8455" y="5216"/>
                    <a:pt x="8336" y="5287"/>
                    <a:pt x="8217" y="5407"/>
                  </a:cubicBezTo>
                  <a:cubicBezTo>
                    <a:pt x="8169" y="5454"/>
                    <a:pt x="8121" y="5502"/>
                    <a:pt x="8050" y="5526"/>
                  </a:cubicBezTo>
                  <a:cubicBezTo>
                    <a:pt x="7979" y="5549"/>
                    <a:pt x="7907" y="5549"/>
                    <a:pt x="7836" y="5549"/>
                  </a:cubicBezTo>
                  <a:cubicBezTo>
                    <a:pt x="7740" y="5526"/>
                    <a:pt x="7669" y="5502"/>
                    <a:pt x="7621" y="5430"/>
                  </a:cubicBezTo>
                  <a:cubicBezTo>
                    <a:pt x="7550" y="5383"/>
                    <a:pt x="7502" y="5335"/>
                    <a:pt x="7431" y="5287"/>
                  </a:cubicBezTo>
                  <a:cubicBezTo>
                    <a:pt x="7288" y="5192"/>
                    <a:pt x="7121" y="5145"/>
                    <a:pt x="6931" y="5145"/>
                  </a:cubicBezTo>
                  <a:cubicBezTo>
                    <a:pt x="6764" y="5145"/>
                    <a:pt x="6573" y="5192"/>
                    <a:pt x="6431" y="5287"/>
                  </a:cubicBezTo>
                  <a:cubicBezTo>
                    <a:pt x="6383" y="5335"/>
                    <a:pt x="6312" y="5383"/>
                    <a:pt x="6264" y="5430"/>
                  </a:cubicBezTo>
                  <a:cubicBezTo>
                    <a:pt x="6216" y="5478"/>
                    <a:pt x="6145" y="5502"/>
                    <a:pt x="6073" y="5526"/>
                  </a:cubicBezTo>
                  <a:cubicBezTo>
                    <a:pt x="6036" y="5538"/>
                    <a:pt x="5998" y="5544"/>
                    <a:pt x="5960" y="5544"/>
                  </a:cubicBezTo>
                  <a:cubicBezTo>
                    <a:pt x="5849" y="5544"/>
                    <a:pt x="5739" y="5495"/>
                    <a:pt x="5669" y="5407"/>
                  </a:cubicBezTo>
                  <a:cubicBezTo>
                    <a:pt x="5478" y="5240"/>
                    <a:pt x="5264" y="5145"/>
                    <a:pt x="5026" y="5145"/>
                  </a:cubicBezTo>
                  <a:cubicBezTo>
                    <a:pt x="4930" y="5145"/>
                    <a:pt x="4859" y="5145"/>
                    <a:pt x="4787" y="5168"/>
                  </a:cubicBezTo>
                  <a:cubicBezTo>
                    <a:pt x="4621" y="5216"/>
                    <a:pt x="4478" y="5287"/>
                    <a:pt x="4383" y="5407"/>
                  </a:cubicBezTo>
                  <a:cubicBezTo>
                    <a:pt x="4304" y="5485"/>
                    <a:pt x="4192" y="5532"/>
                    <a:pt x="4075" y="5532"/>
                  </a:cubicBezTo>
                  <a:cubicBezTo>
                    <a:pt x="4051" y="5532"/>
                    <a:pt x="4026" y="5530"/>
                    <a:pt x="4002" y="5526"/>
                  </a:cubicBezTo>
                  <a:cubicBezTo>
                    <a:pt x="3930" y="5526"/>
                    <a:pt x="3859" y="5502"/>
                    <a:pt x="3811" y="5454"/>
                  </a:cubicBezTo>
                  <a:cubicBezTo>
                    <a:pt x="3740" y="5407"/>
                    <a:pt x="3692" y="5359"/>
                    <a:pt x="3644" y="5311"/>
                  </a:cubicBezTo>
                  <a:cubicBezTo>
                    <a:pt x="3478" y="5192"/>
                    <a:pt x="3287" y="5145"/>
                    <a:pt x="3097" y="5145"/>
                  </a:cubicBezTo>
                  <a:cubicBezTo>
                    <a:pt x="2882" y="5145"/>
                    <a:pt x="2668" y="5216"/>
                    <a:pt x="2501" y="5359"/>
                  </a:cubicBezTo>
                  <a:cubicBezTo>
                    <a:pt x="2454" y="5407"/>
                    <a:pt x="2406" y="5454"/>
                    <a:pt x="2335" y="5502"/>
                  </a:cubicBezTo>
                  <a:cubicBezTo>
                    <a:pt x="2263" y="5526"/>
                    <a:pt x="2192" y="5549"/>
                    <a:pt x="2120" y="5549"/>
                  </a:cubicBezTo>
                  <a:cubicBezTo>
                    <a:pt x="2073" y="5526"/>
                    <a:pt x="2001" y="5526"/>
                    <a:pt x="1953" y="5502"/>
                  </a:cubicBezTo>
                  <a:cubicBezTo>
                    <a:pt x="1882" y="5454"/>
                    <a:pt x="1858" y="5430"/>
                    <a:pt x="1811" y="5383"/>
                  </a:cubicBezTo>
                  <a:cubicBezTo>
                    <a:pt x="1739" y="5335"/>
                    <a:pt x="1668" y="5287"/>
                    <a:pt x="1620" y="5240"/>
                  </a:cubicBezTo>
                  <a:cubicBezTo>
                    <a:pt x="1477" y="5176"/>
                    <a:pt x="1324" y="5145"/>
                    <a:pt x="1174" y="5145"/>
                  </a:cubicBezTo>
                  <a:cubicBezTo>
                    <a:pt x="1099" y="5145"/>
                    <a:pt x="1025" y="5153"/>
                    <a:pt x="953" y="5168"/>
                  </a:cubicBezTo>
                  <a:lnTo>
                    <a:pt x="929" y="5049"/>
                  </a:lnTo>
                  <a:cubicBezTo>
                    <a:pt x="858" y="4811"/>
                    <a:pt x="1001" y="4549"/>
                    <a:pt x="1239" y="4478"/>
                  </a:cubicBezTo>
                  <a:lnTo>
                    <a:pt x="2001" y="4216"/>
                  </a:lnTo>
                  <a:lnTo>
                    <a:pt x="4192" y="4406"/>
                  </a:lnTo>
                  <a:cubicBezTo>
                    <a:pt x="4311" y="4430"/>
                    <a:pt x="4454" y="4430"/>
                    <a:pt x="4597" y="4454"/>
                  </a:cubicBezTo>
                  <a:cubicBezTo>
                    <a:pt x="4811" y="4478"/>
                    <a:pt x="5002" y="4478"/>
                    <a:pt x="5216" y="4478"/>
                  </a:cubicBezTo>
                  <a:cubicBezTo>
                    <a:pt x="5573" y="4430"/>
                    <a:pt x="5907" y="4335"/>
                    <a:pt x="6216" y="4216"/>
                  </a:cubicBezTo>
                  <a:cubicBezTo>
                    <a:pt x="6454" y="4097"/>
                    <a:pt x="6669" y="4002"/>
                    <a:pt x="6907" y="3906"/>
                  </a:cubicBezTo>
                  <a:cubicBezTo>
                    <a:pt x="7240" y="3787"/>
                    <a:pt x="7550" y="3692"/>
                    <a:pt x="7883" y="3620"/>
                  </a:cubicBezTo>
                  <a:cubicBezTo>
                    <a:pt x="7931" y="3597"/>
                    <a:pt x="7955" y="3597"/>
                    <a:pt x="8002" y="3597"/>
                  </a:cubicBezTo>
                  <a:cubicBezTo>
                    <a:pt x="8598" y="3454"/>
                    <a:pt x="9288" y="3335"/>
                    <a:pt x="10050" y="3335"/>
                  </a:cubicBezTo>
                  <a:lnTo>
                    <a:pt x="11051" y="3311"/>
                  </a:lnTo>
                  <a:close/>
                  <a:moveTo>
                    <a:pt x="5716" y="1"/>
                  </a:moveTo>
                  <a:cubicBezTo>
                    <a:pt x="5359" y="1"/>
                    <a:pt x="5049" y="310"/>
                    <a:pt x="5049" y="668"/>
                  </a:cubicBezTo>
                  <a:cubicBezTo>
                    <a:pt x="5049" y="1025"/>
                    <a:pt x="5359" y="1334"/>
                    <a:pt x="5716" y="1334"/>
                  </a:cubicBezTo>
                  <a:cubicBezTo>
                    <a:pt x="5930" y="1334"/>
                    <a:pt x="6145" y="1215"/>
                    <a:pt x="6264" y="1049"/>
                  </a:cubicBezTo>
                  <a:lnTo>
                    <a:pt x="6669" y="1382"/>
                  </a:lnTo>
                  <a:cubicBezTo>
                    <a:pt x="6835" y="1501"/>
                    <a:pt x="6955" y="1668"/>
                    <a:pt x="6978" y="1858"/>
                  </a:cubicBezTo>
                  <a:lnTo>
                    <a:pt x="7026" y="2025"/>
                  </a:lnTo>
                  <a:cubicBezTo>
                    <a:pt x="5788" y="2239"/>
                    <a:pt x="4811" y="2763"/>
                    <a:pt x="4573" y="2930"/>
                  </a:cubicBezTo>
                  <a:lnTo>
                    <a:pt x="1382" y="2763"/>
                  </a:lnTo>
                  <a:cubicBezTo>
                    <a:pt x="1239" y="2763"/>
                    <a:pt x="1096" y="2835"/>
                    <a:pt x="1049" y="2977"/>
                  </a:cubicBezTo>
                  <a:cubicBezTo>
                    <a:pt x="1001" y="3120"/>
                    <a:pt x="1049" y="3287"/>
                    <a:pt x="1144" y="3359"/>
                  </a:cubicBezTo>
                  <a:lnTo>
                    <a:pt x="1310" y="3501"/>
                  </a:lnTo>
                  <a:cubicBezTo>
                    <a:pt x="1430" y="3597"/>
                    <a:pt x="1549" y="3716"/>
                    <a:pt x="1644" y="3859"/>
                  </a:cubicBezTo>
                  <a:lnTo>
                    <a:pt x="1096" y="4025"/>
                  </a:lnTo>
                  <a:cubicBezTo>
                    <a:pt x="620" y="4192"/>
                    <a:pt x="334" y="4692"/>
                    <a:pt x="477" y="5168"/>
                  </a:cubicBezTo>
                  <a:lnTo>
                    <a:pt x="525" y="5430"/>
                  </a:lnTo>
                  <a:cubicBezTo>
                    <a:pt x="453" y="5502"/>
                    <a:pt x="358" y="5549"/>
                    <a:pt x="239" y="5549"/>
                  </a:cubicBezTo>
                  <a:cubicBezTo>
                    <a:pt x="96" y="5549"/>
                    <a:pt x="1" y="5645"/>
                    <a:pt x="1" y="5788"/>
                  </a:cubicBezTo>
                  <a:cubicBezTo>
                    <a:pt x="1" y="5907"/>
                    <a:pt x="96" y="6026"/>
                    <a:pt x="239" y="6026"/>
                  </a:cubicBezTo>
                  <a:cubicBezTo>
                    <a:pt x="477" y="6026"/>
                    <a:pt x="715" y="5930"/>
                    <a:pt x="882" y="5764"/>
                  </a:cubicBezTo>
                  <a:cubicBezTo>
                    <a:pt x="965" y="5667"/>
                    <a:pt x="1073" y="5618"/>
                    <a:pt x="1186" y="5618"/>
                  </a:cubicBezTo>
                  <a:cubicBezTo>
                    <a:pt x="1267" y="5618"/>
                    <a:pt x="1350" y="5643"/>
                    <a:pt x="1430" y="5692"/>
                  </a:cubicBezTo>
                  <a:cubicBezTo>
                    <a:pt x="1477" y="5716"/>
                    <a:pt x="1501" y="5740"/>
                    <a:pt x="1549" y="5788"/>
                  </a:cubicBezTo>
                  <a:cubicBezTo>
                    <a:pt x="1572" y="5811"/>
                    <a:pt x="1620" y="5835"/>
                    <a:pt x="1644" y="5883"/>
                  </a:cubicBezTo>
                  <a:cubicBezTo>
                    <a:pt x="1739" y="5930"/>
                    <a:pt x="1811" y="5954"/>
                    <a:pt x="1906" y="6002"/>
                  </a:cubicBezTo>
                  <a:cubicBezTo>
                    <a:pt x="1973" y="6019"/>
                    <a:pt x="2041" y="6027"/>
                    <a:pt x="2108" y="6027"/>
                  </a:cubicBezTo>
                  <a:cubicBezTo>
                    <a:pt x="2231" y="6027"/>
                    <a:pt x="2354" y="6000"/>
                    <a:pt x="2477" y="5954"/>
                  </a:cubicBezTo>
                  <a:cubicBezTo>
                    <a:pt x="2549" y="5930"/>
                    <a:pt x="2644" y="5883"/>
                    <a:pt x="2716" y="5835"/>
                  </a:cubicBezTo>
                  <a:cubicBezTo>
                    <a:pt x="2787" y="5764"/>
                    <a:pt x="2835" y="5692"/>
                    <a:pt x="2930" y="5669"/>
                  </a:cubicBezTo>
                  <a:cubicBezTo>
                    <a:pt x="2986" y="5641"/>
                    <a:pt x="3050" y="5629"/>
                    <a:pt x="3117" y="5629"/>
                  </a:cubicBezTo>
                  <a:cubicBezTo>
                    <a:pt x="3165" y="5629"/>
                    <a:pt x="3214" y="5635"/>
                    <a:pt x="3263" y="5645"/>
                  </a:cubicBezTo>
                  <a:cubicBezTo>
                    <a:pt x="3311" y="5669"/>
                    <a:pt x="3359" y="5692"/>
                    <a:pt x="3382" y="5716"/>
                  </a:cubicBezTo>
                  <a:cubicBezTo>
                    <a:pt x="3430" y="5764"/>
                    <a:pt x="3454" y="5788"/>
                    <a:pt x="3501" y="5811"/>
                  </a:cubicBezTo>
                  <a:cubicBezTo>
                    <a:pt x="3668" y="5954"/>
                    <a:pt x="3859" y="6026"/>
                    <a:pt x="4073" y="6026"/>
                  </a:cubicBezTo>
                  <a:cubicBezTo>
                    <a:pt x="4263" y="6026"/>
                    <a:pt x="4478" y="5954"/>
                    <a:pt x="4621" y="5811"/>
                  </a:cubicBezTo>
                  <a:cubicBezTo>
                    <a:pt x="4668" y="5788"/>
                    <a:pt x="4692" y="5764"/>
                    <a:pt x="4740" y="5716"/>
                  </a:cubicBezTo>
                  <a:cubicBezTo>
                    <a:pt x="4787" y="5692"/>
                    <a:pt x="4811" y="5669"/>
                    <a:pt x="4859" y="5645"/>
                  </a:cubicBezTo>
                  <a:cubicBezTo>
                    <a:pt x="4906" y="5633"/>
                    <a:pt x="4960" y="5627"/>
                    <a:pt x="5014" y="5627"/>
                  </a:cubicBezTo>
                  <a:cubicBezTo>
                    <a:pt x="5067" y="5627"/>
                    <a:pt x="5121" y="5633"/>
                    <a:pt x="5168" y="5645"/>
                  </a:cubicBezTo>
                  <a:cubicBezTo>
                    <a:pt x="5216" y="5669"/>
                    <a:pt x="5264" y="5692"/>
                    <a:pt x="5287" y="5716"/>
                  </a:cubicBezTo>
                  <a:cubicBezTo>
                    <a:pt x="5335" y="5740"/>
                    <a:pt x="5383" y="5788"/>
                    <a:pt x="5407" y="5811"/>
                  </a:cubicBezTo>
                  <a:cubicBezTo>
                    <a:pt x="5478" y="5883"/>
                    <a:pt x="5573" y="5930"/>
                    <a:pt x="5669" y="5954"/>
                  </a:cubicBezTo>
                  <a:cubicBezTo>
                    <a:pt x="5764" y="6002"/>
                    <a:pt x="5883" y="6026"/>
                    <a:pt x="5978" y="6026"/>
                  </a:cubicBezTo>
                  <a:cubicBezTo>
                    <a:pt x="6121" y="6026"/>
                    <a:pt x="6240" y="5978"/>
                    <a:pt x="6359" y="5930"/>
                  </a:cubicBezTo>
                  <a:cubicBezTo>
                    <a:pt x="6454" y="5883"/>
                    <a:pt x="6550" y="5835"/>
                    <a:pt x="6621" y="5764"/>
                  </a:cubicBezTo>
                  <a:cubicBezTo>
                    <a:pt x="6693" y="5669"/>
                    <a:pt x="6812" y="5621"/>
                    <a:pt x="6931" y="5621"/>
                  </a:cubicBezTo>
                  <a:cubicBezTo>
                    <a:pt x="7050" y="5621"/>
                    <a:pt x="7169" y="5669"/>
                    <a:pt x="7264" y="5764"/>
                  </a:cubicBezTo>
                  <a:cubicBezTo>
                    <a:pt x="7312" y="5811"/>
                    <a:pt x="7359" y="5859"/>
                    <a:pt x="7431" y="5883"/>
                  </a:cubicBezTo>
                  <a:cubicBezTo>
                    <a:pt x="7574" y="5978"/>
                    <a:pt x="7717" y="6026"/>
                    <a:pt x="7883" y="6026"/>
                  </a:cubicBezTo>
                  <a:cubicBezTo>
                    <a:pt x="8026" y="6026"/>
                    <a:pt x="8145" y="6002"/>
                    <a:pt x="8264" y="5954"/>
                  </a:cubicBezTo>
                  <a:cubicBezTo>
                    <a:pt x="8360" y="5907"/>
                    <a:pt x="8455" y="5835"/>
                    <a:pt x="8526" y="5764"/>
                  </a:cubicBezTo>
                  <a:lnTo>
                    <a:pt x="8550" y="5764"/>
                  </a:lnTo>
                  <a:cubicBezTo>
                    <a:pt x="8622" y="5669"/>
                    <a:pt x="8741" y="5621"/>
                    <a:pt x="8860" y="5621"/>
                  </a:cubicBezTo>
                  <a:cubicBezTo>
                    <a:pt x="8883" y="5621"/>
                    <a:pt x="8907" y="5621"/>
                    <a:pt x="8931" y="5645"/>
                  </a:cubicBezTo>
                  <a:cubicBezTo>
                    <a:pt x="9026" y="5645"/>
                    <a:pt x="9098" y="5692"/>
                    <a:pt x="9169" y="5764"/>
                  </a:cubicBezTo>
                  <a:cubicBezTo>
                    <a:pt x="9336" y="5930"/>
                    <a:pt x="9550" y="6026"/>
                    <a:pt x="9812" y="6026"/>
                  </a:cubicBezTo>
                  <a:cubicBezTo>
                    <a:pt x="10050" y="6026"/>
                    <a:pt x="10265" y="5930"/>
                    <a:pt x="10455" y="5764"/>
                  </a:cubicBezTo>
                  <a:cubicBezTo>
                    <a:pt x="10527" y="5669"/>
                    <a:pt x="10646" y="5621"/>
                    <a:pt x="10765" y="5621"/>
                  </a:cubicBezTo>
                  <a:cubicBezTo>
                    <a:pt x="10884" y="5621"/>
                    <a:pt x="10979" y="5669"/>
                    <a:pt x="11074" y="5764"/>
                  </a:cubicBezTo>
                  <a:cubicBezTo>
                    <a:pt x="11265" y="5930"/>
                    <a:pt x="11503" y="6026"/>
                    <a:pt x="11765" y="6026"/>
                  </a:cubicBezTo>
                  <a:cubicBezTo>
                    <a:pt x="11884" y="6026"/>
                    <a:pt x="11979" y="5907"/>
                    <a:pt x="11979" y="5788"/>
                  </a:cubicBezTo>
                  <a:cubicBezTo>
                    <a:pt x="11979" y="5645"/>
                    <a:pt x="11860" y="5549"/>
                    <a:pt x="11741" y="5549"/>
                  </a:cubicBezTo>
                  <a:cubicBezTo>
                    <a:pt x="11622" y="5549"/>
                    <a:pt x="11503" y="5502"/>
                    <a:pt x="11408" y="5430"/>
                  </a:cubicBezTo>
                  <a:lnTo>
                    <a:pt x="11408" y="5407"/>
                  </a:lnTo>
                  <a:cubicBezTo>
                    <a:pt x="11217" y="5240"/>
                    <a:pt x="11003" y="5145"/>
                    <a:pt x="10765" y="5145"/>
                  </a:cubicBezTo>
                  <a:cubicBezTo>
                    <a:pt x="10527" y="5145"/>
                    <a:pt x="10289" y="5240"/>
                    <a:pt x="10122" y="5407"/>
                  </a:cubicBezTo>
                  <a:lnTo>
                    <a:pt x="10122" y="5430"/>
                  </a:lnTo>
                  <a:cubicBezTo>
                    <a:pt x="10050" y="5478"/>
                    <a:pt x="9955" y="5526"/>
                    <a:pt x="9884" y="5549"/>
                  </a:cubicBezTo>
                  <a:cubicBezTo>
                    <a:pt x="10193" y="5168"/>
                    <a:pt x="10408" y="4764"/>
                    <a:pt x="10550" y="4454"/>
                  </a:cubicBezTo>
                  <a:cubicBezTo>
                    <a:pt x="10646" y="4168"/>
                    <a:pt x="10932" y="3978"/>
                    <a:pt x="11241" y="3954"/>
                  </a:cubicBezTo>
                  <a:cubicBezTo>
                    <a:pt x="11384" y="3954"/>
                    <a:pt x="11503" y="3882"/>
                    <a:pt x="11575" y="3763"/>
                  </a:cubicBezTo>
                  <a:cubicBezTo>
                    <a:pt x="11646" y="3644"/>
                    <a:pt x="11646" y="3501"/>
                    <a:pt x="11598" y="3406"/>
                  </a:cubicBezTo>
                  <a:lnTo>
                    <a:pt x="11432" y="3097"/>
                  </a:lnTo>
                  <a:cubicBezTo>
                    <a:pt x="11384" y="2954"/>
                    <a:pt x="11217" y="2858"/>
                    <a:pt x="11074" y="2858"/>
                  </a:cubicBezTo>
                  <a:lnTo>
                    <a:pt x="10693" y="2858"/>
                  </a:lnTo>
                  <a:lnTo>
                    <a:pt x="9979" y="2430"/>
                  </a:lnTo>
                  <a:cubicBezTo>
                    <a:pt x="9741" y="2263"/>
                    <a:pt x="9455" y="2144"/>
                    <a:pt x="9169" y="2049"/>
                  </a:cubicBezTo>
                  <a:lnTo>
                    <a:pt x="8550" y="1358"/>
                  </a:lnTo>
                  <a:cubicBezTo>
                    <a:pt x="8502" y="1334"/>
                    <a:pt x="8479" y="1287"/>
                    <a:pt x="8431" y="1239"/>
                  </a:cubicBezTo>
                  <a:lnTo>
                    <a:pt x="8407" y="1239"/>
                  </a:lnTo>
                  <a:cubicBezTo>
                    <a:pt x="8383" y="1215"/>
                    <a:pt x="8336" y="1191"/>
                    <a:pt x="8288" y="1144"/>
                  </a:cubicBezTo>
                  <a:lnTo>
                    <a:pt x="7383" y="548"/>
                  </a:lnTo>
                  <a:cubicBezTo>
                    <a:pt x="7264" y="477"/>
                    <a:pt x="7121" y="429"/>
                    <a:pt x="6978" y="429"/>
                  </a:cubicBezTo>
                  <a:lnTo>
                    <a:pt x="6335" y="429"/>
                  </a:lnTo>
                  <a:cubicBezTo>
                    <a:pt x="6240" y="191"/>
                    <a:pt x="6002" y="1"/>
                    <a:pt x="5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4"/>
            <p:cNvSpPr/>
            <p:nvPr/>
          </p:nvSpPr>
          <p:spPr>
            <a:xfrm>
              <a:off x="1450344" y="1499577"/>
              <a:ext cx="57422" cy="56619"/>
            </a:xfrm>
            <a:custGeom>
              <a:rect b="b" l="l" r="r" t="t"/>
              <a:pathLst>
                <a:path extrusionOk="0" h="1692" w="1716">
                  <a:moveTo>
                    <a:pt x="858" y="453"/>
                  </a:moveTo>
                  <a:cubicBezTo>
                    <a:pt x="1072" y="453"/>
                    <a:pt x="1263" y="644"/>
                    <a:pt x="1263" y="858"/>
                  </a:cubicBezTo>
                  <a:cubicBezTo>
                    <a:pt x="1263" y="1072"/>
                    <a:pt x="1072" y="1239"/>
                    <a:pt x="858" y="1239"/>
                  </a:cubicBezTo>
                  <a:cubicBezTo>
                    <a:pt x="643" y="1239"/>
                    <a:pt x="477" y="1072"/>
                    <a:pt x="477" y="858"/>
                  </a:cubicBezTo>
                  <a:cubicBezTo>
                    <a:pt x="477" y="644"/>
                    <a:pt x="643" y="453"/>
                    <a:pt x="858" y="453"/>
                  </a:cubicBezTo>
                  <a:close/>
                  <a:moveTo>
                    <a:pt x="858" y="1"/>
                  </a:moveTo>
                  <a:cubicBezTo>
                    <a:pt x="405" y="1"/>
                    <a:pt x="0" y="382"/>
                    <a:pt x="0" y="858"/>
                  </a:cubicBezTo>
                  <a:cubicBezTo>
                    <a:pt x="0" y="1310"/>
                    <a:pt x="405" y="1691"/>
                    <a:pt x="858" y="1691"/>
                  </a:cubicBezTo>
                  <a:cubicBezTo>
                    <a:pt x="1334" y="1691"/>
                    <a:pt x="1715" y="1310"/>
                    <a:pt x="1715" y="858"/>
                  </a:cubicBezTo>
                  <a:cubicBezTo>
                    <a:pt x="1715" y="382"/>
                    <a:pt x="1334" y="1"/>
                    <a:pt x="8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4"/>
            <p:cNvSpPr/>
            <p:nvPr/>
          </p:nvSpPr>
          <p:spPr>
            <a:xfrm>
              <a:off x="1431204" y="1497636"/>
              <a:ext cx="20747" cy="17902"/>
            </a:xfrm>
            <a:custGeom>
              <a:rect b="b" l="l" r="r" t="t"/>
              <a:pathLst>
                <a:path extrusionOk="0" h="535" w="620">
                  <a:moveTo>
                    <a:pt x="258" y="0"/>
                  </a:moveTo>
                  <a:cubicBezTo>
                    <a:pt x="175" y="0"/>
                    <a:pt x="96" y="43"/>
                    <a:pt x="48" y="106"/>
                  </a:cubicBezTo>
                  <a:cubicBezTo>
                    <a:pt x="1" y="225"/>
                    <a:pt x="25" y="368"/>
                    <a:pt x="144" y="440"/>
                  </a:cubicBezTo>
                  <a:lnTo>
                    <a:pt x="239" y="487"/>
                  </a:lnTo>
                  <a:cubicBezTo>
                    <a:pt x="287" y="511"/>
                    <a:pt x="334" y="535"/>
                    <a:pt x="358" y="535"/>
                  </a:cubicBezTo>
                  <a:cubicBezTo>
                    <a:pt x="453" y="535"/>
                    <a:pt x="525" y="487"/>
                    <a:pt x="572" y="416"/>
                  </a:cubicBezTo>
                  <a:cubicBezTo>
                    <a:pt x="620" y="297"/>
                    <a:pt x="596" y="154"/>
                    <a:pt x="477" y="82"/>
                  </a:cubicBezTo>
                  <a:lnTo>
                    <a:pt x="382" y="35"/>
                  </a:lnTo>
                  <a:cubicBezTo>
                    <a:pt x="342" y="11"/>
                    <a:pt x="30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4"/>
            <p:cNvSpPr/>
            <p:nvPr/>
          </p:nvSpPr>
          <p:spPr>
            <a:xfrm>
              <a:off x="1506126" y="1541037"/>
              <a:ext cx="21550" cy="17534"/>
            </a:xfrm>
            <a:custGeom>
              <a:rect b="b" l="l" r="r" t="t"/>
              <a:pathLst>
                <a:path extrusionOk="0" h="524" w="644">
                  <a:moveTo>
                    <a:pt x="265" y="1"/>
                  </a:moveTo>
                  <a:cubicBezTo>
                    <a:pt x="181" y="1"/>
                    <a:pt x="104" y="38"/>
                    <a:pt x="72" y="119"/>
                  </a:cubicBezTo>
                  <a:cubicBezTo>
                    <a:pt x="0" y="238"/>
                    <a:pt x="48" y="381"/>
                    <a:pt x="143" y="429"/>
                  </a:cubicBezTo>
                  <a:lnTo>
                    <a:pt x="262" y="500"/>
                  </a:lnTo>
                  <a:cubicBezTo>
                    <a:pt x="286" y="524"/>
                    <a:pt x="334" y="524"/>
                    <a:pt x="381" y="524"/>
                  </a:cubicBezTo>
                  <a:cubicBezTo>
                    <a:pt x="453" y="524"/>
                    <a:pt x="524" y="500"/>
                    <a:pt x="572" y="405"/>
                  </a:cubicBezTo>
                  <a:cubicBezTo>
                    <a:pt x="643" y="309"/>
                    <a:pt x="596" y="167"/>
                    <a:pt x="500" y="95"/>
                  </a:cubicBezTo>
                  <a:lnTo>
                    <a:pt x="381" y="24"/>
                  </a:lnTo>
                  <a:cubicBezTo>
                    <a:pt x="344" y="9"/>
                    <a:pt x="304"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4"/>
            <p:cNvSpPr/>
            <p:nvPr/>
          </p:nvSpPr>
          <p:spPr>
            <a:xfrm>
              <a:off x="1431204" y="1541037"/>
              <a:ext cx="20747" cy="17534"/>
            </a:xfrm>
            <a:custGeom>
              <a:rect b="b" l="l" r="r" t="t"/>
              <a:pathLst>
                <a:path extrusionOk="0" h="524" w="620">
                  <a:moveTo>
                    <a:pt x="356" y="1"/>
                  </a:moveTo>
                  <a:cubicBezTo>
                    <a:pt x="317" y="1"/>
                    <a:pt x="277" y="9"/>
                    <a:pt x="239" y="24"/>
                  </a:cubicBezTo>
                  <a:lnTo>
                    <a:pt x="144" y="95"/>
                  </a:lnTo>
                  <a:cubicBezTo>
                    <a:pt x="25" y="167"/>
                    <a:pt x="1" y="309"/>
                    <a:pt x="48" y="405"/>
                  </a:cubicBezTo>
                  <a:cubicBezTo>
                    <a:pt x="96" y="476"/>
                    <a:pt x="168" y="524"/>
                    <a:pt x="263" y="524"/>
                  </a:cubicBezTo>
                  <a:cubicBezTo>
                    <a:pt x="287" y="524"/>
                    <a:pt x="334" y="524"/>
                    <a:pt x="382" y="500"/>
                  </a:cubicBezTo>
                  <a:lnTo>
                    <a:pt x="477" y="429"/>
                  </a:lnTo>
                  <a:cubicBezTo>
                    <a:pt x="596" y="381"/>
                    <a:pt x="620" y="238"/>
                    <a:pt x="572" y="119"/>
                  </a:cubicBezTo>
                  <a:cubicBezTo>
                    <a:pt x="524" y="38"/>
                    <a:pt x="441" y="1"/>
                    <a:pt x="3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4"/>
            <p:cNvSpPr/>
            <p:nvPr/>
          </p:nvSpPr>
          <p:spPr>
            <a:xfrm>
              <a:off x="1506126" y="1497636"/>
              <a:ext cx="21550" cy="17902"/>
            </a:xfrm>
            <a:custGeom>
              <a:rect b="b" l="l" r="r" t="t"/>
              <a:pathLst>
                <a:path extrusionOk="0" h="535" w="644">
                  <a:moveTo>
                    <a:pt x="385" y="0"/>
                  </a:moveTo>
                  <a:cubicBezTo>
                    <a:pt x="344" y="0"/>
                    <a:pt x="302" y="11"/>
                    <a:pt x="262" y="35"/>
                  </a:cubicBezTo>
                  <a:lnTo>
                    <a:pt x="143" y="82"/>
                  </a:lnTo>
                  <a:cubicBezTo>
                    <a:pt x="48" y="154"/>
                    <a:pt x="0" y="297"/>
                    <a:pt x="72" y="416"/>
                  </a:cubicBezTo>
                  <a:cubicBezTo>
                    <a:pt x="119" y="487"/>
                    <a:pt x="191" y="535"/>
                    <a:pt x="262" y="535"/>
                  </a:cubicBezTo>
                  <a:cubicBezTo>
                    <a:pt x="310" y="535"/>
                    <a:pt x="358" y="511"/>
                    <a:pt x="381" y="487"/>
                  </a:cubicBezTo>
                  <a:lnTo>
                    <a:pt x="500" y="440"/>
                  </a:lnTo>
                  <a:cubicBezTo>
                    <a:pt x="596" y="368"/>
                    <a:pt x="643" y="225"/>
                    <a:pt x="572" y="106"/>
                  </a:cubicBezTo>
                  <a:cubicBezTo>
                    <a:pt x="540" y="43"/>
                    <a:pt x="466"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4"/>
            <p:cNvSpPr/>
            <p:nvPr/>
          </p:nvSpPr>
          <p:spPr>
            <a:xfrm>
              <a:off x="1471057" y="1474882"/>
              <a:ext cx="15962" cy="19944"/>
            </a:xfrm>
            <a:custGeom>
              <a:rect b="b" l="l" r="r" t="t"/>
              <a:pathLst>
                <a:path extrusionOk="0" h="596" w="477">
                  <a:moveTo>
                    <a:pt x="239" y="0"/>
                  </a:moveTo>
                  <a:cubicBezTo>
                    <a:pt x="120" y="0"/>
                    <a:pt x="1" y="96"/>
                    <a:pt x="1" y="238"/>
                  </a:cubicBezTo>
                  <a:lnTo>
                    <a:pt x="1" y="358"/>
                  </a:lnTo>
                  <a:cubicBezTo>
                    <a:pt x="1" y="500"/>
                    <a:pt x="120" y="596"/>
                    <a:pt x="239" y="596"/>
                  </a:cubicBezTo>
                  <a:cubicBezTo>
                    <a:pt x="382" y="596"/>
                    <a:pt x="477" y="500"/>
                    <a:pt x="477" y="358"/>
                  </a:cubicBezTo>
                  <a:lnTo>
                    <a:pt x="477" y="238"/>
                  </a:lnTo>
                  <a:cubicBezTo>
                    <a:pt x="477" y="96"/>
                    <a:pt x="382"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4"/>
            <p:cNvSpPr/>
            <p:nvPr/>
          </p:nvSpPr>
          <p:spPr>
            <a:xfrm>
              <a:off x="1471057" y="1561751"/>
              <a:ext cx="15962" cy="19944"/>
            </a:xfrm>
            <a:custGeom>
              <a:rect b="b" l="l" r="r" t="t"/>
              <a:pathLst>
                <a:path extrusionOk="0" h="596" w="477">
                  <a:moveTo>
                    <a:pt x="239" y="0"/>
                  </a:moveTo>
                  <a:cubicBezTo>
                    <a:pt x="120" y="0"/>
                    <a:pt x="1" y="119"/>
                    <a:pt x="1" y="238"/>
                  </a:cubicBezTo>
                  <a:lnTo>
                    <a:pt x="1" y="357"/>
                  </a:lnTo>
                  <a:cubicBezTo>
                    <a:pt x="1" y="500"/>
                    <a:pt x="120" y="595"/>
                    <a:pt x="239" y="595"/>
                  </a:cubicBezTo>
                  <a:cubicBezTo>
                    <a:pt x="382" y="595"/>
                    <a:pt x="477" y="500"/>
                    <a:pt x="477" y="357"/>
                  </a:cubicBezTo>
                  <a:lnTo>
                    <a:pt x="477" y="238"/>
                  </a:lnTo>
                  <a:cubicBezTo>
                    <a:pt x="477" y="95"/>
                    <a:pt x="382"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4"/>
            <p:cNvSpPr/>
            <p:nvPr/>
          </p:nvSpPr>
          <p:spPr>
            <a:xfrm>
              <a:off x="1637600" y="1760551"/>
              <a:ext cx="17568" cy="15594"/>
            </a:xfrm>
            <a:custGeom>
              <a:rect b="b" l="l" r="r" t="t"/>
              <a:pathLst>
                <a:path extrusionOk="0" h="466" w="525">
                  <a:moveTo>
                    <a:pt x="275" y="1"/>
                  </a:moveTo>
                  <a:cubicBezTo>
                    <a:pt x="227" y="1"/>
                    <a:pt x="179" y="13"/>
                    <a:pt x="144" y="36"/>
                  </a:cubicBezTo>
                  <a:cubicBezTo>
                    <a:pt x="48" y="108"/>
                    <a:pt x="1" y="227"/>
                    <a:pt x="48" y="322"/>
                  </a:cubicBezTo>
                  <a:cubicBezTo>
                    <a:pt x="96" y="418"/>
                    <a:pt x="191" y="465"/>
                    <a:pt x="287" y="465"/>
                  </a:cubicBezTo>
                  <a:cubicBezTo>
                    <a:pt x="382" y="465"/>
                    <a:pt x="453" y="394"/>
                    <a:pt x="477" y="298"/>
                  </a:cubicBezTo>
                  <a:cubicBezTo>
                    <a:pt x="525" y="203"/>
                    <a:pt x="477" y="108"/>
                    <a:pt x="406" y="36"/>
                  </a:cubicBezTo>
                  <a:cubicBezTo>
                    <a:pt x="370" y="13"/>
                    <a:pt x="32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4"/>
            <p:cNvSpPr/>
            <p:nvPr/>
          </p:nvSpPr>
          <p:spPr>
            <a:xfrm>
              <a:off x="1621672" y="1520290"/>
              <a:ext cx="156236" cy="83723"/>
            </a:xfrm>
            <a:custGeom>
              <a:rect b="b" l="l" r="r" t="t"/>
              <a:pathLst>
                <a:path extrusionOk="0" h="2502" w="4669">
                  <a:moveTo>
                    <a:pt x="2191" y="477"/>
                  </a:moveTo>
                  <a:cubicBezTo>
                    <a:pt x="2501" y="477"/>
                    <a:pt x="2787" y="668"/>
                    <a:pt x="2906" y="953"/>
                  </a:cubicBezTo>
                  <a:cubicBezTo>
                    <a:pt x="2930" y="1025"/>
                    <a:pt x="3001" y="1072"/>
                    <a:pt x="3073" y="1072"/>
                  </a:cubicBezTo>
                  <a:cubicBezTo>
                    <a:pt x="3092" y="1079"/>
                    <a:pt x="3111" y="1082"/>
                    <a:pt x="3130" y="1082"/>
                  </a:cubicBezTo>
                  <a:cubicBezTo>
                    <a:pt x="3182" y="1082"/>
                    <a:pt x="3235" y="1060"/>
                    <a:pt x="3287" y="1025"/>
                  </a:cubicBezTo>
                  <a:cubicBezTo>
                    <a:pt x="3382" y="953"/>
                    <a:pt x="3501" y="906"/>
                    <a:pt x="3644" y="906"/>
                  </a:cubicBezTo>
                  <a:cubicBezTo>
                    <a:pt x="3954" y="906"/>
                    <a:pt x="4216" y="1168"/>
                    <a:pt x="4216" y="1477"/>
                  </a:cubicBezTo>
                  <a:cubicBezTo>
                    <a:pt x="4216" y="1787"/>
                    <a:pt x="3954" y="2049"/>
                    <a:pt x="3644" y="2049"/>
                  </a:cubicBezTo>
                  <a:lnTo>
                    <a:pt x="905" y="2049"/>
                  </a:lnTo>
                  <a:cubicBezTo>
                    <a:pt x="667" y="2049"/>
                    <a:pt x="477" y="1834"/>
                    <a:pt x="477" y="1596"/>
                  </a:cubicBezTo>
                  <a:cubicBezTo>
                    <a:pt x="477" y="1334"/>
                    <a:pt x="667" y="1144"/>
                    <a:pt x="929" y="1144"/>
                  </a:cubicBezTo>
                  <a:cubicBezTo>
                    <a:pt x="977" y="1144"/>
                    <a:pt x="1048" y="1168"/>
                    <a:pt x="1120" y="1191"/>
                  </a:cubicBezTo>
                  <a:cubicBezTo>
                    <a:pt x="1144" y="1203"/>
                    <a:pt x="1173" y="1209"/>
                    <a:pt x="1206" y="1209"/>
                  </a:cubicBezTo>
                  <a:cubicBezTo>
                    <a:pt x="1239" y="1209"/>
                    <a:pt x="1275" y="1203"/>
                    <a:pt x="1310" y="1191"/>
                  </a:cubicBezTo>
                  <a:cubicBezTo>
                    <a:pt x="1382" y="1168"/>
                    <a:pt x="1429" y="1120"/>
                    <a:pt x="1453" y="1049"/>
                  </a:cubicBezTo>
                  <a:cubicBezTo>
                    <a:pt x="1548" y="715"/>
                    <a:pt x="1834" y="477"/>
                    <a:pt x="2191" y="477"/>
                  </a:cubicBezTo>
                  <a:close/>
                  <a:moveTo>
                    <a:pt x="2191" y="1"/>
                  </a:moveTo>
                  <a:cubicBezTo>
                    <a:pt x="1715" y="1"/>
                    <a:pt x="1286" y="286"/>
                    <a:pt x="1072" y="691"/>
                  </a:cubicBezTo>
                  <a:cubicBezTo>
                    <a:pt x="1025" y="691"/>
                    <a:pt x="977" y="668"/>
                    <a:pt x="905" y="668"/>
                  </a:cubicBezTo>
                  <a:cubicBezTo>
                    <a:pt x="405" y="668"/>
                    <a:pt x="0" y="1096"/>
                    <a:pt x="0" y="1596"/>
                  </a:cubicBezTo>
                  <a:cubicBezTo>
                    <a:pt x="0" y="2096"/>
                    <a:pt x="405" y="2501"/>
                    <a:pt x="929" y="2501"/>
                  </a:cubicBezTo>
                  <a:lnTo>
                    <a:pt x="3644" y="2501"/>
                  </a:lnTo>
                  <a:cubicBezTo>
                    <a:pt x="4216" y="2501"/>
                    <a:pt x="4668" y="2049"/>
                    <a:pt x="4668" y="1477"/>
                  </a:cubicBezTo>
                  <a:cubicBezTo>
                    <a:pt x="4668" y="906"/>
                    <a:pt x="4216" y="429"/>
                    <a:pt x="3644" y="429"/>
                  </a:cubicBezTo>
                  <a:cubicBezTo>
                    <a:pt x="3501" y="429"/>
                    <a:pt x="3335" y="477"/>
                    <a:pt x="3215" y="525"/>
                  </a:cubicBezTo>
                  <a:cubicBezTo>
                    <a:pt x="2977" y="215"/>
                    <a:pt x="2596" y="1"/>
                    <a:pt x="21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2" name="Shape 982"/>
        <p:cNvGrpSpPr/>
        <p:nvPr/>
      </p:nvGrpSpPr>
      <p:grpSpPr>
        <a:xfrm>
          <a:off x="0" y="0"/>
          <a:ext cx="0" cy="0"/>
          <a:chOff x="0" y="0"/>
          <a:chExt cx="0" cy="0"/>
        </a:xfrm>
      </p:grpSpPr>
      <p:sp>
        <p:nvSpPr>
          <p:cNvPr id="983" name="Google Shape;983;p65"/>
          <p:cNvSpPr txBox="1"/>
          <p:nvPr>
            <p:ph type="title"/>
          </p:nvPr>
        </p:nvSpPr>
        <p:spPr>
          <a:xfrm>
            <a:off x="713225" y="2250900"/>
            <a:ext cx="7717500" cy="64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Name of the section</a:t>
            </a:r>
            <a:endParaRPr/>
          </a:p>
        </p:txBody>
      </p:sp>
      <p:sp>
        <p:nvSpPr>
          <p:cNvPr id="984" name="Google Shape;984;p65"/>
          <p:cNvSpPr txBox="1"/>
          <p:nvPr>
            <p:ph idx="1" type="subTitle"/>
          </p:nvPr>
        </p:nvSpPr>
        <p:spPr>
          <a:xfrm>
            <a:off x="2186850" y="2892600"/>
            <a:ext cx="47703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985" name="Google Shape;985;p65"/>
          <p:cNvSpPr txBox="1"/>
          <p:nvPr>
            <p:ph idx="2" type="title"/>
          </p:nvPr>
        </p:nvSpPr>
        <p:spPr>
          <a:xfrm>
            <a:off x="3298200" y="267500"/>
            <a:ext cx="2547600" cy="88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66"/>
          <p:cNvSpPr txBox="1"/>
          <p:nvPr>
            <p:ph type="title"/>
          </p:nvPr>
        </p:nvSpPr>
        <p:spPr>
          <a:xfrm>
            <a:off x="1317700" y="1499338"/>
            <a:ext cx="1920300" cy="3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sz="3400"/>
          </a:p>
        </p:txBody>
      </p:sp>
      <p:cxnSp>
        <p:nvCxnSpPr>
          <p:cNvPr id="991" name="Google Shape;991;p66"/>
          <p:cNvCxnSpPr/>
          <p:nvPr/>
        </p:nvCxnSpPr>
        <p:spPr>
          <a:xfrm rot="10800000">
            <a:off x="704925" y="2812650"/>
            <a:ext cx="7724700" cy="0"/>
          </a:xfrm>
          <a:prstGeom prst="straightConnector1">
            <a:avLst/>
          </a:prstGeom>
          <a:noFill/>
          <a:ln cap="flat" cmpd="sng" w="9525">
            <a:solidFill>
              <a:schemeClr val="accent1"/>
            </a:solidFill>
            <a:prstDash val="dot"/>
            <a:round/>
            <a:headEnd len="med" w="med" type="none"/>
            <a:tailEnd len="med" w="med" type="none"/>
          </a:ln>
        </p:spPr>
      </p:cxnSp>
      <p:cxnSp>
        <p:nvCxnSpPr>
          <p:cNvPr id="992" name="Google Shape;992;p66"/>
          <p:cNvCxnSpPr/>
          <p:nvPr/>
        </p:nvCxnSpPr>
        <p:spPr>
          <a:xfrm>
            <a:off x="4572000" y="1024650"/>
            <a:ext cx="0" cy="3576000"/>
          </a:xfrm>
          <a:prstGeom prst="straightConnector1">
            <a:avLst/>
          </a:prstGeom>
          <a:noFill/>
          <a:ln cap="flat" cmpd="sng" w="9525">
            <a:solidFill>
              <a:schemeClr val="accent1"/>
            </a:solidFill>
            <a:prstDash val="dot"/>
            <a:round/>
            <a:headEnd len="med" w="med" type="none"/>
            <a:tailEnd len="med" w="med" type="none"/>
          </a:ln>
        </p:spPr>
      </p:cxnSp>
      <p:sp>
        <p:nvSpPr>
          <p:cNvPr id="993" name="Google Shape;993;p66"/>
          <p:cNvSpPr/>
          <p:nvPr/>
        </p:nvSpPr>
        <p:spPr>
          <a:xfrm>
            <a:off x="701175" y="276450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6"/>
          <p:cNvSpPr/>
          <p:nvPr/>
        </p:nvSpPr>
        <p:spPr>
          <a:xfrm>
            <a:off x="4786413" y="276450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6"/>
          <p:cNvSpPr txBox="1"/>
          <p:nvPr>
            <p:ph idx="2" type="title"/>
          </p:nvPr>
        </p:nvSpPr>
        <p:spPr>
          <a:xfrm>
            <a:off x="5394675" y="1524700"/>
            <a:ext cx="1920300" cy="3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996" name="Google Shape;996;p66"/>
          <p:cNvSpPr txBox="1"/>
          <p:nvPr>
            <p:ph idx="4" type="title"/>
          </p:nvPr>
        </p:nvSpPr>
        <p:spPr>
          <a:xfrm>
            <a:off x="5383800" y="3212375"/>
            <a:ext cx="1920300" cy="3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997" name="Google Shape;997;p66"/>
          <p:cNvSpPr txBox="1"/>
          <p:nvPr>
            <p:ph idx="5"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
            </a:r>
            <a:r>
              <a:rPr lang="en"/>
              <a:t>our columns with percentages</a:t>
            </a:r>
            <a:endParaRPr/>
          </a:p>
        </p:txBody>
      </p:sp>
      <p:sp>
        <p:nvSpPr>
          <p:cNvPr id="998" name="Google Shape;998;p66"/>
          <p:cNvSpPr txBox="1"/>
          <p:nvPr>
            <p:ph idx="3" type="title"/>
          </p:nvPr>
        </p:nvSpPr>
        <p:spPr>
          <a:xfrm>
            <a:off x="1269250" y="3212375"/>
            <a:ext cx="1920300" cy="3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999" name="Google Shape;999;p66"/>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6"/>
          <p:cNvSpPr/>
          <p:nvPr/>
        </p:nvSpPr>
        <p:spPr>
          <a:xfrm>
            <a:off x="3531081" y="-443957"/>
            <a:ext cx="35995" cy="16439"/>
          </a:xfrm>
          <a:custGeom>
            <a:rect b="b" l="l" r="r" t="t"/>
            <a:pathLst>
              <a:path extrusionOk="0" h="786" w="1721">
                <a:moveTo>
                  <a:pt x="1630" y="1"/>
                </a:moveTo>
                <a:cubicBezTo>
                  <a:pt x="1618" y="1"/>
                  <a:pt x="1605" y="4"/>
                  <a:pt x="1593" y="13"/>
                </a:cubicBezTo>
                <a:cubicBezTo>
                  <a:pt x="1143" y="359"/>
                  <a:pt x="624" y="578"/>
                  <a:pt x="69" y="647"/>
                </a:cubicBezTo>
                <a:cubicBezTo>
                  <a:pt x="23" y="647"/>
                  <a:pt x="0" y="682"/>
                  <a:pt x="0" y="728"/>
                </a:cubicBezTo>
                <a:cubicBezTo>
                  <a:pt x="12" y="763"/>
                  <a:pt x="35" y="786"/>
                  <a:pt x="81" y="786"/>
                </a:cubicBezTo>
                <a:cubicBezTo>
                  <a:pt x="658" y="717"/>
                  <a:pt x="1212" y="486"/>
                  <a:pt x="1674" y="128"/>
                </a:cubicBezTo>
                <a:cubicBezTo>
                  <a:pt x="1709" y="105"/>
                  <a:pt x="1720" y="59"/>
                  <a:pt x="1697" y="36"/>
                </a:cubicBezTo>
                <a:cubicBezTo>
                  <a:pt x="1675" y="13"/>
                  <a:pt x="1652" y="1"/>
                  <a:pt x="16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 name="Google Shape;1001;p66"/>
          <p:cNvGrpSpPr/>
          <p:nvPr/>
        </p:nvGrpSpPr>
        <p:grpSpPr>
          <a:xfrm>
            <a:off x="4861263" y="3124501"/>
            <a:ext cx="435446" cy="548645"/>
            <a:chOff x="2763613" y="3301332"/>
            <a:chExt cx="343493" cy="400881"/>
          </a:xfrm>
        </p:grpSpPr>
        <p:sp>
          <p:nvSpPr>
            <p:cNvPr id="1002" name="Google Shape;1002;p66"/>
            <p:cNvSpPr/>
            <p:nvPr/>
          </p:nvSpPr>
          <p:spPr>
            <a:xfrm>
              <a:off x="2981153" y="3653257"/>
              <a:ext cx="16798" cy="15694"/>
            </a:xfrm>
            <a:custGeom>
              <a:rect b="b" l="l" r="r" t="t"/>
              <a:pathLst>
                <a:path extrusionOk="0" h="469" w="502">
                  <a:moveTo>
                    <a:pt x="239" y="1"/>
                  </a:moveTo>
                  <a:cubicBezTo>
                    <a:pt x="215" y="1"/>
                    <a:pt x="192" y="4"/>
                    <a:pt x="168" y="10"/>
                  </a:cubicBezTo>
                  <a:cubicBezTo>
                    <a:pt x="72" y="57"/>
                    <a:pt x="1" y="176"/>
                    <a:pt x="25" y="272"/>
                  </a:cubicBezTo>
                  <a:cubicBezTo>
                    <a:pt x="49" y="367"/>
                    <a:pt x="120" y="438"/>
                    <a:pt x="215" y="462"/>
                  </a:cubicBezTo>
                  <a:cubicBezTo>
                    <a:pt x="232" y="466"/>
                    <a:pt x="248" y="468"/>
                    <a:pt x="264" y="468"/>
                  </a:cubicBezTo>
                  <a:cubicBezTo>
                    <a:pt x="342" y="468"/>
                    <a:pt x="414" y="422"/>
                    <a:pt x="453" y="343"/>
                  </a:cubicBezTo>
                  <a:cubicBezTo>
                    <a:pt x="501" y="272"/>
                    <a:pt x="477" y="153"/>
                    <a:pt x="430" y="81"/>
                  </a:cubicBezTo>
                  <a:cubicBezTo>
                    <a:pt x="376" y="28"/>
                    <a:pt x="309"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6"/>
            <p:cNvSpPr/>
            <p:nvPr/>
          </p:nvSpPr>
          <p:spPr>
            <a:xfrm>
              <a:off x="2895121" y="3492303"/>
              <a:ext cx="76529" cy="88776"/>
            </a:xfrm>
            <a:custGeom>
              <a:rect b="b" l="l" r="r" t="t"/>
              <a:pathLst>
                <a:path extrusionOk="0" h="2653" w="2287">
                  <a:moveTo>
                    <a:pt x="905" y="628"/>
                  </a:moveTo>
                  <a:lnTo>
                    <a:pt x="1119" y="938"/>
                  </a:lnTo>
                  <a:cubicBezTo>
                    <a:pt x="1167" y="1009"/>
                    <a:pt x="1215" y="1033"/>
                    <a:pt x="1286" y="1057"/>
                  </a:cubicBezTo>
                  <a:cubicBezTo>
                    <a:pt x="1357" y="1057"/>
                    <a:pt x="1405" y="1033"/>
                    <a:pt x="1477" y="1009"/>
                  </a:cubicBezTo>
                  <a:lnTo>
                    <a:pt x="1619" y="867"/>
                  </a:lnTo>
                  <a:cubicBezTo>
                    <a:pt x="1691" y="1057"/>
                    <a:pt x="1786" y="1319"/>
                    <a:pt x="1810" y="1676"/>
                  </a:cubicBezTo>
                  <a:lnTo>
                    <a:pt x="1810" y="1700"/>
                  </a:lnTo>
                  <a:cubicBezTo>
                    <a:pt x="1810" y="1700"/>
                    <a:pt x="1810" y="1700"/>
                    <a:pt x="1810" y="1724"/>
                  </a:cubicBezTo>
                  <a:cubicBezTo>
                    <a:pt x="1786" y="1962"/>
                    <a:pt x="1524" y="2176"/>
                    <a:pt x="1191" y="2176"/>
                  </a:cubicBezTo>
                  <a:cubicBezTo>
                    <a:pt x="857" y="2176"/>
                    <a:pt x="572" y="1962"/>
                    <a:pt x="548" y="1700"/>
                  </a:cubicBezTo>
                  <a:cubicBezTo>
                    <a:pt x="548" y="1605"/>
                    <a:pt x="524" y="1129"/>
                    <a:pt x="905" y="628"/>
                  </a:cubicBezTo>
                  <a:close/>
                  <a:moveTo>
                    <a:pt x="923" y="0"/>
                  </a:moveTo>
                  <a:cubicBezTo>
                    <a:pt x="871" y="0"/>
                    <a:pt x="822" y="27"/>
                    <a:pt x="786" y="81"/>
                  </a:cubicBezTo>
                  <a:cubicBezTo>
                    <a:pt x="0" y="867"/>
                    <a:pt x="71" y="1724"/>
                    <a:pt x="71" y="1748"/>
                  </a:cubicBezTo>
                  <a:cubicBezTo>
                    <a:pt x="71" y="1772"/>
                    <a:pt x="71" y="1772"/>
                    <a:pt x="71" y="1772"/>
                  </a:cubicBezTo>
                  <a:cubicBezTo>
                    <a:pt x="119" y="2272"/>
                    <a:pt x="619" y="2653"/>
                    <a:pt x="1191" y="2653"/>
                  </a:cubicBezTo>
                  <a:cubicBezTo>
                    <a:pt x="1786" y="2629"/>
                    <a:pt x="2239" y="2248"/>
                    <a:pt x="2286" y="1748"/>
                  </a:cubicBezTo>
                  <a:cubicBezTo>
                    <a:pt x="2286" y="1748"/>
                    <a:pt x="2286" y="1724"/>
                    <a:pt x="2286" y="1700"/>
                  </a:cubicBezTo>
                  <a:cubicBezTo>
                    <a:pt x="2286" y="1700"/>
                    <a:pt x="2286" y="1676"/>
                    <a:pt x="2286" y="1676"/>
                  </a:cubicBezTo>
                  <a:lnTo>
                    <a:pt x="2286" y="1652"/>
                  </a:lnTo>
                  <a:lnTo>
                    <a:pt x="2286" y="1629"/>
                  </a:lnTo>
                  <a:cubicBezTo>
                    <a:pt x="2239" y="890"/>
                    <a:pt x="1905" y="390"/>
                    <a:pt x="1881" y="366"/>
                  </a:cubicBezTo>
                  <a:cubicBezTo>
                    <a:pt x="1858" y="319"/>
                    <a:pt x="1786" y="271"/>
                    <a:pt x="1738" y="271"/>
                  </a:cubicBezTo>
                  <a:cubicBezTo>
                    <a:pt x="1667" y="271"/>
                    <a:pt x="1596" y="271"/>
                    <a:pt x="1548" y="319"/>
                  </a:cubicBezTo>
                  <a:lnTo>
                    <a:pt x="1381" y="462"/>
                  </a:lnTo>
                  <a:lnTo>
                    <a:pt x="1143" y="105"/>
                  </a:lnTo>
                  <a:cubicBezTo>
                    <a:pt x="1119" y="57"/>
                    <a:pt x="1048" y="9"/>
                    <a:pt x="976" y="9"/>
                  </a:cubicBezTo>
                  <a:cubicBezTo>
                    <a:pt x="959" y="3"/>
                    <a:pt x="941" y="0"/>
                    <a:pt x="9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6"/>
            <p:cNvSpPr/>
            <p:nvPr/>
          </p:nvSpPr>
          <p:spPr>
            <a:xfrm>
              <a:off x="2763613" y="3301332"/>
              <a:ext cx="343493" cy="400881"/>
            </a:xfrm>
            <a:custGeom>
              <a:rect b="b" l="l" r="r" t="t"/>
              <a:pathLst>
                <a:path extrusionOk="0" h="11980" w="10265">
                  <a:moveTo>
                    <a:pt x="6597" y="477"/>
                  </a:moveTo>
                  <a:lnTo>
                    <a:pt x="6597" y="1096"/>
                  </a:lnTo>
                  <a:lnTo>
                    <a:pt x="6597" y="1120"/>
                  </a:lnTo>
                  <a:lnTo>
                    <a:pt x="6597" y="1715"/>
                  </a:lnTo>
                  <a:lnTo>
                    <a:pt x="3692" y="1715"/>
                  </a:lnTo>
                  <a:lnTo>
                    <a:pt x="3692" y="477"/>
                  </a:lnTo>
                  <a:close/>
                  <a:moveTo>
                    <a:pt x="7097" y="2192"/>
                  </a:moveTo>
                  <a:cubicBezTo>
                    <a:pt x="7383" y="2192"/>
                    <a:pt x="7597" y="2358"/>
                    <a:pt x="7693" y="2620"/>
                  </a:cubicBezTo>
                  <a:lnTo>
                    <a:pt x="2668" y="2620"/>
                  </a:lnTo>
                  <a:cubicBezTo>
                    <a:pt x="2739" y="2358"/>
                    <a:pt x="2977" y="2192"/>
                    <a:pt x="3239" y="2192"/>
                  </a:cubicBezTo>
                  <a:close/>
                  <a:moveTo>
                    <a:pt x="5740" y="3073"/>
                  </a:moveTo>
                  <a:lnTo>
                    <a:pt x="5597" y="3549"/>
                  </a:lnTo>
                  <a:lnTo>
                    <a:pt x="4668" y="3549"/>
                  </a:lnTo>
                  <a:lnTo>
                    <a:pt x="4502" y="3073"/>
                  </a:lnTo>
                  <a:close/>
                  <a:moveTo>
                    <a:pt x="6669" y="3073"/>
                  </a:moveTo>
                  <a:lnTo>
                    <a:pt x="7740" y="5859"/>
                  </a:lnTo>
                  <a:cubicBezTo>
                    <a:pt x="7836" y="6121"/>
                    <a:pt x="7907" y="6383"/>
                    <a:pt x="7907" y="6645"/>
                  </a:cubicBezTo>
                  <a:cubicBezTo>
                    <a:pt x="7907" y="7645"/>
                    <a:pt x="7193" y="8503"/>
                    <a:pt x="6240" y="8741"/>
                  </a:cubicBezTo>
                  <a:cubicBezTo>
                    <a:pt x="6073" y="8788"/>
                    <a:pt x="5883" y="8788"/>
                    <a:pt x="5716" y="8788"/>
                  </a:cubicBezTo>
                  <a:lnTo>
                    <a:pt x="4597" y="8788"/>
                  </a:lnTo>
                  <a:cubicBezTo>
                    <a:pt x="4406" y="8788"/>
                    <a:pt x="4216" y="8788"/>
                    <a:pt x="4025" y="8741"/>
                  </a:cubicBezTo>
                  <a:cubicBezTo>
                    <a:pt x="3097" y="8503"/>
                    <a:pt x="2382" y="7645"/>
                    <a:pt x="2382" y="6645"/>
                  </a:cubicBezTo>
                  <a:cubicBezTo>
                    <a:pt x="2382" y="6383"/>
                    <a:pt x="2430" y="6121"/>
                    <a:pt x="2525" y="5859"/>
                  </a:cubicBezTo>
                  <a:lnTo>
                    <a:pt x="3597" y="3073"/>
                  </a:lnTo>
                  <a:lnTo>
                    <a:pt x="4025" y="3073"/>
                  </a:lnTo>
                  <a:lnTo>
                    <a:pt x="4263" y="3859"/>
                  </a:lnTo>
                  <a:cubicBezTo>
                    <a:pt x="4311" y="3954"/>
                    <a:pt x="4383" y="4025"/>
                    <a:pt x="4502" y="4025"/>
                  </a:cubicBezTo>
                  <a:lnTo>
                    <a:pt x="5764" y="4025"/>
                  </a:lnTo>
                  <a:cubicBezTo>
                    <a:pt x="5859" y="4025"/>
                    <a:pt x="5954" y="3954"/>
                    <a:pt x="5978" y="3859"/>
                  </a:cubicBezTo>
                  <a:lnTo>
                    <a:pt x="6240" y="3073"/>
                  </a:lnTo>
                  <a:close/>
                  <a:moveTo>
                    <a:pt x="3216" y="1334"/>
                  </a:moveTo>
                  <a:lnTo>
                    <a:pt x="3216" y="1715"/>
                  </a:lnTo>
                  <a:cubicBezTo>
                    <a:pt x="2644" y="1739"/>
                    <a:pt x="2168" y="2216"/>
                    <a:pt x="2168" y="2787"/>
                  </a:cubicBezTo>
                  <a:lnTo>
                    <a:pt x="2168" y="2835"/>
                  </a:lnTo>
                  <a:cubicBezTo>
                    <a:pt x="2168" y="2978"/>
                    <a:pt x="2263" y="3073"/>
                    <a:pt x="2406" y="3073"/>
                  </a:cubicBezTo>
                  <a:lnTo>
                    <a:pt x="3097" y="3073"/>
                  </a:lnTo>
                  <a:lnTo>
                    <a:pt x="2096" y="5692"/>
                  </a:lnTo>
                  <a:cubicBezTo>
                    <a:pt x="1977" y="6002"/>
                    <a:pt x="1906" y="6312"/>
                    <a:pt x="1906" y="6645"/>
                  </a:cubicBezTo>
                  <a:cubicBezTo>
                    <a:pt x="1906" y="7812"/>
                    <a:pt x="2668" y="8788"/>
                    <a:pt x="3716" y="9122"/>
                  </a:cubicBezTo>
                  <a:lnTo>
                    <a:pt x="3716" y="9669"/>
                  </a:lnTo>
                  <a:lnTo>
                    <a:pt x="1525" y="9669"/>
                  </a:lnTo>
                  <a:cubicBezTo>
                    <a:pt x="953" y="9669"/>
                    <a:pt x="477" y="9122"/>
                    <a:pt x="477" y="8455"/>
                  </a:cubicBezTo>
                  <a:cubicBezTo>
                    <a:pt x="477" y="8360"/>
                    <a:pt x="501" y="8288"/>
                    <a:pt x="501" y="8193"/>
                  </a:cubicBezTo>
                  <a:lnTo>
                    <a:pt x="1596" y="2287"/>
                  </a:lnTo>
                  <a:cubicBezTo>
                    <a:pt x="1715" y="1739"/>
                    <a:pt x="2144" y="1334"/>
                    <a:pt x="2620" y="1334"/>
                  </a:cubicBezTo>
                  <a:close/>
                  <a:moveTo>
                    <a:pt x="6073" y="9241"/>
                  </a:moveTo>
                  <a:lnTo>
                    <a:pt x="6073" y="9669"/>
                  </a:lnTo>
                  <a:lnTo>
                    <a:pt x="4192" y="9669"/>
                  </a:lnTo>
                  <a:lnTo>
                    <a:pt x="4192" y="9241"/>
                  </a:lnTo>
                  <a:cubicBezTo>
                    <a:pt x="4430" y="9265"/>
                    <a:pt x="4668" y="9265"/>
                    <a:pt x="4906" y="9265"/>
                  </a:cubicBezTo>
                  <a:lnTo>
                    <a:pt x="5668" y="9265"/>
                  </a:lnTo>
                  <a:cubicBezTo>
                    <a:pt x="5811" y="9265"/>
                    <a:pt x="5930" y="9265"/>
                    <a:pt x="6073" y="9241"/>
                  </a:cubicBezTo>
                  <a:close/>
                  <a:moveTo>
                    <a:pt x="7645" y="1334"/>
                  </a:moveTo>
                  <a:cubicBezTo>
                    <a:pt x="8145" y="1334"/>
                    <a:pt x="8574" y="1739"/>
                    <a:pt x="8669" y="2287"/>
                  </a:cubicBezTo>
                  <a:lnTo>
                    <a:pt x="9765" y="8193"/>
                  </a:lnTo>
                  <a:cubicBezTo>
                    <a:pt x="9788" y="8288"/>
                    <a:pt x="9788" y="8360"/>
                    <a:pt x="9788" y="8455"/>
                  </a:cubicBezTo>
                  <a:cubicBezTo>
                    <a:pt x="9788" y="9122"/>
                    <a:pt x="9312" y="9669"/>
                    <a:pt x="8741" y="9669"/>
                  </a:cubicBezTo>
                  <a:lnTo>
                    <a:pt x="6550" y="9669"/>
                  </a:lnTo>
                  <a:lnTo>
                    <a:pt x="6550" y="9122"/>
                  </a:lnTo>
                  <a:cubicBezTo>
                    <a:pt x="7597" y="8788"/>
                    <a:pt x="8360" y="7812"/>
                    <a:pt x="8360" y="6645"/>
                  </a:cubicBezTo>
                  <a:cubicBezTo>
                    <a:pt x="8360" y="6312"/>
                    <a:pt x="8312" y="6002"/>
                    <a:pt x="8193" y="5692"/>
                  </a:cubicBezTo>
                  <a:lnTo>
                    <a:pt x="7169" y="3073"/>
                  </a:lnTo>
                  <a:lnTo>
                    <a:pt x="7955" y="3073"/>
                  </a:lnTo>
                  <a:cubicBezTo>
                    <a:pt x="8074" y="3073"/>
                    <a:pt x="8193" y="2978"/>
                    <a:pt x="8193" y="2835"/>
                  </a:cubicBezTo>
                  <a:lnTo>
                    <a:pt x="8193" y="2787"/>
                  </a:lnTo>
                  <a:cubicBezTo>
                    <a:pt x="8193" y="2192"/>
                    <a:pt x="7693" y="1715"/>
                    <a:pt x="7097" y="1715"/>
                  </a:cubicBezTo>
                  <a:lnTo>
                    <a:pt x="7050" y="1715"/>
                  </a:lnTo>
                  <a:lnTo>
                    <a:pt x="7050" y="1334"/>
                  </a:lnTo>
                  <a:close/>
                  <a:moveTo>
                    <a:pt x="6788" y="10146"/>
                  </a:moveTo>
                  <a:lnTo>
                    <a:pt x="7907" y="10884"/>
                  </a:lnTo>
                  <a:lnTo>
                    <a:pt x="7907" y="11527"/>
                  </a:lnTo>
                  <a:lnTo>
                    <a:pt x="2358" y="11527"/>
                  </a:lnTo>
                  <a:lnTo>
                    <a:pt x="2358" y="10979"/>
                  </a:lnTo>
                  <a:lnTo>
                    <a:pt x="5835" y="10979"/>
                  </a:lnTo>
                  <a:cubicBezTo>
                    <a:pt x="5954" y="10979"/>
                    <a:pt x="6050" y="10884"/>
                    <a:pt x="6050" y="10741"/>
                  </a:cubicBezTo>
                  <a:cubicBezTo>
                    <a:pt x="6050" y="10622"/>
                    <a:pt x="5954" y="10503"/>
                    <a:pt x="5835" y="10503"/>
                  </a:cubicBezTo>
                  <a:lnTo>
                    <a:pt x="2906" y="10503"/>
                  </a:lnTo>
                  <a:lnTo>
                    <a:pt x="3478" y="10146"/>
                  </a:lnTo>
                  <a:close/>
                  <a:moveTo>
                    <a:pt x="2835" y="1"/>
                  </a:moveTo>
                  <a:cubicBezTo>
                    <a:pt x="2715" y="1"/>
                    <a:pt x="2620" y="120"/>
                    <a:pt x="2620" y="239"/>
                  </a:cubicBezTo>
                  <a:cubicBezTo>
                    <a:pt x="2620" y="382"/>
                    <a:pt x="2715" y="477"/>
                    <a:pt x="2835" y="477"/>
                  </a:cubicBezTo>
                  <a:lnTo>
                    <a:pt x="3216" y="477"/>
                  </a:lnTo>
                  <a:lnTo>
                    <a:pt x="3216" y="858"/>
                  </a:lnTo>
                  <a:lnTo>
                    <a:pt x="2620" y="858"/>
                  </a:lnTo>
                  <a:cubicBezTo>
                    <a:pt x="1906" y="858"/>
                    <a:pt x="1287" y="1430"/>
                    <a:pt x="1144" y="2216"/>
                  </a:cubicBezTo>
                  <a:lnTo>
                    <a:pt x="48" y="8122"/>
                  </a:lnTo>
                  <a:cubicBezTo>
                    <a:pt x="24" y="8217"/>
                    <a:pt x="1" y="8336"/>
                    <a:pt x="1" y="8455"/>
                  </a:cubicBezTo>
                  <a:cubicBezTo>
                    <a:pt x="1" y="9384"/>
                    <a:pt x="691" y="10146"/>
                    <a:pt x="1525" y="10146"/>
                  </a:cubicBezTo>
                  <a:lnTo>
                    <a:pt x="2620" y="10146"/>
                  </a:lnTo>
                  <a:lnTo>
                    <a:pt x="2001" y="10551"/>
                  </a:lnTo>
                  <a:cubicBezTo>
                    <a:pt x="1977" y="10551"/>
                    <a:pt x="1977" y="10551"/>
                    <a:pt x="1977" y="10574"/>
                  </a:cubicBezTo>
                  <a:cubicBezTo>
                    <a:pt x="1953" y="10574"/>
                    <a:pt x="1953" y="10574"/>
                    <a:pt x="1953" y="10598"/>
                  </a:cubicBezTo>
                  <a:lnTo>
                    <a:pt x="1930" y="10598"/>
                  </a:lnTo>
                  <a:cubicBezTo>
                    <a:pt x="1930" y="10622"/>
                    <a:pt x="1930" y="10622"/>
                    <a:pt x="1930" y="10622"/>
                  </a:cubicBezTo>
                  <a:cubicBezTo>
                    <a:pt x="1930" y="10622"/>
                    <a:pt x="1906" y="10646"/>
                    <a:pt x="1906" y="10670"/>
                  </a:cubicBezTo>
                  <a:cubicBezTo>
                    <a:pt x="1906" y="10670"/>
                    <a:pt x="1906" y="10670"/>
                    <a:pt x="1906" y="10693"/>
                  </a:cubicBezTo>
                  <a:cubicBezTo>
                    <a:pt x="1882" y="10693"/>
                    <a:pt x="1882" y="10693"/>
                    <a:pt x="1882" y="10717"/>
                  </a:cubicBezTo>
                  <a:cubicBezTo>
                    <a:pt x="1882" y="10717"/>
                    <a:pt x="1882" y="10741"/>
                    <a:pt x="1882" y="10741"/>
                  </a:cubicBezTo>
                  <a:lnTo>
                    <a:pt x="1882" y="11765"/>
                  </a:lnTo>
                  <a:cubicBezTo>
                    <a:pt x="1882" y="11884"/>
                    <a:pt x="2001" y="11979"/>
                    <a:pt x="2120" y="11979"/>
                  </a:cubicBezTo>
                  <a:lnTo>
                    <a:pt x="8145" y="11979"/>
                  </a:lnTo>
                  <a:cubicBezTo>
                    <a:pt x="8264" y="11979"/>
                    <a:pt x="8383" y="11884"/>
                    <a:pt x="8383" y="11765"/>
                  </a:cubicBezTo>
                  <a:lnTo>
                    <a:pt x="8383" y="10741"/>
                  </a:lnTo>
                  <a:cubicBezTo>
                    <a:pt x="8383" y="10670"/>
                    <a:pt x="8336" y="10598"/>
                    <a:pt x="8288" y="10551"/>
                  </a:cubicBezTo>
                  <a:lnTo>
                    <a:pt x="7645" y="10146"/>
                  </a:lnTo>
                  <a:lnTo>
                    <a:pt x="8741" y="10146"/>
                  </a:lnTo>
                  <a:cubicBezTo>
                    <a:pt x="9574" y="10146"/>
                    <a:pt x="10265" y="9384"/>
                    <a:pt x="10265" y="8455"/>
                  </a:cubicBezTo>
                  <a:cubicBezTo>
                    <a:pt x="10265" y="8336"/>
                    <a:pt x="10241" y="8217"/>
                    <a:pt x="10241" y="8122"/>
                  </a:cubicBezTo>
                  <a:lnTo>
                    <a:pt x="9145" y="2216"/>
                  </a:lnTo>
                  <a:cubicBezTo>
                    <a:pt x="8979" y="1430"/>
                    <a:pt x="8360" y="858"/>
                    <a:pt x="7645" y="858"/>
                  </a:cubicBezTo>
                  <a:lnTo>
                    <a:pt x="7050" y="858"/>
                  </a:lnTo>
                  <a:lnTo>
                    <a:pt x="7050" y="477"/>
                  </a:lnTo>
                  <a:lnTo>
                    <a:pt x="7407" y="477"/>
                  </a:lnTo>
                  <a:cubicBezTo>
                    <a:pt x="7526" y="477"/>
                    <a:pt x="7645" y="382"/>
                    <a:pt x="7645" y="239"/>
                  </a:cubicBezTo>
                  <a:cubicBezTo>
                    <a:pt x="7645" y="120"/>
                    <a:pt x="7526" y="1"/>
                    <a:pt x="74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66"/>
          <p:cNvGrpSpPr/>
          <p:nvPr/>
        </p:nvGrpSpPr>
        <p:grpSpPr>
          <a:xfrm>
            <a:off x="779768" y="3117965"/>
            <a:ext cx="449713" cy="548640"/>
            <a:chOff x="1424043" y="3301600"/>
            <a:chExt cx="354636" cy="400613"/>
          </a:xfrm>
        </p:grpSpPr>
        <p:sp>
          <p:nvSpPr>
            <p:cNvPr id="1006" name="Google Shape;1006;p66"/>
            <p:cNvSpPr/>
            <p:nvPr/>
          </p:nvSpPr>
          <p:spPr>
            <a:xfrm>
              <a:off x="1424043" y="3301600"/>
              <a:ext cx="354636" cy="400613"/>
            </a:xfrm>
            <a:custGeom>
              <a:rect b="b" l="l" r="r" t="t"/>
              <a:pathLst>
                <a:path extrusionOk="0" h="11972" w="10598">
                  <a:moveTo>
                    <a:pt x="5311" y="5708"/>
                  </a:moveTo>
                  <a:cubicBezTo>
                    <a:pt x="5525" y="5899"/>
                    <a:pt x="5883" y="6280"/>
                    <a:pt x="6121" y="6685"/>
                  </a:cubicBezTo>
                  <a:cubicBezTo>
                    <a:pt x="6082" y="6681"/>
                    <a:pt x="6043" y="6679"/>
                    <a:pt x="6003" y="6679"/>
                  </a:cubicBezTo>
                  <a:cubicBezTo>
                    <a:pt x="5800" y="6679"/>
                    <a:pt x="5590" y="6732"/>
                    <a:pt x="5430" y="6851"/>
                  </a:cubicBezTo>
                  <a:lnTo>
                    <a:pt x="4263" y="7542"/>
                  </a:lnTo>
                  <a:cubicBezTo>
                    <a:pt x="4263" y="7518"/>
                    <a:pt x="4239" y="7471"/>
                    <a:pt x="4239" y="7423"/>
                  </a:cubicBezTo>
                  <a:cubicBezTo>
                    <a:pt x="4168" y="6947"/>
                    <a:pt x="4811" y="6185"/>
                    <a:pt x="5311" y="5708"/>
                  </a:cubicBezTo>
                  <a:close/>
                  <a:moveTo>
                    <a:pt x="2001" y="8328"/>
                  </a:moveTo>
                  <a:lnTo>
                    <a:pt x="2263" y="8757"/>
                  </a:lnTo>
                  <a:lnTo>
                    <a:pt x="1906" y="8995"/>
                  </a:lnTo>
                  <a:cubicBezTo>
                    <a:pt x="1858" y="8780"/>
                    <a:pt x="1810" y="8590"/>
                    <a:pt x="1739" y="8471"/>
                  </a:cubicBezTo>
                  <a:lnTo>
                    <a:pt x="2001" y="8328"/>
                  </a:lnTo>
                  <a:close/>
                  <a:moveTo>
                    <a:pt x="5311" y="9685"/>
                  </a:moveTo>
                  <a:lnTo>
                    <a:pt x="5954" y="10090"/>
                  </a:lnTo>
                  <a:cubicBezTo>
                    <a:pt x="5740" y="10138"/>
                    <a:pt x="5525" y="10162"/>
                    <a:pt x="5311" y="10162"/>
                  </a:cubicBezTo>
                  <a:cubicBezTo>
                    <a:pt x="5073" y="10162"/>
                    <a:pt x="4859" y="10138"/>
                    <a:pt x="4644" y="10090"/>
                  </a:cubicBezTo>
                  <a:lnTo>
                    <a:pt x="5311" y="9685"/>
                  </a:lnTo>
                  <a:close/>
                  <a:moveTo>
                    <a:pt x="6049" y="7137"/>
                  </a:moveTo>
                  <a:cubicBezTo>
                    <a:pt x="6288" y="7137"/>
                    <a:pt x="6502" y="7256"/>
                    <a:pt x="6645" y="7471"/>
                  </a:cubicBezTo>
                  <a:cubicBezTo>
                    <a:pt x="6788" y="7685"/>
                    <a:pt x="6788" y="7947"/>
                    <a:pt x="6692" y="8161"/>
                  </a:cubicBezTo>
                  <a:cubicBezTo>
                    <a:pt x="6621" y="8280"/>
                    <a:pt x="6526" y="8399"/>
                    <a:pt x="6407" y="8471"/>
                  </a:cubicBezTo>
                  <a:lnTo>
                    <a:pt x="6002" y="8709"/>
                  </a:lnTo>
                  <a:lnTo>
                    <a:pt x="5192" y="9209"/>
                  </a:lnTo>
                  <a:lnTo>
                    <a:pt x="3954" y="9947"/>
                  </a:lnTo>
                  <a:lnTo>
                    <a:pt x="2382" y="10924"/>
                  </a:lnTo>
                  <a:cubicBezTo>
                    <a:pt x="2406" y="10805"/>
                    <a:pt x="2406" y="10662"/>
                    <a:pt x="2358" y="10543"/>
                  </a:cubicBezTo>
                  <a:cubicBezTo>
                    <a:pt x="2644" y="10400"/>
                    <a:pt x="3215" y="10066"/>
                    <a:pt x="3573" y="9852"/>
                  </a:cubicBezTo>
                  <a:cubicBezTo>
                    <a:pt x="3692" y="9781"/>
                    <a:pt x="3716" y="9638"/>
                    <a:pt x="3644" y="9542"/>
                  </a:cubicBezTo>
                  <a:cubicBezTo>
                    <a:pt x="3612" y="9461"/>
                    <a:pt x="3535" y="9414"/>
                    <a:pt x="3452" y="9414"/>
                  </a:cubicBezTo>
                  <a:cubicBezTo>
                    <a:pt x="3413" y="9414"/>
                    <a:pt x="3373" y="9424"/>
                    <a:pt x="3335" y="9447"/>
                  </a:cubicBezTo>
                  <a:lnTo>
                    <a:pt x="2168" y="10114"/>
                  </a:lnTo>
                  <a:cubicBezTo>
                    <a:pt x="2049" y="9923"/>
                    <a:pt x="1858" y="9781"/>
                    <a:pt x="1644" y="9685"/>
                  </a:cubicBezTo>
                  <a:cubicBezTo>
                    <a:pt x="1691" y="9661"/>
                    <a:pt x="1763" y="9614"/>
                    <a:pt x="1834" y="9590"/>
                  </a:cubicBezTo>
                  <a:lnTo>
                    <a:pt x="2715" y="9042"/>
                  </a:lnTo>
                  <a:cubicBezTo>
                    <a:pt x="2715" y="9042"/>
                    <a:pt x="2739" y="9042"/>
                    <a:pt x="2739" y="9018"/>
                  </a:cubicBezTo>
                  <a:lnTo>
                    <a:pt x="4263" y="8090"/>
                  </a:lnTo>
                  <a:lnTo>
                    <a:pt x="5645" y="7256"/>
                  </a:lnTo>
                  <a:lnTo>
                    <a:pt x="5668" y="7256"/>
                  </a:lnTo>
                  <a:cubicBezTo>
                    <a:pt x="5716" y="7209"/>
                    <a:pt x="5764" y="7185"/>
                    <a:pt x="5835" y="7161"/>
                  </a:cubicBezTo>
                  <a:cubicBezTo>
                    <a:pt x="5906" y="7137"/>
                    <a:pt x="5978" y="7137"/>
                    <a:pt x="6049" y="7137"/>
                  </a:cubicBezTo>
                  <a:close/>
                  <a:moveTo>
                    <a:pt x="7026" y="8518"/>
                  </a:moveTo>
                  <a:lnTo>
                    <a:pt x="7145" y="8590"/>
                  </a:lnTo>
                  <a:lnTo>
                    <a:pt x="7955" y="9090"/>
                  </a:lnTo>
                  <a:lnTo>
                    <a:pt x="8971" y="9704"/>
                  </a:lnTo>
                  <a:lnTo>
                    <a:pt x="8971" y="9704"/>
                  </a:lnTo>
                  <a:cubicBezTo>
                    <a:pt x="8967" y="9707"/>
                    <a:pt x="8962" y="9709"/>
                    <a:pt x="8955" y="9709"/>
                  </a:cubicBezTo>
                  <a:cubicBezTo>
                    <a:pt x="8598" y="9852"/>
                    <a:pt x="8312" y="10185"/>
                    <a:pt x="8240" y="10590"/>
                  </a:cubicBezTo>
                  <a:cubicBezTo>
                    <a:pt x="8216" y="10685"/>
                    <a:pt x="8216" y="10805"/>
                    <a:pt x="8240" y="10924"/>
                  </a:cubicBezTo>
                  <a:lnTo>
                    <a:pt x="6478" y="9852"/>
                  </a:lnTo>
                  <a:lnTo>
                    <a:pt x="5764" y="9423"/>
                  </a:lnTo>
                  <a:lnTo>
                    <a:pt x="6597" y="8899"/>
                  </a:lnTo>
                  <a:cubicBezTo>
                    <a:pt x="6669" y="8852"/>
                    <a:pt x="6740" y="8804"/>
                    <a:pt x="6811" y="8757"/>
                  </a:cubicBezTo>
                  <a:cubicBezTo>
                    <a:pt x="6907" y="8685"/>
                    <a:pt x="6978" y="8614"/>
                    <a:pt x="7026" y="8518"/>
                  </a:cubicBezTo>
                  <a:close/>
                  <a:moveTo>
                    <a:pt x="1201" y="10087"/>
                  </a:moveTo>
                  <a:cubicBezTo>
                    <a:pt x="1365" y="10087"/>
                    <a:pt x="1529" y="10136"/>
                    <a:pt x="1668" y="10233"/>
                  </a:cubicBezTo>
                  <a:cubicBezTo>
                    <a:pt x="1858" y="10400"/>
                    <a:pt x="1953" y="10685"/>
                    <a:pt x="1906" y="10947"/>
                  </a:cubicBezTo>
                  <a:cubicBezTo>
                    <a:pt x="1882" y="11114"/>
                    <a:pt x="1787" y="11257"/>
                    <a:pt x="1644" y="11352"/>
                  </a:cubicBezTo>
                  <a:cubicBezTo>
                    <a:pt x="1525" y="11448"/>
                    <a:pt x="1382" y="11519"/>
                    <a:pt x="1215" y="11519"/>
                  </a:cubicBezTo>
                  <a:cubicBezTo>
                    <a:pt x="810" y="11519"/>
                    <a:pt x="501" y="11186"/>
                    <a:pt x="501" y="10805"/>
                  </a:cubicBezTo>
                  <a:cubicBezTo>
                    <a:pt x="501" y="10519"/>
                    <a:pt x="643" y="10281"/>
                    <a:pt x="858" y="10162"/>
                  </a:cubicBezTo>
                  <a:cubicBezTo>
                    <a:pt x="967" y="10112"/>
                    <a:pt x="1084" y="10087"/>
                    <a:pt x="1201" y="10087"/>
                  </a:cubicBezTo>
                  <a:close/>
                  <a:moveTo>
                    <a:pt x="9466" y="10081"/>
                  </a:moveTo>
                  <a:cubicBezTo>
                    <a:pt x="9572" y="10081"/>
                    <a:pt x="9675" y="10108"/>
                    <a:pt x="9764" y="10162"/>
                  </a:cubicBezTo>
                  <a:cubicBezTo>
                    <a:pt x="9979" y="10304"/>
                    <a:pt x="10122" y="10519"/>
                    <a:pt x="10122" y="10805"/>
                  </a:cubicBezTo>
                  <a:cubicBezTo>
                    <a:pt x="10122" y="11186"/>
                    <a:pt x="9812" y="11519"/>
                    <a:pt x="9407" y="11519"/>
                  </a:cubicBezTo>
                  <a:cubicBezTo>
                    <a:pt x="9241" y="11519"/>
                    <a:pt x="9074" y="11448"/>
                    <a:pt x="8955" y="11352"/>
                  </a:cubicBezTo>
                  <a:cubicBezTo>
                    <a:pt x="8955" y="11352"/>
                    <a:pt x="8931" y="11328"/>
                    <a:pt x="8931" y="11328"/>
                  </a:cubicBezTo>
                  <a:cubicBezTo>
                    <a:pt x="8836" y="11233"/>
                    <a:pt x="8740" y="11090"/>
                    <a:pt x="8717" y="10947"/>
                  </a:cubicBezTo>
                  <a:cubicBezTo>
                    <a:pt x="8669" y="10733"/>
                    <a:pt x="8717" y="10519"/>
                    <a:pt x="8859" y="10352"/>
                  </a:cubicBezTo>
                  <a:cubicBezTo>
                    <a:pt x="8979" y="10209"/>
                    <a:pt x="9169" y="10090"/>
                    <a:pt x="9360" y="10090"/>
                  </a:cubicBezTo>
                  <a:cubicBezTo>
                    <a:pt x="9395" y="10084"/>
                    <a:pt x="9431" y="10081"/>
                    <a:pt x="9466" y="10081"/>
                  </a:cubicBezTo>
                  <a:close/>
                  <a:moveTo>
                    <a:pt x="6418" y="1"/>
                  </a:moveTo>
                  <a:cubicBezTo>
                    <a:pt x="6379" y="1"/>
                    <a:pt x="6341" y="7"/>
                    <a:pt x="6311" y="17"/>
                  </a:cubicBezTo>
                  <a:cubicBezTo>
                    <a:pt x="4692" y="969"/>
                    <a:pt x="4144" y="2160"/>
                    <a:pt x="3978" y="2993"/>
                  </a:cubicBezTo>
                  <a:cubicBezTo>
                    <a:pt x="3954" y="2946"/>
                    <a:pt x="3954" y="2922"/>
                    <a:pt x="3930" y="2898"/>
                  </a:cubicBezTo>
                  <a:cubicBezTo>
                    <a:pt x="3763" y="2660"/>
                    <a:pt x="3620" y="2517"/>
                    <a:pt x="3596" y="2517"/>
                  </a:cubicBezTo>
                  <a:cubicBezTo>
                    <a:pt x="3566" y="2471"/>
                    <a:pt x="3505" y="2445"/>
                    <a:pt x="3447" y="2445"/>
                  </a:cubicBezTo>
                  <a:cubicBezTo>
                    <a:pt x="3415" y="2445"/>
                    <a:pt x="3384" y="2453"/>
                    <a:pt x="3358" y="2470"/>
                  </a:cubicBezTo>
                  <a:cubicBezTo>
                    <a:pt x="3263" y="2493"/>
                    <a:pt x="3215" y="2589"/>
                    <a:pt x="3192" y="2684"/>
                  </a:cubicBezTo>
                  <a:cubicBezTo>
                    <a:pt x="3168" y="3327"/>
                    <a:pt x="2763" y="3994"/>
                    <a:pt x="2382" y="4637"/>
                  </a:cubicBezTo>
                  <a:cubicBezTo>
                    <a:pt x="2334" y="4708"/>
                    <a:pt x="2287" y="4780"/>
                    <a:pt x="2239" y="4851"/>
                  </a:cubicBezTo>
                  <a:cubicBezTo>
                    <a:pt x="1596" y="5923"/>
                    <a:pt x="1644" y="6828"/>
                    <a:pt x="1787" y="7613"/>
                  </a:cubicBezTo>
                  <a:cubicBezTo>
                    <a:pt x="1787" y="7709"/>
                    <a:pt x="1810" y="7780"/>
                    <a:pt x="1834" y="7852"/>
                  </a:cubicBezTo>
                  <a:lnTo>
                    <a:pt x="1310" y="8161"/>
                  </a:lnTo>
                  <a:cubicBezTo>
                    <a:pt x="1263" y="8209"/>
                    <a:pt x="1215" y="8256"/>
                    <a:pt x="1191" y="8328"/>
                  </a:cubicBezTo>
                  <a:cubicBezTo>
                    <a:pt x="1191" y="8375"/>
                    <a:pt x="1191" y="8447"/>
                    <a:pt x="1215" y="8495"/>
                  </a:cubicBezTo>
                  <a:cubicBezTo>
                    <a:pt x="1239" y="8495"/>
                    <a:pt x="1406" y="8804"/>
                    <a:pt x="1453" y="9257"/>
                  </a:cubicBezTo>
                  <a:lnTo>
                    <a:pt x="596" y="9757"/>
                  </a:lnTo>
                  <a:cubicBezTo>
                    <a:pt x="239" y="9971"/>
                    <a:pt x="0" y="10352"/>
                    <a:pt x="0" y="10781"/>
                  </a:cubicBezTo>
                  <a:cubicBezTo>
                    <a:pt x="0" y="11448"/>
                    <a:pt x="548" y="11971"/>
                    <a:pt x="1191" y="11971"/>
                  </a:cubicBezTo>
                  <a:cubicBezTo>
                    <a:pt x="1453" y="11971"/>
                    <a:pt x="1691" y="11900"/>
                    <a:pt x="1882" y="11757"/>
                  </a:cubicBezTo>
                  <a:lnTo>
                    <a:pt x="4097" y="10400"/>
                  </a:lnTo>
                  <a:cubicBezTo>
                    <a:pt x="4478" y="10543"/>
                    <a:pt x="4882" y="10614"/>
                    <a:pt x="5287" y="10614"/>
                  </a:cubicBezTo>
                  <a:cubicBezTo>
                    <a:pt x="5692" y="10614"/>
                    <a:pt x="6097" y="10543"/>
                    <a:pt x="6502" y="10400"/>
                  </a:cubicBezTo>
                  <a:lnTo>
                    <a:pt x="8693" y="11757"/>
                  </a:lnTo>
                  <a:cubicBezTo>
                    <a:pt x="8907" y="11876"/>
                    <a:pt x="9145" y="11971"/>
                    <a:pt x="9383" y="11971"/>
                  </a:cubicBezTo>
                  <a:cubicBezTo>
                    <a:pt x="10050" y="11971"/>
                    <a:pt x="10574" y="11448"/>
                    <a:pt x="10574" y="10781"/>
                  </a:cubicBezTo>
                  <a:cubicBezTo>
                    <a:pt x="10598" y="10352"/>
                    <a:pt x="10360" y="9971"/>
                    <a:pt x="10003" y="9781"/>
                  </a:cubicBezTo>
                  <a:lnTo>
                    <a:pt x="8407" y="8804"/>
                  </a:lnTo>
                  <a:cubicBezTo>
                    <a:pt x="8598" y="8447"/>
                    <a:pt x="8717" y="8090"/>
                    <a:pt x="8788" y="7685"/>
                  </a:cubicBezTo>
                  <a:cubicBezTo>
                    <a:pt x="8812" y="7566"/>
                    <a:pt x="8740" y="7447"/>
                    <a:pt x="8598" y="7423"/>
                  </a:cubicBezTo>
                  <a:cubicBezTo>
                    <a:pt x="8585" y="7420"/>
                    <a:pt x="8573" y="7419"/>
                    <a:pt x="8560" y="7419"/>
                  </a:cubicBezTo>
                  <a:cubicBezTo>
                    <a:pt x="8455" y="7419"/>
                    <a:pt x="8357" y="7507"/>
                    <a:pt x="8336" y="7613"/>
                  </a:cubicBezTo>
                  <a:cubicBezTo>
                    <a:pt x="8288" y="7947"/>
                    <a:pt x="8169" y="8256"/>
                    <a:pt x="8002" y="8566"/>
                  </a:cubicBezTo>
                  <a:lnTo>
                    <a:pt x="7454" y="8209"/>
                  </a:lnTo>
                  <a:lnTo>
                    <a:pt x="7216" y="8066"/>
                  </a:lnTo>
                  <a:cubicBezTo>
                    <a:pt x="7216" y="7994"/>
                    <a:pt x="7240" y="7923"/>
                    <a:pt x="7240" y="7852"/>
                  </a:cubicBezTo>
                  <a:cubicBezTo>
                    <a:pt x="7240" y="7471"/>
                    <a:pt x="7050" y="7137"/>
                    <a:pt x="6788" y="6923"/>
                  </a:cubicBezTo>
                  <a:cubicBezTo>
                    <a:pt x="6502" y="6113"/>
                    <a:pt x="5502" y="5256"/>
                    <a:pt x="5478" y="5208"/>
                  </a:cubicBezTo>
                  <a:cubicBezTo>
                    <a:pt x="5430" y="5172"/>
                    <a:pt x="5371" y="5155"/>
                    <a:pt x="5314" y="5155"/>
                  </a:cubicBezTo>
                  <a:cubicBezTo>
                    <a:pt x="5258" y="5155"/>
                    <a:pt x="5204" y="5172"/>
                    <a:pt x="5168" y="5208"/>
                  </a:cubicBezTo>
                  <a:cubicBezTo>
                    <a:pt x="5144" y="5232"/>
                    <a:pt x="4787" y="5542"/>
                    <a:pt x="4430" y="5970"/>
                  </a:cubicBezTo>
                  <a:cubicBezTo>
                    <a:pt x="3954" y="6566"/>
                    <a:pt x="3716" y="7066"/>
                    <a:pt x="3787" y="7494"/>
                  </a:cubicBezTo>
                  <a:cubicBezTo>
                    <a:pt x="3787" y="7590"/>
                    <a:pt x="3811" y="7709"/>
                    <a:pt x="3858" y="7804"/>
                  </a:cubicBezTo>
                  <a:lnTo>
                    <a:pt x="2668" y="8518"/>
                  </a:lnTo>
                  <a:lnTo>
                    <a:pt x="2382" y="8042"/>
                  </a:lnTo>
                  <a:lnTo>
                    <a:pt x="2358" y="7994"/>
                  </a:lnTo>
                  <a:cubicBezTo>
                    <a:pt x="2310" y="7852"/>
                    <a:pt x="2287" y="7709"/>
                    <a:pt x="2263" y="7566"/>
                  </a:cubicBezTo>
                  <a:lnTo>
                    <a:pt x="2263" y="7542"/>
                  </a:lnTo>
                  <a:cubicBezTo>
                    <a:pt x="2120" y="6732"/>
                    <a:pt x="2120" y="5994"/>
                    <a:pt x="2668" y="5089"/>
                  </a:cubicBezTo>
                  <a:cubicBezTo>
                    <a:pt x="2692" y="5041"/>
                    <a:pt x="2739" y="4970"/>
                    <a:pt x="2787" y="4899"/>
                  </a:cubicBezTo>
                  <a:cubicBezTo>
                    <a:pt x="3120" y="4375"/>
                    <a:pt x="3430" y="3827"/>
                    <a:pt x="3596" y="3255"/>
                  </a:cubicBezTo>
                  <a:cubicBezTo>
                    <a:pt x="3716" y="3446"/>
                    <a:pt x="3882" y="3708"/>
                    <a:pt x="3954" y="4017"/>
                  </a:cubicBezTo>
                  <a:cubicBezTo>
                    <a:pt x="3954" y="4065"/>
                    <a:pt x="4049" y="4541"/>
                    <a:pt x="4049" y="4875"/>
                  </a:cubicBezTo>
                  <a:cubicBezTo>
                    <a:pt x="4025" y="4994"/>
                    <a:pt x="4144" y="5113"/>
                    <a:pt x="4263" y="5113"/>
                  </a:cubicBezTo>
                  <a:cubicBezTo>
                    <a:pt x="4406" y="5113"/>
                    <a:pt x="4501" y="5018"/>
                    <a:pt x="4501" y="4899"/>
                  </a:cubicBezTo>
                  <a:cubicBezTo>
                    <a:pt x="4525" y="4518"/>
                    <a:pt x="4430" y="3970"/>
                    <a:pt x="4406" y="3898"/>
                  </a:cubicBezTo>
                  <a:cubicBezTo>
                    <a:pt x="4382" y="3779"/>
                    <a:pt x="4168" y="2065"/>
                    <a:pt x="6145" y="683"/>
                  </a:cubicBezTo>
                  <a:lnTo>
                    <a:pt x="6145" y="683"/>
                  </a:lnTo>
                  <a:cubicBezTo>
                    <a:pt x="6121" y="993"/>
                    <a:pt x="6121" y="1422"/>
                    <a:pt x="6192" y="1922"/>
                  </a:cubicBezTo>
                  <a:cubicBezTo>
                    <a:pt x="6311" y="2803"/>
                    <a:pt x="6669" y="4113"/>
                    <a:pt x="7740" y="5208"/>
                  </a:cubicBezTo>
                  <a:cubicBezTo>
                    <a:pt x="7792" y="5243"/>
                    <a:pt x="7845" y="5265"/>
                    <a:pt x="7906" y="5265"/>
                  </a:cubicBezTo>
                  <a:cubicBezTo>
                    <a:pt x="7929" y="5265"/>
                    <a:pt x="7953" y="5262"/>
                    <a:pt x="7978" y="5256"/>
                  </a:cubicBezTo>
                  <a:cubicBezTo>
                    <a:pt x="8050" y="5256"/>
                    <a:pt x="8121" y="5184"/>
                    <a:pt x="8145" y="5113"/>
                  </a:cubicBezTo>
                  <a:lnTo>
                    <a:pt x="8169" y="4994"/>
                  </a:lnTo>
                  <a:cubicBezTo>
                    <a:pt x="8216" y="5256"/>
                    <a:pt x="8264" y="5565"/>
                    <a:pt x="8312" y="5875"/>
                  </a:cubicBezTo>
                  <a:cubicBezTo>
                    <a:pt x="8333" y="6003"/>
                    <a:pt x="8431" y="6093"/>
                    <a:pt x="8537" y="6093"/>
                  </a:cubicBezTo>
                  <a:cubicBezTo>
                    <a:pt x="8549" y="6093"/>
                    <a:pt x="8561" y="6092"/>
                    <a:pt x="8574" y="6089"/>
                  </a:cubicBezTo>
                  <a:cubicBezTo>
                    <a:pt x="8717" y="6065"/>
                    <a:pt x="8788" y="5946"/>
                    <a:pt x="8788" y="5827"/>
                  </a:cubicBezTo>
                  <a:cubicBezTo>
                    <a:pt x="8669" y="4875"/>
                    <a:pt x="8431" y="4065"/>
                    <a:pt x="8407" y="4017"/>
                  </a:cubicBezTo>
                  <a:cubicBezTo>
                    <a:pt x="8383" y="3922"/>
                    <a:pt x="8288" y="3851"/>
                    <a:pt x="8193" y="3851"/>
                  </a:cubicBezTo>
                  <a:cubicBezTo>
                    <a:pt x="8097" y="3851"/>
                    <a:pt x="8002" y="3922"/>
                    <a:pt x="7955" y="4017"/>
                  </a:cubicBezTo>
                  <a:lnTo>
                    <a:pt x="7812" y="4565"/>
                  </a:lnTo>
                  <a:cubicBezTo>
                    <a:pt x="7192" y="3827"/>
                    <a:pt x="6788" y="2922"/>
                    <a:pt x="6669" y="1874"/>
                  </a:cubicBezTo>
                  <a:cubicBezTo>
                    <a:pt x="6549" y="969"/>
                    <a:pt x="6669" y="279"/>
                    <a:pt x="6669" y="279"/>
                  </a:cubicBezTo>
                  <a:cubicBezTo>
                    <a:pt x="6669" y="183"/>
                    <a:pt x="6645" y="88"/>
                    <a:pt x="6573" y="40"/>
                  </a:cubicBezTo>
                  <a:cubicBezTo>
                    <a:pt x="6531" y="13"/>
                    <a:pt x="6473" y="1"/>
                    <a:pt x="6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6"/>
            <p:cNvSpPr/>
            <p:nvPr/>
          </p:nvSpPr>
          <p:spPr>
            <a:xfrm>
              <a:off x="1592192" y="3555212"/>
              <a:ext cx="32693" cy="25063"/>
            </a:xfrm>
            <a:custGeom>
              <a:rect b="b" l="l" r="r" t="t"/>
              <a:pathLst>
                <a:path extrusionOk="0" h="749" w="977">
                  <a:moveTo>
                    <a:pt x="714" y="1"/>
                  </a:moveTo>
                  <a:cubicBezTo>
                    <a:pt x="674" y="1"/>
                    <a:pt x="634" y="12"/>
                    <a:pt x="596" y="34"/>
                  </a:cubicBezTo>
                  <a:lnTo>
                    <a:pt x="143" y="320"/>
                  </a:lnTo>
                  <a:cubicBezTo>
                    <a:pt x="24" y="392"/>
                    <a:pt x="0" y="535"/>
                    <a:pt x="48" y="630"/>
                  </a:cubicBezTo>
                  <a:cubicBezTo>
                    <a:pt x="96" y="725"/>
                    <a:pt x="167" y="749"/>
                    <a:pt x="262" y="749"/>
                  </a:cubicBezTo>
                  <a:cubicBezTo>
                    <a:pt x="286" y="749"/>
                    <a:pt x="334" y="749"/>
                    <a:pt x="381" y="725"/>
                  </a:cubicBezTo>
                  <a:lnTo>
                    <a:pt x="834" y="439"/>
                  </a:lnTo>
                  <a:cubicBezTo>
                    <a:pt x="953" y="368"/>
                    <a:pt x="977" y="225"/>
                    <a:pt x="929" y="130"/>
                  </a:cubicBezTo>
                  <a:cubicBezTo>
                    <a:pt x="881" y="49"/>
                    <a:pt x="799"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6"/>
            <p:cNvSpPr/>
            <p:nvPr/>
          </p:nvSpPr>
          <p:spPr>
            <a:xfrm>
              <a:off x="1677454" y="3364476"/>
              <a:ext cx="20747" cy="36508"/>
            </a:xfrm>
            <a:custGeom>
              <a:rect b="b" l="l" r="r" t="t"/>
              <a:pathLst>
                <a:path extrusionOk="0" h="1091" w="620">
                  <a:moveTo>
                    <a:pt x="272" y="0"/>
                  </a:moveTo>
                  <a:cubicBezTo>
                    <a:pt x="172" y="0"/>
                    <a:pt x="81" y="70"/>
                    <a:pt x="48" y="186"/>
                  </a:cubicBezTo>
                  <a:cubicBezTo>
                    <a:pt x="0" y="376"/>
                    <a:pt x="0" y="662"/>
                    <a:pt x="167" y="972"/>
                  </a:cubicBezTo>
                  <a:cubicBezTo>
                    <a:pt x="191" y="1067"/>
                    <a:pt x="286" y="1091"/>
                    <a:pt x="358" y="1091"/>
                  </a:cubicBezTo>
                  <a:cubicBezTo>
                    <a:pt x="405" y="1091"/>
                    <a:pt x="453" y="1091"/>
                    <a:pt x="501" y="1067"/>
                  </a:cubicBezTo>
                  <a:cubicBezTo>
                    <a:pt x="596" y="995"/>
                    <a:pt x="620" y="852"/>
                    <a:pt x="572" y="757"/>
                  </a:cubicBezTo>
                  <a:cubicBezTo>
                    <a:pt x="477" y="567"/>
                    <a:pt x="477" y="400"/>
                    <a:pt x="524" y="281"/>
                  </a:cubicBezTo>
                  <a:cubicBezTo>
                    <a:pt x="548" y="186"/>
                    <a:pt x="501" y="90"/>
                    <a:pt x="405" y="43"/>
                  </a:cubicBezTo>
                  <a:cubicBezTo>
                    <a:pt x="362" y="14"/>
                    <a:pt x="316"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6"/>
            <p:cNvSpPr/>
            <p:nvPr/>
          </p:nvSpPr>
          <p:spPr>
            <a:xfrm>
              <a:off x="1530821" y="3306753"/>
              <a:ext cx="24729" cy="53172"/>
            </a:xfrm>
            <a:custGeom>
              <a:rect b="b" l="l" r="r" t="t"/>
              <a:pathLst>
                <a:path extrusionOk="0" h="1589" w="739">
                  <a:moveTo>
                    <a:pt x="345" y="1"/>
                  </a:moveTo>
                  <a:cubicBezTo>
                    <a:pt x="263" y="1"/>
                    <a:pt x="184" y="43"/>
                    <a:pt x="144" y="125"/>
                  </a:cubicBezTo>
                  <a:cubicBezTo>
                    <a:pt x="48" y="339"/>
                    <a:pt x="1" y="649"/>
                    <a:pt x="191" y="982"/>
                  </a:cubicBezTo>
                  <a:cubicBezTo>
                    <a:pt x="263" y="1101"/>
                    <a:pt x="263" y="1220"/>
                    <a:pt x="239" y="1291"/>
                  </a:cubicBezTo>
                  <a:cubicBezTo>
                    <a:pt x="215" y="1387"/>
                    <a:pt x="239" y="1482"/>
                    <a:pt x="310" y="1530"/>
                  </a:cubicBezTo>
                  <a:cubicBezTo>
                    <a:pt x="359" y="1570"/>
                    <a:pt x="413" y="1589"/>
                    <a:pt x="466" y="1589"/>
                  </a:cubicBezTo>
                  <a:cubicBezTo>
                    <a:pt x="567" y="1589"/>
                    <a:pt x="660" y="1520"/>
                    <a:pt x="691" y="1411"/>
                  </a:cubicBezTo>
                  <a:cubicBezTo>
                    <a:pt x="739" y="1220"/>
                    <a:pt x="739" y="982"/>
                    <a:pt x="596" y="744"/>
                  </a:cubicBezTo>
                  <a:cubicBezTo>
                    <a:pt x="501" y="577"/>
                    <a:pt x="525" y="434"/>
                    <a:pt x="548" y="339"/>
                  </a:cubicBezTo>
                  <a:cubicBezTo>
                    <a:pt x="596" y="244"/>
                    <a:pt x="596" y="148"/>
                    <a:pt x="525" y="77"/>
                  </a:cubicBezTo>
                  <a:cubicBezTo>
                    <a:pt x="473" y="25"/>
                    <a:pt x="408" y="1"/>
                    <a:pt x="3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6"/>
            <p:cNvSpPr/>
            <p:nvPr/>
          </p:nvSpPr>
          <p:spPr>
            <a:xfrm>
              <a:off x="1489395" y="3385323"/>
              <a:ext cx="19141" cy="28878"/>
            </a:xfrm>
            <a:custGeom>
              <a:rect b="b" l="l" r="r" t="t"/>
              <a:pathLst>
                <a:path extrusionOk="0" h="863" w="572">
                  <a:moveTo>
                    <a:pt x="269" y="0"/>
                  </a:moveTo>
                  <a:cubicBezTo>
                    <a:pt x="243" y="0"/>
                    <a:pt x="216" y="5"/>
                    <a:pt x="191" y="15"/>
                  </a:cubicBezTo>
                  <a:cubicBezTo>
                    <a:pt x="72" y="63"/>
                    <a:pt x="0" y="206"/>
                    <a:pt x="48" y="325"/>
                  </a:cubicBezTo>
                  <a:cubicBezTo>
                    <a:pt x="96" y="444"/>
                    <a:pt x="119" y="539"/>
                    <a:pt x="96" y="610"/>
                  </a:cubicBezTo>
                  <a:cubicBezTo>
                    <a:pt x="96" y="706"/>
                    <a:pt x="143" y="777"/>
                    <a:pt x="215" y="825"/>
                  </a:cubicBezTo>
                  <a:cubicBezTo>
                    <a:pt x="254" y="851"/>
                    <a:pt x="298" y="863"/>
                    <a:pt x="342" y="863"/>
                  </a:cubicBezTo>
                  <a:cubicBezTo>
                    <a:pt x="459" y="863"/>
                    <a:pt x="572" y="779"/>
                    <a:pt x="572" y="658"/>
                  </a:cubicBezTo>
                  <a:cubicBezTo>
                    <a:pt x="572" y="515"/>
                    <a:pt x="572" y="349"/>
                    <a:pt x="500" y="158"/>
                  </a:cubicBezTo>
                  <a:cubicBezTo>
                    <a:pt x="463" y="64"/>
                    <a:pt x="367"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6"/>
            <p:cNvSpPr/>
            <p:nvPr/>
          </p:nvSpPr>
          <p:spPr>
            <a:xfrm>
              <a:off x="1704559" y="3519374"/>
              <a:ext cx="16765" cy="15660"/>
            </a:xfrm>
            <a:custGeom>
              <a:rect b="b" l="l" r="r" t="t"/>
              <a:pathLst>
                <a:path extrusionOk="0" h="468" w="501">
                  <a:moveTo>
                    <a:pt x="253" y="1"/>
                  </a:moveTo>
                  <a:cubicBezTo>
                    <a:pt x="200" y="1"/>
                    <a:pt x="148" y="18"/>
                    <a:pt x="95" y="58"/>
                  </a:cubicBezTo>
                  <a:cubicBezTo>
                    <a:pt x="24" y="105"/>
                    <a:pt x="0" y="224"/>
                    <a:pt x="24" y="296"/>
                  </a:cubicBezTo>
                  <a:cubicBezTo>
                    <a:pt x="48" y="391"/>
                    <a:pt x="143" y="462"/>
                    <a:pt x="238" y="462"/>
                  </a:cubicBezTo>
                  <a:cubicBezTo>
                    <a:pt x="251" y="466"/>
                    <a:pt x="263" y="467"/>
                    <a:pt x="276" y="467"/>
                  </a:cubicBezTo>
                  <a:cubicBezTo>
                    <a:pt x="357" y="467"/>
                    <a:pt x="432" y="402"/>
                    <a:pt x="453" y="320"/>
                  </a:cubicBezTo>
                  <a:cubicBezTo>
                    <a:pt x="500" y="224"/>
                    <a:pt x="453" y="105"/>
                    <a:pt x="381" y="34"/>
                  </a:cubicBezTo>
                  <a:cubicBezTo>
                    <a:pt x="338" y="12"/>
                    <a:pt x="296"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6"/>
            <p:cNvSpPr/>
            <p:nvPr/>
          </p:nvSpPr>
          <p:spPr>
            <a:xfrm>
              <a:off x="1556320" y="3601357"/>
              <a:ext cx="17568" cy="15594"/>
            </a:xfrm>
            <a:custGeom>
              <a:rect b="b" l="l" r="r" t="t"/>
              <a:pathLst>
                <a:path extrusionOk="0" h="466" w="525">
                  <a:moveTo>
                    <a:pt x="275" y="1"/>
                  </a:moveTo>
                  <a:cubicBezTo>
                    <a:pt x="227" y="1"/>
                    <a:pt x="179" y="13"/>
                    <a:pt x="144" y="37"/>
                  </a:cubicBezTo>
                  <a:cubicBezTo>
                    <a:pt x="48" y="84"/>
                    <a:pt x="1" y="227"/>
                    <a:pt x="48" y="322"/>
                  </a:cubicBezTo>
                  <a:cubicBezTo>
                    <a:pt x="96" y="418"/>
                    <a:pt x="191" y="465"/>
                    <a:pt x="286" y="465"/>
                  </a:cubicBezTo>
                  <a:cubicBezTo>
                    <a:pt x="382" y="465"/>
                    <a:pt x="453" y="394"/>
                    <a:pt x="501" y="299"/>
                  </a:cubicBezTo>
                  <a:cubicBezTo>
                    <a:pt x="525" y="203"/>
                    <a:pt x="477" y="108"/>
                    <a:pt x="406" y="37"/>
                  </a:cubicBezTo>
                  <a:cubicBezTo>
                    <a:pt x="370" y="13"/>
                    <a:pt x="32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66"/>
          <p:cNvGrpSpPr/>
          <p:nvPr/>
        </p:nvGrpSpPr>
        <p:grpSpPr>
          <a:xfrm>
            <a:off x="4861258" y="1473985"/>
            <a:ext cx="457204" cy="474339"/>
            <a:chOff x="2054376" y="2082092"/>
            <a:chExt cx="400881" cy="384953"/>
          </a:xfrm>
        </p:grpSpPr>
        <p:sp>
          <p:nvSpPr>
            <p:cNvPr id="1014" name="Google Shape;1014;p66"/>
            <p:cNvSpPr/>
            <p:nvPr/>
          </p:nvSpPr>
          <p:spPr>
            <a:xfrm>
              <a:off x="2054376" y="2082092"/>
              <a:ext cx="400881" cy="384953"/>
            </a:xfrm>
            <a:custGeom>
              <a:rect b="b" l="l" r="r" t="t"/>
              <a:pathLst>
                <a:path extrusionOk="0" h="11504" w="11980">
                  <a:moveTo>
                    <a:pt x="3120" y="477"/>
                  </a:moveTo>
                  <a:cubicBezTo>
                    <a:pt x="4049" y="477"/>
                    <a:pt x="4811" y="1239"/>
                    <a:pt x="4811" y="2168"/>
                  </a:cubicBezTo>
                  <a:cubicBezTo>
                    <a:pt x="4811" y="2382"/>
                    <a:pt x="4764" y="2573"/>
                    <a:pt x="4692" y="2763"/>
                  </a:cubicBezTo>
                  <a:cubicBezTo>
                    <a:pt x="4692" y="2763"/>
                    <a:pt x="4692" y="2787"/>
                    <a:pt x="4692" y="2787"/>
                  </a:cubicBezTo>
                  <a:cubicBezTo>
                    <a:pt x="4668" y="2811"/>
                    <a:pt x="4645" y="2859"/>
                    <a:pt x="4597" y="2954"/>
                  </a:cubicBezTo>
                  <a:cubicBezTo>
                    <a:pt x="4597" y="2954"/>
                    <a:pt x="4597" y="2978"/>
                    <a:pt x="4597" y="2978"/>
                  </a:cubicBezTo>
                  <a:lnTo>
                    <a:pt x="4502" y="3144"/>
                  </a:lnTo>
                  <a:cubicBezTo>
                    <a:pt x="4383" y="3359"/>
                    <a:pt x="4264" y="3597"/>
                    <a:pt x="4097" y="3883"/>
                  </a:cubicBezTo>
                  <a:cubicBezTo>
                    <a:pt x="4097" y="3906"/>
                    <a:pt x="4097" y="3906"/>
                    <a:pt x="4073" y="3930"/>
                  </a:cubicBezTo>
                  <a:lnTo>
                    <a:pt x="3978" y="4121"/>
                  </a:lnTo>
                  <a:cubicBezTo>
                    <a:pt x="3835" y="4383"/>
                    <a:pt x="3406" y="5169"/>
                    <a:pt x="3097" y="5716"/>
                  </a:cubicBezTo>
                  <a:cubicBezTo>
                    <a:pt x="2668" y="4907"/>
                    <a:pt x="2144" y="3954"/>
                    <a:pt x="1834" y="3359"/>
                  </a:cubicBezTo>
                  <a:cubicBezTo>
                    <a:pt x="1620" y="2978"/>
                    <a:pt x="1549" y="2835"/>
                    <a:pt x="1525" y="2787"/>
                  </a:cubicBezTo>
                  <a:cubicBezTo>
                    <a:pt x="1453" y="2573"/>
                    <a:pt x="1406" y="2382"/>
                    <a:pt x="1406" y="2168"/>
                  </a:cubicBezTo>
                  <a:cubicBezTo>
                    <a:pt x="1430" y="1239"/>
                    <a:pt x="2168" y="477"/>
                    <a:pt x="3120" y="477"/>
                  </a:cubicBezTo>
                  <a:close/>
                  <a:moveTo>
                    <a:pt x="1191" y="3121"/>
                  </a:moveTo>
                  <a:cubicBezTo>
                    <a:pt x="1191" y="3168"/>
                    <a:pt x="1215" y="3192"/>
                    <a:pt x="1239" y="3240"/>
                  </a:cubicBezTo>
                  <a:cubicBezTo>
                    <a:pt x="1358" y="3478"/>
                    <a:pt x="1596" y="3906"/>
                    <a:pt x="2025" y="4692"/>
                  </a:cubicBezTo>
                  <a:cubicBezTo>
                    <a:pt x="2025" y="4716"/>
                    <a:pt x="2025" y="4716"/>
                    <a:pt x="2025" y="4716"/>
                  </a:cubicBezTo>
                  <a:cubicBezTo>
                    <a:pt x="2144" y="4930"/>
                    <a:pt x="2263" y="5145"/>
                    <a:pt x="2358" y="5335"/>
                  </a:cubicBezTo>
                  <a:lnTo>
                    <a:pt x="453" y="6169"/>
                  </a:lnTo>
                  <a:lnTo>
                    <a:pt x="453" y="3478"/>
                  </a:lnTo>
                  <a:lnTo>
                    <a:pt x="1191" y="3121"/>
                  </a:lnTo>
                  <a:close/>
                  <a:moveTo>
                    <a:pt x="7193" y="3001"/>
                  </a:moveTo>
                  <a:lnTo>
                    <a:pt x="7193" y="6002"/>
                  </a:lnTo>
                  <a:lnTo>
                    <a:pt x="6216" y="6455"/>
                  </a:lnTo>
                  <a:lnTo>
                    <a:pt x="6216" y="5740"/>
                  </a:lnTo>
                  <a:cubicBezTo>
                    <a:pt x="6216" y="5597"/>
                    <a:pt x="6121" y="5502"/>
                    <a:pt x="5978" y="5502"/>
                  </a:cubicBezTo>
                  <a:cubicBezTo>
                    <a:pt x="5859" y="5502"/>
                    <a:pt x="5740" y="5597"/>
                    <a:pt x="5740" y="5740"/>
                  </a:cubicBezTo>
                  <a:lnTo>
                    <a:pt x="5740" y="6431"/>
                  </a:lnTo>
                  <a:lnTo>
                    <a:pt x="3811" y="5383"/>
                  </a:lnTo>
                  <a:cubicBezTo>
                    <a:pt x="4049" y="4954"/>
                    <a:pt x="4335" y="4454"/>
                    <a:pt x="4549" y="4025"/>
                  </a:cubicBezTo>
                  <a:cubicBezTo>
                    <a:pt x="4716" y="3740"/>
                    <a:pt x="4859" y="3478"/>
                    <a:pt x="5002" y="3192"/>
                  </a:cubicBezTo>
                  <a:lnTo>
                    <a:pt x="5026" y="3144"/>
                  </a:lnTo>
                  <a:cubicBezTo>
                    <a:pt x="5026" y="3144"/>
                    <a:pt x="5026" y="3144"/>
                    <a:pt x="5026" y="3121"/>
                  </a:cubicBezTo>
                  <a:lnTo>
                    <a:pt x="5740" y="3478"/>
                  </a:lnTo>
                  <a:lnTo>
                    <a:pt x="5740" y="3954"/>
                  </a:lnTo>
                  <a:cubicBezTo>
                    <a:pt x="5740" y="4073"/>
                    <a:pt x="5859" y="4192"/>
                    <a:pt x="5978" y="4192"/>
                  </a:cubicBezTo>
                  <a:cubicBezTo>
                    <a:pt x="6121" y="4192"/>
                    <a:pt x="6216" y="4073"/>
                    <a:pt x="6216" y="3954"/>
                  </a:cubicBezTo>
                  <a:lnTo>
                    <a:pt x="6216" y="3478"/>
                  </a:lnTo>
                  <a:lnTo>
                    <a:pt x="7193" y="3001"/>
                  </a:lnTo>
                  <a:close/>
                  <a:moveTo>
                    <a:pt x="9098" y="2311"/>
                  </a:moveTo>
                  <a:lnTo>
                    <a:pt x="11503" y="3478"/>
                  </a:lnTo>
                  <a:lnTo>
                    <a:pt x="11503" y="6621"/>
                  </a:lnTo>
                  <a:lnTo>
                    <a:pt x="9098" y="5431"/>
                  </a:lnTo>
                  <a:lnTo>
                    <a:pt x="9098" y="2311"/>
                  </a:lnTo>
                  <a:close/>
                  <a:moveTo>
                    <a:pt x="3335" y="7217"/>
                  </a:moveTo>
                  <a:lnTo>
                    <a:pt x="4311" y="7741"/>
                  </a:lnTo>
                  <a:lnTo>
                    <a:pt x="4311" y="10193"/>
                  </a:lnTo>
                  <a:lnTo>
                    <a:pt x="3335" y="9741"/>
                  </a:lnTo>
                  <a:lnTo>
                    <a:pt x="3335" y="7217"/>
                  </a:lnTo>
                  <a:close/>
                  <a:moveTo>
                    <a:pt x="2882" y="7193"/>
                  </a:moveTo>
                  <a:lnTo>
                    <a:pt x="2882" y="9741"/>
                  </a:lnTo>
                  <a:lnTo>
                    <a:pt x="453" y="10908"/>
                  </a:lnTo>
                  <a:lnTo>
                    <a:pt x="453" y="8217"/>
                  </a:lnTo>
                  <a:lnTo>
                    <a:pt x="2882" y="7193"/>
                  </a:lnTo>
                  <a:close/>
                  <a:moveTo>
                    <a:pt x="8622" y="2311"/>
                  </a:moveTo>
                  <a:lnTo>
                    <a:pt x="8622" y="5597"/>
                  </a:lnTo>
                  <a:cubicBezTo>
                    <a:pt x="8622" y="5669"/>
                    <a:pt x="8669" y="5764"/>
                    <a:pt x="8741" y="5812"/>
                  </a:cubicBezTo>
                  <a:lnTo>
                    <a:pt x="11503" y="7145"/>
                  </a:lnTo>
                  <a:lnTo>
                    <a:pt x="11503" y="8026"/>
                  </a:lnTo>
                  <a:lnTo>
                    <a:pt x="8955" y="6788"/>
                  </a:lnTo>
                  <a:cubicBezTo>
                    <a:pt x="8919" y="6776"/>
                    <a:pt x="8884" y="6770"/>
                    <a:pt x="8851" y="6770"/>
                  </a:cubicBezTo>
                  <a:cubicBezTo>
                    <a:pt x="8818" y="6770"/>
                    <a:pt x="8788" y="6776"/>
                    <a:pt x="8764" y="6788"/>
                  </a:cubicBezTo>
                  <a:lnTo>
                    <a:pt x="5883" y="8193"/>
                  </a:lnTo>
                  <a:cubicBezTo>
                    <a:pt x="5788" y="8241"/>
                    <a:pt x="5740" y="8312"/>
                    <a:pt x="5740" y="8407"/>
                  </a:cubicBezTo>
                  <a:lnTo>
                    <a:pt x="5740" y="10908"/>
                  </a:lnTo>
                  <a:lnTo>
                    <a:pt x="4787" y="10432"/>
                  </a:lnTo>
                  <a:lnTo>
                    <a:pt x="4787" y="7621"/>
                  </a:lnTo>
                  <a:cubicBezTo>
                    <a:pt x="4787" y="7526"/>
                    <a:pt x="4740" y="7455"/>
                    <a:pt x="4668" y="7407"/>
                  </a:cubicBezTo>
                  <a:lnTo>
                    <a:pt x="3216" y="6621"/>
                  </a:lnTo>
                  <a:cubicBezTo>
                    <a:pt x="3192" y="6609"/>
                    <a:pt x="3156" y="6603"/>
                    <a:pt x="3120" y="6603"/>
                  </a:cubicBezTo>
                  <a:cubicBezTo>
                    <a:pt x="3085" y="6603"/>
                    <a:pt x="3049" y="6609"/>
                    <a:pt x="3025" y="6621"/>
                  </a:cubicBezTo>
                  <a:lnTo>
                    <a:pt x="453" y="7717"/>
                  </a:lnTo>
                  <a:lnTo>
                    <a:pt x="453" y="6669"/>
                  </a:lnTo>
                  <a:lnTo>
                    <a:pt x="1168" y="6359"/>
                  </a:lnTo>
                  <a:lnTo>
                    <a:pt x="2597" y="5740"/>
                  </a:lnTo>
                  <a:cubicBezTo>
                    <a:pt x="2763" y="6050"/>
                    <a:pt x="2882" y="6264"/>
                    <a:pt x="2906" y="6312"/>
                  </a:cubicBezTo>
                  <a:cubicBezTo>
                    <a:pt x="2942" y="6395"/>
                    <a:pt x="3025" y="6437"/>
                    <a:pt x="3109" y="6437"/>
                  </a:cubicBezTo>
                  <a:cubicBezTo>
                    <a:pt x="3192" y="6437"/>
                    <a:pt x="3275" y="6395"/>
                    <a:pt x="3311" y="6312"/>
                  </a:cubicBezTo>
                  <a:cubicBezTo>
                    <a:pt x="3382" y="6193"/>
                    <a:pt x="3478" y="6002"/>
                    <a:pt x="3597" y="5812"/>
                  </a:cubicBezTo>
                  <a:lnTo>
                    <a:pt x="5883" y="7026"/>
                  </a:lnTo>
                  <a:cubicBezTo>
                    <a:pt x="5911" y="7054"/>
                    <a:pt x="5955" y="7066"/>
                    <a:pt x="6001" y="7066"/>
                  </a:cubicBezTo>
                  <a:cubicBezTo>
                    <a:pt x="6034" y="7066"/>
                    <a:pt x="6068" y="7060"/>
                    <a:pt x="6097" y="7050"/>
                  </a:cubicBezTo>
                  <a:lnTo>
                    <a:pt x="7526" y="6359"/>
                  </a:lnTo>
                  <a:cubicBezTo>
                    <a:pt x="7598" y="6335"/>
                    <a:pt x="7645" y="6240"/>
                    <a:pt x="7645" y="6169"/>
                  </a:cubicBezTo>
                  <a:lnTo>
                    <a:pt x="7645" y="2787"/>
                  </a:lnTo>
                  <a:lnTo>
                    <a:pt x="8622" y="2311"/>
                  </a:lnTo>
                  <a:close/>
                  <a:moveTo>
                    <a:pt x="8622" y="7383"/>
                  </a:moveTo>
                  <a:lnTo>
                    <a:pt x="8622" y="9741"/>
                  </a:lnTo>
                  <a:lnTo>
                    <a:pt x="6216" y="10908"/>
                  </a:lnTo>
                  <a:lnTo>
                    <a:pt x="6216" y="8550"/>
                  </a:lnTo>
                  <a:lnTo>
                    <a:pt x="8622" y="7383"/>
                  </a:lnTo>
                  <a:close/>
                  <a:moveTo>
                    <a:pt x="3097" y="1"/>
                  </a:moveTo>
                  <a:cubicBezTo>
                    <a:pt x="1906" y="1"/>
                    <a:pt x="953" y="977"/>
                    <a:pt x="953" y="2168"/>
                  </a:cubicBezTo>
                  <a:cubicBezTo>
                    <a:pt x="953" y="2335"/>
                    <a:pt x="977" y="2525"/>
                    <a:pt x="1025" y="2692"/>
                  </a:cubicBezTo>
                  <a:lnTo>
                    <a:pt x="120" y="3121"/>
                  </a:lnTo>
                  <a:cubicBezTo>
                    <a:pt x="48" y="3144"/>
                    <a:pt x="1" y="3240"/>
                    <a:pt x="1" y="3335"/>
                  </a:cubicBezTo>
                  <a:lnTo>
                    <a:pt x="1" y="11265"/>
                  </a:lnTo>
                  <a:cubicBezTo>
                    <a:pt x="1" y="11360"/>
                    <a:pt x="48" y="11432"/>
                    <a:pt x="96" y="11479"/>
                  </a:cubicBezTo>
                  <a:cubicBezTo>
                    <a:pt x="144" y="11503"/>
                    <a:pt x="191" y="11503"/>
                    <a:pt x="239" y="11503"/>
                  </a:cubicBezTo>
                  <a:cubicBezTo>
                    <a:pt x="263" y="11503"/>
                    <a:pt x="310" y="11503"/>
                    <a:pt x="334" y="11479"/>
                  </a:cubicBezTo>
                  <a:lnTo>
                    <a:pt x="3120" y="10146"/>
                  </a:lnTo>
                  <a:lnTo>
                    <a:pt x="5883" y="11479"/>
                  </a:lnTo>
                  <a:cubicBezTo>
                    <a:pt x="5919" y="11491"/>
                    <a:pt x="5954" y="11497"/>
                    <a:pt x="5987" y="11497"/>
                  </a:cubicBezTo>
                  <a:cubicBezTo>
                    <a:pt x="6020" y="11497"/>
                    <a:pt x="6050" y="11491"/>
                    <a:pt x="6073" y="11479"/>
                  </a:cubicBezTo>
                  <a:lnTo>
                    <a:pt x="8860" y="10146"/>
                  </a:lnTo>
                  <a:lnTo>
                    <a:pt x="9336" y="10384"/>
                  </a:lnTo>
                  <a:cubicBezTo>
                    <a:pt x="9384" y="10384"/>
                    <a:pt x="9407" y="10408"/>
                    <a:pt x="9455" y="10408"/>
                  </a:cubicBezTo>
                  <a:cubicBezTo>
                    <a:pt x="9527" y="10408"/>
                    <a:pt x="9622" y="10360"/>
                    <a:pt x="9646" y="10265"/>
                  </a:cubicBezTo>
                  <a:cubicBezTo>
                    <a:pt x="9717" y="10146"/>
                    <a:pt x="9669" y="10027"/>
                    <a:pt x="9550" y="9955"/>
                  </a:cubicBezTo>
                  <a:lnTo>
                    <a:pt x="9098" y="9741"/>
                  </a:lnTo>
                  <a:lnTo>
                    <a:pt x="9098" y="7383"/>
                  </a:lnTo>
                  <a:lnTo>
                    <a:pt x="11503" y="8550"/>
                  </a:lnTo>
                  <a:lnTo>
                    <a:pt x="11503" y="10908"/>
                  </a:lnTo>
                  <a:lnTo>
                    <a:pt x="11146" y="10717"/>
                  </a:lnTo>
                  <a:cubicBezTo>
                    <a:pt x="11115" y="10705"/>
                    <a:pt x="11083" y="10699"/>
                    <a:pt x="11051" y="10699"/>
                  </a:cubicBezTo>
                  <a:cubicBezTo>
                    <a:pt x="10959" y="10699"/>
                    <a:pt x="10872" y="10748"/>
                    <a:pt x="10836" y="10836"/>
                  </a:cubicBezTo>
                  <a:cubicBezTo>
                    <a:pt x="10789" y="10955"/>
                    <a:pt x="10836" y="11098"/>
                    <a:pt x="10955" y="11146"/>
                  </a:cubicBezTo>
                  <a:lnTo>
                    <a:pt x="11646" y="11479"/>
                  </a:lnTo>
                  <a:cubicBezTo>
                    <a:pt x="11670" y="11503"/>
                    <a:pt x="11694" y="11503"/>
                    <a:pt x="11741" y="11503"/>
                  </a:cubicBezTo>
                  <a:cubicBezTo>
                    <a:pt x="11789" y="11503"/>
                    <a:pt x="11813" y="11503"/>
                    <a:pt x="11860" y="11479"/>
                  </a:cubicBezTo>
                  <a:cubicBezTo>
                    <a:pt x="11932" y="11432"/>
                    <a:pt x="11979" y="11360"/>
                    <a:pt x="11979" y="11265"/>
                  </a:cubicBezTo>
                  <a:lnTo>
                    <a:pt x="11979" y="3335"/>
                  </a:lnTo>
                  <a:cubicBezTo>
                    <a:pt x="11979" y="3240"/>
                    <a:pt x="11908" y="3168"/>
                    <a:pt x="11837" y="3121"/>
                  </a:cubicBezTo>
                  <a:lnTo>
                    <a:pt x="8955" y="1739"/>
                  </a:lnTo>
                  <a:cubicBezTo>
                    <a:pt x="8919" y="1727"/>
                    <a:pt x="8884" y="1721"/>
                    <a:pt x="8851" y="1721"/>
                  </a:cubicBezTo>
                  <a:cubicBezTo>
                    <a:pt x="8818" y="1721"/>
                    <a:pt x="8788" y="1727"/>
                    <a:pt x="8764" y="1739"/>
                  </a:cubicBezTo>
                  <a:lnTo>
                    <a:pt x="5978" y="3073"/>
                  </a:lnTo>
                  <a:lnTo>
                    <a:pt x="5192" y="2692"/>
                  </a:lnTo>
                  <a:cubicBezTo>
                    <a:pt x="5240" y="2525"/>
                    <a:pt x="5264" y="2358"/>
                    <a:pt x="5264" y="2168"/>
                  </a:cubicBezTo>
                  <a:cubicBezTo>
                    <a:pt x="5264" y="977"/>
                    <a:pt x="4311" y="1"/>
                    <a:pt x="30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6"/>
            <p:cNvSpPr/>
            <p:nvPr/>
          </p:nvSpPr>
          <p:spPr>
            <a:xfrm>
              <a:off x="2125316" y="2121143"/>
              <a:ext cx="66155" cy="66992"/>
            </a:xfrm>
            <a:custGeom>
              <a:rect b="b" l="l" r="r" t="t"/>
              <a:pathLst>
                <a:path extrusionOk="0" h="2002" w="1977">
                  <a:moveTo>
                    <a:pt x="1000" y="477"/>
                  </a:moveTo>
                  <a:cubicBezTo>
                    <a:pt x="1286" y="477"/>
                    <a:pt x="1524" y="715"/>
                    <a:pt x="1524" y="1001"/>
                  </a:cubicBezTo>
                  <a:cubicBezTo>
                    <a:pt x="1524" y="1287"/>
                    <a:pt x="1286" y="1525"/>
                    <a:pt x="1000" y="1525"/>
                  </a:cubicBezTo>
                  <a:cubicBezTo>
                    <a:pt x="691" y="1525"/>
                    <a:pt x="453" y="1287"/>
                    <a:pt x="453" y="1001"/>
                  </a:cubicBezTo>
                  <a:cubicBezTo>
                    <a:pt x="453" y="715"/>
                    <a:pt x="691" y="477"/>
                    <a:pt x="1000" y="477"/>
                  </a:cubicBezTo>
                  <a:close/>
                  <a:moveTo>
                    <a:pt x="1000" y="1"/>
                  </a:moveTo>
                  <a:cubicBezTo>
                    <a:pt x="453" y="1"/>
                    <a:pt x="0" y="453"/>
                    <a:pt x="0" y="1001"/>
                  </a:cubicBezTo>
                  <a:cubicBezTo>
                    <a:pt x="0" y="1549"/>
                    <a:pt x="453" y="2001"/>
                    <a:pt x="1000" y="2001"/>
                  </a:cubicBezTo>
                  <a:cubicBezTo>
                    <a:pt x="1548" y="2001"/>
                    <a:pt x="1977" y="1549"/>
                    <a:pt x="1977" y="1001"/>
                  </a:cubicBezTo>
                  <a:cubicBezTo>
                    <a:pt x="1977" y="453"/>
                    <a:pt x="1548" y="1"/>
                    <a:pt x="10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6"/>
            <p:cNvSpPr/>
            <p:nvPr/>
          </p:nvSpPr>
          <p:spPr>
            <a:xfrm>
              <a:off x="2246450" y="2235685"/>
              <a:ext cx="15962" cy="15426"/>
            </a:xfrm>
            <a:custGeom>
              <a:rect b="b" l="l" r="r" t="t"/>
              <a:pathLst>
                <a:path extrusionOk="0" h="461" w="477">
                  <a:moveTo>
                    <a:pt x="257" y="1"/>
                  </a:moveTo>
                  <a:cubicBezTo>
                    <a:pt x="174" y="1"/>
                    <a:pt x="87" y="43"/>
                    <a:pt x="48" y="102"/>
                  </a:cubicBezTo>
                  <a:cubicBezTo>
                    <a:pt x="0" y="198"/>
                    <a:pt x="0" y="317"/>
                    <a:pt x="71" y="388"/>
                  </a:cubicBezTo>
                  <a:cubicBezTo>
                    <a:pt x="118" y="434"/>
                    <a:pt x="184" y="460"/>
                    <a:pt x="250" y="460"/>
                  </a:cubicBezTo>
                  <a:cubicBezTo>
                    <a:pt x="287" y="460"/>
                    <a:pt x="324" y="453"/>
                    <a:pt x="357" y="436"/>
                  </a:cubicBezTo>
                  <a:cubicBezTo>
                    <a:pt x="429" y="412"/>
                    <a:pt x="476" y="317"/>
                    <a:pt x="476" y="221"/>
                  </a:cubicBezTo>
                  <a:cubicBezTo>
                    <a:pt x="476" y="126"/>
                    <a:pt x="405" y="31"/>
                    <a:pt x="310" y="7"/>
                  </a:cubicBezTo>
                  <a:cubicBezTo>
                    <a:pt x="293" y="3"/>
                    <a:pt x="275" y="1"/>
                    <a:pt x="2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6"/>
            <p:cNvSpPr/>
            <p:nvPr/>
          </p:nvSpPr>
          <p:spPr>
            <a:xfrm>
              <a:off x="2388298" y="2428563"/>
              <a:ext cx="16765" cy="15393"/>
            </a:xfrm>
            <a:custGeom>
              <a:rect b="b" l="l" r="r" t="t"/>
              <a:pathLst>
                <a:path extrusionOk="0" h="460" w="501">
                  <a:moveTo>
                    <a:pt x="265" y="0"/>
                  </a:moveTo>
                  <a:cubicBezTo>
                    <a:pt x="248" y="0"/>
                    <a:pt x="231" y="2"/>
                    <a:pt x="214" y="6"/>
                  </a:cubicBezTo>
                  <a:cubicBezTo>
                    <a:pt x="119" y="6"/>
                    <a:pt x="24" y="101"/>
                    <a:pt x="24" y="197"/>
                  </a:cubicBezTo>
                  <a:cubicBezTo>
                    <a:pt x="0" y="292"/>
                    <a:pt x="71" y="387"/>
                    <a:pt x="143" y="435"/>
                  </a:cubicBezTo>
                  <a:cubicBezTo>
                    <a:pt x="177" y="452"/>
                    <a:pt x="213" y="460"/>
                    <a:pt x="249" y="460"/>
                  </a:cubicBezTo>
                  <a:cubicBezTo>
                    <a:pt x="314" y="460"/>
                    <a:pt x="374" y="433"/>
                    <a:pt x="405" y="387"/>
                  </a:cubicBezTo>
                  <a:cubicBezTo>
                    <a:pt x="476" y="316"/>
                    <a:pt x="500" y="220"/>
                    <a:pt x="452" y="125"/>
                  </a:cubicBezTo>
                  <a:cubicBezTo>
                    <a:pt x="433" y="46"/>
                    <a:pt x="348"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66"/>
          <p:cNvGrpSpPr/>
          <p:nvPr/>
        </p:nvGrpSpPr>
        <p:grpSpPr>
          <a:xfrm>
            <a:off x="779773" y="1499331"/>
            <a:ext cx="457204" cy="457190"/>
            <a:chOff x="714002" y="2088484"/>
            <a:chExt cx="400881" cy="372973"/>
          </a:xfrm>
        </p:grpSpPr>
        <p:sp>
          <p:nvSpPr>
            <p:cNvPr id="1019" name="Google Shape;1019;p66"/>
            <p:cNvSpPr/>
            <p:nvPr/>
          </p:nvSpPr>
          <p:spPr>
            <a:xfrm>
              <a:off x="714002" y="2088484"/>
              <a:ext cx="400881" cy="372973"/>
            </a:xfrm>
            <a:custGeom>
              <a:rect b="b" l="l" r="r" t="t"/>
              <a:pathLst>
                <a:path extrusionOk="0" h="11146" w="11980">
                  <a:moveTo>
                    <a:pt x="3644" y="620"/>
                  </a:moveTo>
                  <a:lnTo>
                    <a:pt x="3644" y="786"/>
                  </a:lnTo>
                  <a:lnTo>
                    <a:pt x="3335" y="786"/>
                  </a:lnTo>
                  <a:lnTo>
                    <a:pt x="3335" y="620"/>
                  </a:lnTo>
                  <a:close/>
                  <a:moveTo>
                    <a:pt x="8812" y="620"/>
                  </a:moveTo>
                  <a:lnTo>
                    <a:pt x="8812" y="786"/>
                  </a:lnTo>
                  <a:lnTo>
                    <a:pt x="8503" y="786"/>
                  </a:lnTo>
                  <a:lnTo>
                    <a:pt x="8503" y="620"/>
                  </a:lnTo>
                  <a:close/>
                  <a:moveTo>
                    <a:pt x="2073" y="881"/>
                  </a:moveTo>
                  <a:lnTo>
                    <a:pt x="2073" y="1143"/>
                  </a:lnTo>
                  <a:lnTo>
                    <a:pt x="1072" y="1143"/>
                  </a:lnTo>
                  <a:lnTo>
                    <a:pt x="1072" y="881"/>
                  </a:lnTo>
                  <a:close/>
                  <a:moveTo>
                    <a:pt x="11051" y="881"/>
                  </a:moveTo>
                  <a:lnTo>
                    <a:pt x="11051" y="1143"/>
                  </a:lnTo>
                  <a:lnTo>
                    <a:pt x="10050" y="1143"/>
                  </a:lnTo>
                  <a:lnTo>
                    <a:pt x="10050" y="881"/>
                  </a:lnTo>
                  <a:close/>
                  <a:moveTo>
                    <a:pt x="2859" y="453"/>
                  </a:moveTo>
                  <a:lnTo>
                    <a:pt x="2859" y="1572"/>
                  </a:lnTo>
                  <a:lnTo>
                    <a:pt x="2549" y="1572"/>
                  </a:lnTo>
                  <a:lnTo>
                    <a:pt x="2549" y="453"/>
                  </a:lnTo>
                  <a:close/>
                  <a:moveTo>
                    <a:pt x="9574" y="453"/>
                  </a:moveTo>
                  <a:lnTo>
                    <a:pt x="9574" y="643"/>
                  </a:lnTo>
                  <a:lnTo>
                    <a:pt x="9574" y="1572"/>
                  </a:lnTo>
                  <a:lnTo>
                    <a:pt x="9265" y="1572"/>
                  </a:lnTo>
                  <a:lnTo>
                    <a:pt x="9265" y="453"/>
                  </a:lnTo>
                  <a:close/>
                  <a:moveTo>
                    <a:pt x="6073" y="1477"/>
                  </a:moveTo>
                  <a:lnTo>
                    <a:pt x="7097" y="1763"/>
                  </a:lnTo>
                  <a:lnTo>
                    <a:pt x="6836" y="2453"/>
                  </a:lnTo>
                  <a:lnTo>
                    <a:pt x="5288" y="2453"/>
                  </a:lnTo>
                  <a:lnTo>
                    <a:pt x="5049" y="1763"/>
                  </a:lnTo>
                  <a:lnTo>
                    <a:pt x="6073" y="1477"/>
                  </a:lnTo>
                  <a:close/>
                  <a:moveTo>
                    <a:pt x="6431" y="2906"/>
                  </a:moveTo>
                  <a:lnTo>
                    <a:pt x="6073" y="3191"/>
                  </a:lnTo>
                  <a:lnTo>
                    <a:pt x="5692" y="2906"/>
                  </a:lnTo>
                  <a:close/>
                  <a:moveTo>
                    <a:pt x="4954" y="2906"/>
                  </a:moveTo>
                  <a:cubicBezTo>
                    <a:pt x="4978" y="2930"/>
                    <a:pt x="5002" y="2953"/>
                    <a:pt x="5026" y="2977"/>
                  </a:cubicBezTo>
                  <a:lnTo>
                    <a:pt x="5383" y="3263"/>
                  </a:lnTo>
                  <a:lnTo>
                    <a:pt x="4335" y="3263"/>
                  </a:lnTo>
                  <a:cubicBezTo>
                    <a:pt x="4430" y="3049"/>
                    <a:pt x="4621" y="2906"/>
                    <a:pt x="4859" y="2906"/>
                  </a:cubicBezTo>
                  <a:close/>
                  <a:moveTo>
                    <a:pt x="7169" y="2930"/>
                  </a:moveTo>
                  <a:cubicBezTo>
                    <a:pt x="7383" y="2930"/>
                    <a:pt x="7574" y="3072"/>
                    <a:pt x="7645" y="3263"/>
                  </a:cubicBezTo>
                  <a:lnTo>
                    <a:pt x="6740" y="3263"/>
                  </a:lnTo>
                  <a:lnTo>
                    <a:pt x="7121" y="2977"/>
                  </a:lnTo>
                  <a:cubicBezTo>
                    <a:pt x="7121" y="2953"/>
                    <a:pt x="7145" y="2930"/>
                    <a:pt x="7169" y="2930"/>
                  </a:cubicBezTo>
                  <a:close/>
                  <a:moveTo>
                    <a:pt x="8526" y="3715"/>
                  </a:moveTo>
                  <a:lnTo>
                    <a:pt x="9288" y="4477"/>
                  </a:lnTo>
                  <a:cubicBezTo>
                    <a:pt x="9336" y="4525"/>
                    <a:pt x="9384" y="4549"/>
                    <a:pt x="9455" y="4549"/>
                  </a:cubicBezTo>
                  <a:lnTo>
                    <a:pt x="10050" y="4549"/>
                  </a:lnTo>
                  <a:lnTo>
                    <a:pt x="10312" y="4906"/>
                  </a:lnTo>
                  <a:lnTo>
                    <a:pt x="8574" y="4906"/>
                  </a:lnTo>
                  <a:cubicBezTo>
                    <a:pt x="8503" y="4906"/>
                    <a:pt x="8407" y="4954"/>
                    <a:pt x="8383" y="5025"/>
                  </a:cubicBezTo>
                  <a:lnTo>
                    <a:pt x="7240" y="6978"/>
                  </a:lnTo>
                  <a:cubicBezTo>
                    <a:pt x="7240" y="6978"/>
                    <a:pt x="7240" y="7002"/>
                    <a:pt x="7240" y="7002"/>
                  </a:cubicBezTo>
                  <a:cubicBezTo>
                    <a:pt x="7193" y="7073"/>
                    <a:pt x="7121" y="7121"/>
                    <a:pt x="7026" y="7145"/>
                  </a:cubicBezTo>
                  <a:cubicBezTo>
                    <a:pt x="7002" y="7168"/>
                    <a:pt x="6955" y="7168"/>
                    <a:pt x="6931" y="7168"/>
                  </a:cubicBezTo>
                  <a:lnTo>
                    <a:pt x="5049" y="7168"/>
                  </a:lnTo>
                  <a:cubicBezTo>
                    <a:pt x="5002" y="7168"/>
                    <a:pt x="4978" y="7145"/>
                    <a:pt x="4954" y="7145"/>
                  </a:cubicBezTo>
                  <a:cubicBezTo>
                    <a:pt x="4859" y="7121"/>
                    <a:pt x="4811" y="7073"/>
                    <a:pt x="4764" y="7002"/>
                  </a:cubicBezTo>
                  <a:cubicBezTo>
                    <a:pt x="4740" y="7002"/>
                    <a:pt x="4740" y="7002"/>
                    <a:pt x="4740" y="6978"/>
                  </a:cubicBezTo>
                  <a:lnTo>
                    <a:pt x="3621" y="5025"/>
                  </a:lnTo>
                  <a:cubicBezTo>
                    <a:pt x="3573" y="4954"/>
                    <a:pt x="3502" y="4906"/>
                    <a:pt x="3406" y="4906"/>
                  </a:cubicBezTo>
                  <a:lnTo>
                    <a:pt x="1668" y="4906"/>
                  </a:lnTo>
                  <a:lnTo>
                    <a:pt x="1930" y="4549"/>
                  </a:lnTo>
                  <a:lnTo>
                    <a:pt x="7359" y="4549"/>
                  </a:lnTo>
                  <a:cubicBezTo>
                    <a:pt x="7479" y="4549"/>
                    <a:pt x="7598" y="4454"/>
                    <a:pt x="7598" y="4311"/>
                  </a:cubicBezTo>
                  <a:cubicBezTo>
                    <a:pt x="7598" y="4192"/>
                    <a:pt x="7502" y="4073"/>
                    <a:pt x="7359" y="4073"/>
                  </a:cubicBezTo>
                  <a:lnTo>
                    <a:pt x="3097" y="4073"/>
                  </a:lnTo>
                  <a:lnTo>
                    <a:pt x="3454" y="3715"/>
                  </a:lnTo>
                  <a:close/>
                  <a:moveTo>
                    <a:pt x="7502" y="7407"/>
                  </a:moveTo>
                  <a:lnTo>
                    <a:pt x="7502" y="8454"/>
                  </a:lnTo>
                  <a:cubicBezTo>
                    <a:pt x="7502" y="8621"/>
                    <a:pt x="7359" y="8764"/>
                    <a:pt x="7169" y="8764"/>
                  </a:cubicBezTo>
                  <a:lnTo>
                    <a:pt x="4835" y="8764"/>
                  </a:lnTo>
                  <a:cubicBezTo>
                    <a:pt x="4645" y="8764"/>
                    <a:pt x="4502" y="8621"/>
                    <a:pt x="4502" y="8454"/>
                  </a:cubicBezTo>
                  <a:lnTo>
                    <a:pt x="4502" y="7430"/>
                  </a:lnTo>
                  <a:cubicBezTo>
                    <a:pt x="4645" y="7550"/>
                    <a:pt x="4835" y="7621"/>
                    <a:pt x="5026" y="7645"/>
                  </a:cubicBezTo>
                  <a:lnTo>
                    <a:pt x="6931" y="7645"/>
                  </a:lnTo>
                  <a:cubicBezTo>
                    <a:pt x="7074" y="7645"/>
                    <a:pt x="7240" y="7597"/>
                    <a:pt x="7359" y="7502"/>
                  </a:cubicBezTo>
                  <a:cubicBezTo>
                    <a:pt x="7407" y="7478"/>
                    <a:pt x="7455" y="7454"/>
                    <a:pt x="7502" y="7407"/>
                  </a:cubicBezTo>
                  <a:close/>
                  <a:moveTo>
                    <a:pt x="7955" y="7597"/>
                  </a:moveTo>
                  <a:lnTo>
                    <a:pt x="8765" y="8026"/>
                  </a:lnTo>
                  <a:lnTo>
                    <a:pt x="8765" y="8812"/>
                  </a:lnTo>
                  <a:lnTo>
                    <a:pt x="7955" y="8383"/>
                  </a:lnTo>
                  <a:lnTo>
                    <a:pt x="7955" y="7597"/>
                  </a:lnTo>
                  <a:close/>
                  <a:moveTo>
                    <a:pt x="4049" y="7597"/>
                  </a:moveTo>
                  <a:lnTo>
                    <a:pt x="4049" y="8383"/>
                  </a:lnTo>
                  <a:lnTo>
                    <a:pt x="3240" y="8835"/>
                  </a:lnTo>
                  <a:lnTo>
                    <a:pt x="3240" y="8026"/>
                  </a:lnTo>
                  <a:lnTo>
                    <a:pt x="4049" y="7597"/>
                  </a:lnTo>
                  <a:close/>
                  <a:moveTo>
                    <a:pt x="2358" y="6406"/>
                  </a:moveTo>
                  <a:cubicBezTo>
                    <a:pt x="2573" y="6406"/>
                    <a:pt x="2763" y="6597"/>
                    <a:pt x="2763" y="6811"/>
                  </a:cubicBezTo>
                  <a:lnTo>
                    <a:pt x="2763" y="6954"/>
                  </a:lnTo>
                  <a:lnTo>
                    <a:pt x="2525" y="6954"/>
                  </a:lnTo>
                  <a:cubicBezTo>
                    <a:pt x="2382" y="6954"/>
                    <a:pt x="2287" y="7073"/>
                    <a:pt x="2287" y="7192"/>
                  </a:cubicBezTo>
                  <a:cubicBezTo>
                    <a:pt x="2287" y="7311"/>
                    <a:pt x="2382" y="7430"/>
                    <a:pt x="2525" y="7430"/>
                  </a:cubicBezTo>
                  <a:lnTo>
                    <a:pt x="2763" y="7430"/>
                  </a:lnTo>
                  <a:lnTo>
                    <a:pt x="2763" y="8264"/>
                  </a:lnTo>
                  <a:lnTo>
                    <a:pt x="2525" y="8264"/>
                  </a:lnTo>
                  <a:cubicBezTo>
                    <a:pt x="2382" y="8264"/>
                    <a:pt x="2287" y="8383"/>
                    <a:pt x="2287" y="8502"/>
                  </a:cubicBezTo>
                  <a:cubicBezTo>
                    <a:pt x="2287" y="8645"/>
                    <a:pt x="2382" y="8740"/>
                    <a:pt x="2525" y="8740"/>
                  </a:cubicBezTo>
                  <a:lnTo>
                    <a:pt x="2763" y="8740"/>
                  </a:lnTo>
                  <a:lnTo>
                    <a:pt x="2763" y="9574"/>
                  </a:lnTo>
                  <a:lnTo>
                    <a:pt x="2525" y="9574"/>
                  </a:lnTo>
                  <a:cubicBezTo>
                    <a:pt x="2382" y="9574"/>
                    <a:pt x="2287" y="9693"/>
                    <a:pt x="2287" y="9812"/>
                  </a:cubicBezTo>
                  <a:cubicBezTo>
                    <a:pt x="2287" y="9955"/>
                    <a:pt x="2382" y="10050"/>
                    <a:pt x="2525" y="10050"/>
                  </a:cubicBezTo>
                  <a:lnTo>
                    <a:pt x="2763" y="10050"/>
                  </a:lnTo>
                  <a:lnTo>
                    <a:pt x="2763" y="10264"/>
                  </a:lnTo>
                  <a:cubicBezTo>
                    <a:pt x="2787" y="10479"/>
                    <a:pt x="2597" y="10669"/>
                    <a:pt x="2358" y="10669"/>
                  </a:cubicBezTo>
                  <a:lnTo>
                    <a:pt x="1858" y="10669"/>
                  </a:lnTo>
                  <a:lnTo>
                    <a:pt x="1858" y="7097"/>
                  </a:lnTo>
                  <a:cubicBezTo>
                    <a:pt x="1858" y="6978"/>
                    <a:pt x="1763" y="6859"/>
                    <a:pt x="1620" y="6859"/>
                  </a:cubicBezTo>
                  <a:cubicBezTo>
                    <a:pt x="1501" y="6859"/>
                    <a:pt x="1382" y="6978"/>
                    <a:pt x="1382" y="7097"/>
                  </a:cubicBezTo>
                  <a:lnTo>
                    <a:pt x="1382" y="10669"/>
                  </a:lnTo>
                  <a:lnTo>
                    <a:pt x="882" y="10669"/>
                  </a:lnTo>
                  <a:cubicBezTo>
                    <a:pt x="668" y="10669"/>
                    <a:pt x="477" y="10479"/>
                    <a:pt x="477" y="10264"/>
                  </a:cubicBezTo>
                  <a:lnTo>
                    <a:pt x="477" y="10050"/>
                  </a:lnTo>
                  <a:lnTo>
                    <a:pt x="715" y="10050"/>
                  </a:lnTo>
                  <a:cubicBezTo>
                    <a:pt x="858" y="10050"/>
                    <a:pt x="953" y="9955"/>
                    <a:pt x="953" y="9812"/>
                  </a:cubicBezTo>
                  <a:cubicBezTo>
                    <a:pt x="953" y="9693"/>
                    <a:pt x="858" y="9574"/>
                    <a:pt x="715" y="9574"/>
                  </a:cubicBezTo>
                  <a:lnTo>
                    <a:pt x="477" y="9574"/>
                  </a:lnTo>
                  <a:lnTo>
                    <a:pt x="477" y="8740"/>
                  </a:lnTo>
                  <a:lnTo>
                    <a:pt x="715" y="8740"/>
                  </a:lnTo>
                  <a:cubicBezTo>
                    <a:pt x="858" y="8740"/>
                    <a:pt x="953" y="8645"/>
                    <a:pt x="953" y="8502"/>
                  </a:cubicBezTo>
                  <a:cubicBezTo>
                    <a:pt x="953" y="8383"/>
                    <a:pt x="858" y="8264"/>
                    <a:pt x="715" y="8264"/>
                  </a:cubicBezTo>
                  <a:lnTo>
                    <a:pt x="477" y="8264"/>
                  </a:lnTo>
                  <a:lnTo>
                    <a:pt x="477" y="7430"/>
                  </a:lnTo>
                  <a:lnTo>
                    <a:pt x="715" y="7430"/>
                  </a:lnTo>
                  <a:cubicBezTo>
                    <a:pt x="858" y="7430"/>
                    <a:pt x="953" y="7335"/>
                    <a:pt x="953" y="7192"/>
                  </a:cubicBezTo>
                  <a:cubicBezTo>
                    <a:pt x="953" y="7073"/>
                    <a:pt x="858" y="6954"/>
                    <a:pt x="715" y="6954"/>
                  </a:cubicBezTo>
                  <a:lnTo>
                    <a:pt x="477" y="6954"/>
                  </a:lnTo>
                  <a:lnTo>
                    <a:pt x="477" y="6811"/>
                  </a:lnTo>
                  <a:cubicBezTo>
                    <a:pt x="477" y="6597"/>
                    <a:pt x="668" y="6406"/>
                    <a:pt x="882" y="6406"/>
                  </a:cubicBezTo>
                  <a:close/>
                  <a:moveTo>
                    <a:pt x="11098" y="6406"/>
                  </a:moveTo>
                  <a:cubicBezTo>
                    <a:pt x="11336" y="6406"/>
                    <a:pt x="11527" y="6597"/>
                    <a:pt x="11527" y="6811"/>
                  </a:cubicBezTo>
                  <a:lnTo>
                    <a:pt x="11527" y="6954"/>
                  </a:lnTo>
                  <a:lnTo>
                    <a:pt x="11265" y="6954"/>
                  </a:lnTo>
                  <a:cubicBezTo>
                    <a:pt x="11146" y="6954"/>
                    <a:pt x="11027" y="7073"/>
                    <a:pt x="11027" y="7192"/>
                  </a:cubicBezTo>
                  <a:cubicBezTo>
                    <a:pt x="11027" y="7311"/>
                    <a:pt x="11122" y="7430"/>
                    <a:pt x="11265" y="7430"/>
                  </a:cubicBezTo>
                  <a:lnTo>
                    <a:pt x="11527" y="7430"/>
                  </a:lnTo>
                  <a:lnTo>
                    <a:pt x="11527" y="8264"/>
                  </a:lnTo>
                  <a:lnTo>
                    <a:pt x="11265" y="8264"/>
                  </a:lnTo>
                  <a:cubicBezTo>
                    <a:pt x="11146" y="8264"/>
                    <a:pt x="11027" y="8383"/>
                    <a:pt x="11027" y="8502"/>
                  </a:cubicBezTo>
                  <a:cubicBezTo>
                    <a:pt x="11027" y="8645"/>
                    <a:pt x="11122" y="8740"/>
                    <a:pt x="11265" y="8740"/>
                  </a:cubicBezTo>
                  <a:lnTo>
                    <a:pt x="11527" y="8740"/>
                  </a:lnTo>
                  <a:lnTo>
                    <a:pt x="11527" y="9574"/>
                  </a:lnTo>
                  <a:lnTo>
                    <a:pt x="11265" y="9574"/>
                  </a:lnTo>
                  <a:cubicBezTo>
                    <a:pt x="11146" y="9574"/>
                    <a:pt x="11027" y="9693"/>
                    <a:pt x="11027" y="9812"/>
                  </a:cubicBezTo>
                  <a:cubicBezTo>
                    <a:pt x="11027" y="9955"/>
                    <a:pt x="11122" y="10050"/>
                    <a:pt x="11265" y="10050"/>
                  </a:cubicBezTo>
                  <a:lnTo>
                    <a:pt x="11527" y="10050"/>
                  </a:lnTo>
                  <a:lnTo>
                    <a:pt x="11527" y="10264"/>
                  </a:lnTo>
                  <a:cubicBezTo>
                    <a:pt x="11527" y="10479"/>
                    <a:pt x="11336" y="10669"/>
                    <a:pt x="11098" y="10669"/>
                  </a:cubicBezTo>
                  <a:lnTo>
                    <a:pt x="10598" y="10669"/>
                  </a:lnTo>
                  <a:lnTo>
                    <a:pt x="10598" y="7097"/>
                  </a:lnTo>
                  <a:cubicBezTo>
                    <a:pt x="10598" y="6978"/>
                    <a:pt x="10503" y="6859"/>
                    <a:pt x="10360" y="6859"/>
                  </a:cubicBezTo>
                  <a:cubicBezTo>
                    <a:pt x="10241" y="6859"/>
                    <a:pt x="10146" y="6978"/>
                    <a:pt x="10146" y="7097"/>
                  </a:cubicBezTo>
                  <a:lnTo>
                    <a:pt x="10146" y="10669"/>
                  </a:lnTo>
                  <a:lnTo>
                    <a:pt x="9646" y="10669"/>
                  </a:lnTo>
                  <a:cubicBezTo>
                    <a:pt x="9408" y="10669"/>
                    <a:pt x="9217" y="10479"/>
                    <a:pt x="9217" y="10264"/>
                  </a:cubicBezTo>
                  <a:lnTo>
                    <a:pt x="9217" y="10050"/>
                  </a:lnTo>
                  <a:lnTo>
                    <a:pt x="9479" y="10050"/>
                  </a:lnTo>
                  <a:cubicBezTo>
                    <a:pt x="9598" y="10050"/>
                    <a:pt x="9717" y="9955"/>
                    <a:pt x="9717" y="9812"/>
                  </a:cubicBezTo>
                  <a:cubicBezTo>
                    <a:pt x="9717" y="9693"/>
                    <a:pt x="9598" y="9574"/>
                    <a:pt x="9479" y="9574"/>
                  </a:cubicBezTo>
                  <a:lnTo>
                    <a:pt x="9217" y="9574"/>
                  </a:lnTo>
                  <a:lnTo>
                    <a:pt x="9217" y="8740"/>
                  </a:lnTo>
                  <a:lnTo>
                    <a:pt x="9479" y="8740"/>
                  </a:lnTo>
                  <a:cubicBezTo>
                    <a:pt x="9598" y="8740"/>
                    <a:pt x="9717" y="8645"/>
                    <a:pt x="9717" y="8502"/>
                  </a:cubicBezTo>
                  <a:cubicBezTo>
                    <a:pt x="9717" y="8383"/>
                    <a:pt x="9598" y="8264"/>
                    <a:pt x="9479" y="8264"/>
                  </a:cubicBezTo>
                  <a:lnTo>
                    <a:pt x="9217" y="8264"/>
                  </a:lnTo>
                  <a:lnTo>
                    <a:pt x="9217" y="7430"/>
                  </a:lnTo>
                  <a:lnTo>
                    <a:pt x="9479" y="7430"/>
                  </a:lnTo>
                  <a:cubicBezTo>
                    <a:pt x="9598" y="7430"/>
                    <a:pt x="9717" y="7335"/>
                    <a:pt x="9717" y="7192"/>
                  </a:cubicBezTo>
                  <a:cubicBezTo>
                    <a:pt x="9717" y="7073"/>
                    <a:pt x="9598" y="6954"/>
                    <a:pt x="9479" y="6954"/>
                  </a:cubicBezTo>
                  <a:lnTo>
                    <a:pt x="9217" y="6954"/>
                  </a:lnTo>
                  <a:lnTo>
                    <a:pt x="9217" y="6811"/>
                  </a:lnTo>
                  <a:cubicBezTo>
                    <a:pt x="9217" y="6597"/>
                    <a:pt x="9408" y="6406"/>
                    <a:pt x="9646" y="6406"/>
                  </a:cubicBezTo>
                  <a:close/>
                  <a:moveTo>
                    <a:pt x="2311" y="0"/>
                  </a:moveTo>
                  <a:cubicBezTo>
                    <a:pt x="2168" y="0"/>
                    <a:pt x="2073" y="96"/>
                    <a:pt x="2073" y="239"/>
                  </a:cubicBezTo>
                  <a:lnTo>
                    <a:pt x="2073" y="405"/>
                  </a:lnTo>
                  <a:lnTo>
                    <a:pt x="1072" y="405"/>
                  </a:lnTo>
                  <a:lnTo>
                    <a:pt x="1072" y="381"/>
                  </a:lnTo>
                  <a:cubicBezTo>
                    <a:pt x="1072" y="239"/>
                    <a:pt x="953" y="143"/>
                    <a:pt x="834" y="143"/>
                  </a:cubicBezTo>
                  <a:cubicBezTo>
                    <a:pt x="691" y="143"/>
                    <a:pt x="596" y="239"/>
                    <a:pt x="596" y="381"/>
                  </a:cubicBezTo>
                  <a:lnTo>
                    <a:pt x="596" y="1691"/>
                  </a:lnTo>
                  <a:cubicBezTo>
                    <a:pt x="596" y="1810"/>
                    <a:pt x="691" y="1929"/>
                    <a:pt x="834" y="1929"/>
                  </a:cubicBezTo>
                  <a:cubicBezTo>
                    <a:pt x="953" y="1929"/>
                    <a:pt x="1072" y="1810"/>
                    <a:pt x="1072" y="1691"/>
                  </a:cubicBezTo>
                  <a:lnTo>
                    <a:pt x="1072" y="1620"/>
                  </a:lnTo>
                  <a:lnTo>
                    <a:pt x="2073" y="1620"/>
                  </a:lnTo>
                  <a:lnTo>
                    <a:pt x="2073" y="1810"/>
                  </a:lnTo>
                  <a:cubicBezTo>
                    <a:pt x="2073" y="1929"/>
                    <a:pt x="2168" y="2048"/>
                    <a:pt x="2311" y="2048"/>
                  </a:cubicBezTo>
                  <a:lnTo>
                    <a:pt x="3073" y="2048"/>
                  </a:lnTo>
                  <a:cubicBezTo>
                    <a:pt x="3216" y="2048"/>
                    <a:pt x="3311" y="1929"/>
                    <a:pt x="3311" y="1810"/>
                  </a:cubicBezTo>
                  <a:lnTo>
                    <a:pt x="3311" y="1263"/>
                  </a:lnTo>
                  <a:lnTo>
                    <a:pt x="3787" y="1263"/>
                  </a:lnTo>
                  <a:lnTo>
                    <a:pt x="4526" y="1763"/>
                  </a:lnTo>
                  <a:lnTo>
                    <a:pt x="4787" y="2453"/>
                  </a:lnTo>
                  <a:cubicBezTo>
                    <a:pt x="4311" y="2477"/>
                    <a:pt x="3930" y="2834"/>
                    <a:pt x="3835" y="3263"/>
                  </a:cubicBezTo>
                  <a:lnTo>
                    <a:pt x="3335" y="3263"/>
                  </a:lnTo>
                  <a:cubicBezTo>
                    <a:pt x="3287" y="3263"/>
                    <a:pt x="3216" y="3287"/>
                    <a:pt x="3168" y="3334"/>
                  </a:cubicBezTo>
                  <a:lnTo>
                    <a:pt x="2430" y="4096"/>
                  </a:lnTo>
                  <a:lnTo>
                    <a:pt x="1811" y="4096"/>
                  </a:lnTo>
                  <a:cubicBezTo>
                    <a:pt x="1739" y="4096"/>
                    <a:pt x="1668" y="4120"/>
                    <a:pt x="1620" y="4192"/>
                  </a:cubicBezTo>
                  <a:lnTo>
                    <a:pt x="1001" y="5025"/>
                  </a:lnTo>
                  <a:cubicBezTo>
                    <a:pt x="953" y="5097"/>
                    <a:pt x="930" y="5192"/>
                    <a:pt x="977" y="5263"/>
                  </a:cubicBezTo>
                  <a:cubicBezTo>
                    <a:pt x="1025" y="5335"/>
                    <a:pt x="1096" y="5382"/>
                    <a:pt x="1192" y="5382"/>
                  </a:cubicBezTo>
                  <a:lnTo>
                    <a:pt x="3263" y="5382"/>
                  </a:lnTo>
                  <a:lnTo>
                    <a:pt x="4121" y="6859"/>
                  </a:lnTo>
                  <a:cubicBezTo>
                    <a:pt x="4073" y="6930"/>
                    <a:pt x="4049" y="6978"/>
                    <a:pt x="4049" y="7049"/>
                  </a:cubicBezTo>
                  <a:lnTo>
                    <a:pt x="3240" y="7502"/>
                  </a:lnTo>
                  <a:lnTo>
                    <a:pt x="3240" y="6811"/>
                  </a:lnTo>
                  <a:cubicBezTo>
                    <a:pt x="3240" y="6335"/>
                    <a:pt x="2835" y="5930"/>
                    <a:pt x="2335" y="5930"/>
                  </a:cubicBezTo>
                  <a:lnTo>
                    <a:pt x="882" y="5930"/>
                  </a:lnTo>
                  <a:cubicBezTo>
                    <a:pt x="382" y="5930"/>
                    <a:pt x="1" y="6335"/>
                    <a:pt x="1" y="6811"/>
                  </a:cubicBezTo>
                  <a:lnTo>
                    <a:pt x="1" y="10264"/>
                  </a:lnTo>
                  <a:cubicBezTo>
                    <a:pt x="1" y="10741"/>
                    <a:pt x="382" y="11145"/>
                    <a:pt x="882" y="11145"/>
                  </a:cubicBezTo>
                  <a:lnTo>
                    <a:pt x="2335" y="11145"/>
                  </a:lnTo>
                  <a:cubicBezTo>
                    <a:pt x="2835" y="11145"/>
                    <a:pt x="3240" y="10741"/>
                    <a:pt x="3240" y="10264"/>
                  </a:cubicBezTo>
                  <a:lnTo>
                    <a:pt x="3240" y="9359"/>
                  </a:lnTo>
                  <a:lnTo>
                    <a:pt x="4145" y="8859"/>
                  </a:lnTo>
                  <a:cubicBezTo>
                    <a:pt x="4287" y="9097"/>
                    <a:pt x="4526" y="9240"/>
                    <a:pt x="4811" y="9240"/>
                  </a:cubicBezTo>
                  <a:lnTo>
                    <a:pt x="7145" y="9240"/>
                  </a:lnTo>
                  <a:cubicBezTo>
                    <a:pt x="7431" y="9240"/>
                    <a:pt x="7693" y="9097"/>
                    <a:pt x="7836" y="8859"/>
                  </a:cubicBezTo>
                  <a:lnTo>
                    <a:pt x="8741" y="9359"/>
                  </a:lnTo>
                  <a:lnTo>
                    <a:pt x="8741" y="10264"/>
                  </a:lnTo>
                  <a:cubicBezTo>
                    <a:pt x="8741" y="10741"/>
                    <a:pt x="9146" y="11145"/>
                    <a:pt x="9622" y="11145"/>
                  </a:cubicBezTo>
                  <a:lnTo>
                    <a:pt x="11098" y="11145"/>
                  </a:lnTo>
                  <a:cubicBezTo>
                    <a:pt x="11575" y="11145"/>
                    <a:pt x="11979" y="10741"/>
                    <a:pt x="11979" y="10264"/>
                  </a:cubicBezTo>
                  <a:lnTo>
                    <a:pt x="11979" y="6811"/>
                  </a:lnTo>
                  <a:cubicBezTo>
                    <a:pt x="11979" y="6335"/>
                    <a:pt x="11598" y="5930"/>
                    <a:pt x="11098" y="5930"/>
                  </a:cubicBezTo>
                  <a:lnTo>
                    <a:pt x="9646" y="5930"/>
                  </a:lnTo>
                  <a:cubicBezTo>
                    <a:pt x="9146" y="5930"/>
                    <a:pt x="8765" y="6335"/>
                    <a:pt x="8765" y="6835"/>
                  </a:cubicBezTo>
                  <a:lnTo>
                    <a:pt x="8765" y="7502"/>
                  </a:lnTo>
                  <a:lnTo>
                    <a:pt x="7931" y="7049"/>
                  </a:lnTo>
                  <a:cubicBezTo>
                    <a:pt x="7931" y="6978"/>
                    <a:pt x="7907" y="6907"/>
                    <a:pt x="7860" y="6835"/>
                  </a:cubicBezTo>
                  <a:lnTo>
                    <a:pt x="8717" y="5382"/>
                  </a:lnTo>
                  <a:lnTo>
                    <a:pt x="10765" y="5382"/>
                  </a:lnTo>
                  <a:cubicBezTo>
                    <a:pt x="10860" y="5382"/>
                    <a:pt x="10955" y="5335"/>
                    <a:pt x="10979" y="5263"/>
                  </a:cubicBezTo>
                  <a:cubicBezTo>
                    <a:pt x="11027" y="5192"/>
                    <a:pt x="11027" y="5097"/>
                    <a:pt x="10955" y="5025"/>
                  </a:cubicBezTo>
                  <a:lnTo>
                    <a:pt x="10336" y="4192"/>
                  </a:lnTo>
                  <a:cubicBezTo>
                    <a:pt x="10289" y="4120"/>
                    <a:pt x="10241" y="4096"/>
                    <a:pt x="10146" y="4096"/>
                  </a:cubicBezTo>
                  <a:lnTo>
                    <a:pt x="9550" y="4096"/>
                  </a:lnTo>
                  <a:lnTo>
                    <a:pt x="8788" y="3334"/>
                  </a:lnTo>
                  <a:cubicBezTo>
                    <a:pt x="8741" y="3287"/>
                    <a:pt x="8693" y="3263"/>
                    <a:pt x="8622" y="3263"/>
                  </a:cubicBezTo>
                  <a:lnTo>
                    <a:pt x="8122" y="3263"/>
                  </a:lnTo>
                  <a:cubicBezTo>
                    <a:pt x="8050" y="2882"/>
                    <a:pt x="7717" y="2548"/>
                    <a:pt x="7336" y="2477"/>
                  </a:cubicBezTo>
                  <a:lnTo>
                    <a:pt x="7574" y="1763"/>
                  </a:lnTo>
                  <a:lnTo>
                    <a:pt x="8312" y="1263"/>
                  </a:lnTo>
                  <a:lnTo>
                    <a:pt x="8788" y="1263"/>
                  </a:lnTo>
                  <a:lnTo>
                    <a:pt x="8788" y="1810"/>
                  </a:lnTo>
                  <a:cubicBezTo>
                    <a:pt x="8788" y="1929"/>
                    <a:pt x="8907" y="2048"/>
                    <a:pt x="9026" y="2048"/>
                  </a:cubicBezTo>
                  <a:lnTo>
                    <a:pt x="9812" y="2048"/>
                  </a:lnTo>
                  <a:cubicBezTo>
                    <a:pt x="9931" y="2048"/>
                    <a:pt x="10050" y="1929"/>
                    <a:pt x="10050" y="1810"/>
                  </a:cubicBezTo>
                  <a:lnTo>
                    <a:pt x="10050" y="1620"/>
                  </a:lnTo>
                  <a:lnTo>
                    <a:pt x="11051" y="1620"/>
                  </a:lnTo>
                  <a:lnTo>
                    <a:pt x="11051" y="1691"/>
                  </a:lnTo>
                  <a:cubicBezTo>
                    <a:pt x="11051" y="1810"/>
                    <a:pt x="11146" y="1929"/>
                    <a:pt x="11289" y="1929"/>
                  </a:cubicBezTo>
                  <a:cubicBezTo>
                    <a:pt x="11408" y="1929"/>
                    <a:pt x="11527" y="1810"/>
                    <a:pt x="11527" y="1691"/>
                  </a:cubicBezTo>
                  <a:lnTo>
                    <a:pt x="11527" y="381"/>
                  </a:lnTo>
                  <a:cubicBezTo>
                    <a:pt x="11527" y="239"/>
                    <a:pt x="11408" y="143"/>
                    <a:pt x="11289" y="143"/>
                  </a:cubicBezTo>
                  <a:cubicBezTo>
                    <a:pt x="11146" y="143"/>
                    <a:pt x="11051" y="239"/>
                    <a:pt x="11051" y="381"/>
                  </a:cubicBezTo>
                  <a:lnTo>
                    <a:pt x="11051" y="405"/>
                  </a:lnTo>
                  <a:lnTo>
                    <a:pt x="10050" y="405"/>
                  </a:lnTo>
                  <a:lnTo>
                    <a:pt x="10050" y="239"/>
                  </a:lnTo>
                  <a:cubicBezTo>
                    <a:pt x="10050" y="96"/>
                    <a:pt x="9931" y="0"/>
                    <a:pt x="9812" y="0"/>
                  </a:cubicBezTo>
                  <a:lnTo>
                    <a:pt x="9026" y="0"/>
                  </a:lnTo>
                  <a:cubicBezTo>
                    <a:pt x="8931" y="0"/>
                    <a:pt x="8860" y="48"/>
                    <a:pt x="8812" y="143"/>
                  </a:cubicBezTo>
                  <a:lnTo>
                    <a:pt x="8241" y="143"/>
                  </a:lnTo>
                  <a:cubicBezTo>
                    <a:pt x="8122" y="143"/>
                    <a:pt x="8002" y="239"/>
                    <a:pt x="8002" y="381"/>
                  </a:cubicBezTo>
                  <a:lnTo>
                    <a:pt x="8002" y="881"/>
                  </a:lnTo>
                  <a:lnTo>
                    <a:pt x="7336" y="1358"/>
                  </a:lnTo>
                  <a:lnTo>
                    <a:pt x="6121" y="1001"/>
                  </a:lnTo>
                  <a:lnTo>
                    <a:pt x="6002" y="1001"/>
                  </a:lnTo>
                  <a:lnTo>
                    <a:pt x="4764" y="1358"/>
                  </a:lnTo>
                  <a:lnTo>
                    <a:pt x="4097" y="881"/>
                  </a:lnTo>
                  <a:lnTo>
                    <a:pt x="4097" y="381"/>
                  </a:lnTo>
                  <a:cubicBezTo>
                    <a:pt x="4097" y="239"/>
                    <a:pt x="4002" y="143"/>
                    <a:pt x="3859" y="143"/>
                  </a:cubicBezTo>
                  <a:lnTo>
                    <a:pt x="3287" y="143"/>
                  </a:lnTo>
                  <a:cubicBezTo>
                    <a:pt x="3263" y="48"/>
                    <a:pt x="3168" y="0"/>
                    <a:pt x="3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6"/>
            <p:cNvSpPr/>
            <p:nvPr/>
          </p:nvSpPr>
          <p:spPr>
            <a:xfrm>
              <a:off x="864616" y="2253420"/>
              <a:ext cx="99651" cy="66189"/>
            </a:xfrm>
            <a:custGeom>
              <a:rect b="b" l="l" r="r" t="t"/>
              <a:pathLst>
                <a:path extrusionOk="0" h="1978" w="2978">
                  <a:moveTo>
                    <a:pt x="2430" y="453"/>
                  </a:moveTo>
                  <a:lnTo>
                    <a:pt x="2287" y="739"/>
                  </a:lnTo>
                  <a:lnTo>
                    <a:pt x="715" y="739"/>
                  </a:lnTo>
                  <a:lnTo>
                    <a:pt x="548" y="453"/>
                  </a:lnTo>
                  <a:close/>
                  <a:moveTo>
                    <a:pt x="2025" y="1215"/>
                  </a:moveTo>
                  <a:lnTo>
                    <a:pt x="1882" y="1501"/>
                  </a:lnTo>
                  <a:lnTo>
                    <a:pt x="1120" y="1501"/>
                  </a:lnTo>
                  <a:lnTo>
                    <a:pt x="953" y="1215"/>
                  </a:lnTo>
                  <a:close/>
                  <a:moveTo>
                    <a:pt x="406" y="1"/>
                  </a:moveTo>
                  <a:cubicBezTo>
                    <a:pt x="263" y="1"/>
                    <a:pt x="144" y="49"/>
                    <a:pt x="72" y="168"/>
                  </a:cubicBezTo>
                  <a:cubicBezTo>
                    <a:pt x="1" y="287"/>
                    <a:pt x="1" y="430"/>
                    <a:pt x="72" y="549"/>
                  </a:cubicBezTo>
                  <a:lnTo>
                    <a:pt x="358" y="1096"/>
                  </a:lnTo>
                  <a:lnTo>
                    <a:pt x="739" y="1763"/>
                  </a:lnTo>
                  <a:cubicBezTo>
                    <a:pt x="787" y="1882"/>
                    <a:pt x="929" y="1978"/>
                    <a:pt x="1072" y="1978"/>
                  </a:cubicBezTo>
                  <a:lnTo>
                    <a:pt x="1930" y="1978"/>
                  </a:lnTo>
                  <a:cubicBezTo>
                    <a:pt x="2073" y="1978"/>
                    <a:pt x="2192" y="1882"/>
                    <a:pt x="2263" y="1763"/>
                  </a:cubicBezTo>
                  <a:lnTo>
                    <a:pt x="2620" y="1096"/>
                  </a:lnTo>
                  <a:lnTo>
                    <a:pt x="2930" y="549"/>
                  </a:lnTo>
                  <a:cubicBezTo>
                    <a:pt x="2978" y="430"/>
                    <a:pt x="2978" y="287"/>
                    <a:pt x="2906" y="168"/>
                  </a:cubicBezTo>
                  <a:cubicBezTo>
                    <a:pt x="2835" y="49"/>
                    <a:pt x="2716" y="1"/>
                    <a:pt x="2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6"/>
            <p:cNvSpPr/>
            <p:nvPr/>
          </p:nvSpPr>
          <p:spPr>
            <a:xfrm>
              <a:off x="983375" y="2225245"/>
              <a:ext cx="16765" cy="15460"/>
            </a:xfrm>
            <a:custGeom>
              <a:rect b="b" l="l" r="r" t="t"/>
              <a:pathLst>
                <a:path extrusionOk="0" h="462" w="501">
                  <a:moveTo>
                    <a:pt x="248" y="0"/>
                  </a:moveTo>
                  <a:cubicBezTo>
                    <a:pt x="205" y="0"/>
                    <a:pt x="162" y="12"/>
                    <a:pt x="119" y="33"/>
                  </a:cubicBezTo>
                  <a:cubicBezTo>
                    <a:pt x="24" y="105"/>
                    <a:pt x="0" y="224"/>
                    <a:pt x="48" y="319"/>
                  </a:cubicBezTo>
                  <a:cubicBezTo>
                    <a:pt x="72" y="414"/>
                    <a:pt x="167" y="462"/>
                    <a:pt x="262" y="462"/>
                  </a:cubicBezTo>
                  <a:cubicBezTo>
                    <a:pt x="357" y="462"/>
                    <a:pt x="453" y="390"/>
                    <a:pt x="476" y="319"/>
                  </a:cubicBezTo>
                  <a:cubicBezTo>
                    <a:pt x="500" y="224"/>
                    <a:pt x="476" y="105"/>
                    <a:pt x="405" y="57"/>
                  </a:cubicBezTo>
                  <a:cubicBezTo>
                    <a:pt x="352" y="18"/>
                    <a:pt x="300" y="0"/>
                    <a:pt x="2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 name="Google Shape;1022;p66"/>
          <p:cNvSpPr/>
          <p:nvPr/>
        </p:nvSpPr>
        <p:spPr>
          <a:xfrm>
            <a:off x="701175" y="450435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6"/>
          <p:cNvSpPr/>
          <p:nvPr/>
        </p:nvSpPr>
        <p:spPr>
          <a:xfrm>
            <a:off x="4786413" y="450435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6"/>
          <p:cNvSpPr txBox="1"/>
          <p:nvPr>
            <p:ph idx="6" type="title"/>
          </p:nvPr>
        </p:nvSpPr>
        <p:spPr>
          <a:xfrm>
            <a:off x="1317700" y="1790700"/>
            <a:ext cx="2854200" cy="80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a:t>
            </a:r>
            <a:endParaRPr/>
          </a:p>
        </p:txBody>
      </p:sp>
      <p:sp>
        <p:nvSpPr>
          <p:cNvPr id="1025" name="Google Shape;1025;p66"/>
          <p:cNvSpPr txBox="1"/>
          <p:nvPr>
            <p:ph idx="7" type="title"/>
          </p:nvPr>
        </p:nvSpPr>
        <p:spPr>
          <a:xfrm>
            <a:off x="5394675" y="1790700"/>
            <a:ext cx="2854200" cy="80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29%</a:t>
            </a:r>
            <a:endParaRPr/>
          </a:p>
        </p:txBody>
      </p:sp>
      <p:sp>
        <p:nvSpPr>
          <p:cNvPr id="1026" name="Google Shape;1026;p66"/>
          <p:cNvSpPr txBox="1"/>
          <p:nvPr>
            <p:ph idx="8" type="title"/>
          </p:nvPr>
        </p:nvSpPr>
        <p:spPr>
          <a:xfrm>
            <a:off x="1317700" y="3585275"/>
            <a:ext cx="2854200" cy="80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21%</a:t>
            </a:r>
            <a:endParaRPr/>
          </a:p>
        </p:txBody>
      </p:sp>
      <p:sp>
        <p:nvSpPr>
          <p:cNvPr id="1027" name="Google Shape;1027;p66"/>
          <p:cNvSpPr txBox="1"/>
          <p:nvPr>
            <p:ph idx="9" type="title"/>
          </p:nvPr>
        </p:nvSpPr>
        <p:spPr>
          <a:xfrm>
            <a:off x="5394675" y="3585275"/>
            <a:ext cx="2854200" cy="80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31" name="Shape 1031"/>
        <p:cNvGrpSpPr/>
        <p:nvPr/>
      </p:nvGrpSpPr>
      <p:grpSpPr>
        <a:xfrm>
          <a:off x="0" y="0"/>
          <a:ext cx="0" cy="0"/>
          <a:chOff x="0" y="0"/>
          <a:chExt cx="0" cy="0"/>
        </a:xfrm>
      </p:grpSpPr>
      <p:sp>
        <p:nvSpPr>
          <p:cNvPr id="1032" name="Google Shape;1032;p67"/>
          <p:cNvSpPr txBox="1"/>
          <p:nvPr>
            <p:ph type="title"/>
          </p:nvPr>
        </p:nvSpPr>
        <p:spPr>
          <a:xfrm>
            <a:off x="713225" y="542500"/>
            <a:ext cx="2725200" cy="4058400"/>
          </a:xfrm>
          <a:prstGeom prst="rect">
            <a:avLst/>
          </a:prstGeom>
          <a:solidFill>
            <a:schemeClr val="dk2"/>
          </a:solidFill>
        </p:spPr>
        <p:txBody>
          <a:bodyPr anchorCtr="0" anchor="ctr" bIns="457200" lIns="457200" spcFirstLastPara="1" rIns="457200" wrap="square" tIns="457200">
            <a:noAutofit/>
          </a:bodyPr>
          <a:lstStyle/>
          <a:p>
            <a:pPr indent="0" lvl="0" marL="0" rtl="0" algn="l">
              <a:spcBef>
                <a:spcPts val="0"/>
              </a:spcBef>
              <a:spcAft>
                <a:spcPts val="0"/>
              </a:spcAft>
              <a:buNone/>
            </a:pPr>
            <a:r>
              <a:rPr lang="en">
                <a:solidFill>
                  <a:schemeClr val="lt1"/>
                </a:solidFill>
              </a:rPr>
              <a:t>A picture is worth a thousand words</a:t>
            </a:r>
            <a:endParaRPr>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36" name="Shape 1036"/>
        <p:cNvGrpSpPr/>
        <p:nvPr/>
      </p:nvGrpSpPr>
      <p:grpSpPr>
        <a:xfrm>
          <a:off x="0" y="0"/>
          <a:ext cx="0" cy="0"/>
          <a:chOff x="0" y="0"/>
          <a:chExt cx="0" cy="0"/>
        </a:xfrm>
      </p:grpSpPr>
      <p:sp>
        <p:nvSpPr>
          <p:cNvPr id="1037" name="Google Shape;1037;p68"/>
          <p:cNvSpPr txBox="1"/>
          <p:nvPr>
            <p:ph type="ctrTitle"/>
          </p:nvPr>
        </p:nvSpPr>
        <p:spPr>
          <a:xfrm>
            <a:off x="2429950" y="841675"/>
            <a:ext cx="4284000" cy="99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038" name="Google Shape;1038;p68"/>
          <p:cNvSpPr txBox="1"/>
          <p:nvPr>
            <p:ph idx="1" type="subTitle"/>
          </p:nvPr>
        </p:nvSpPr>
        <p:spPr>
          <a:xfrm>
            <a:off x="2425075" y="1839475"/>
            <a:ext cx="4293900" cy="114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solidFill>
                  <a:schemeClr val="lt1"/>
                </a:solidFill>
              </a:rPr>
              <a:t>Do you have any questions?</a:t>
            </a:r>
            <a:endParaRPr>
              <a:solidFill>
                <a:schemeClr val="lt1"/>
              </a:solidFill>
            </a:endParaRPr>
          </a:p>
          <a:p>
            <a:pPr indent="0" lvl="0" marL="0" rtl="0" algn="ctr">
              <a:spcBef>
                <a:spcPts val="0"/>
              </a:spcBef>
              <a:spcAft>
                <a:spcPts val="0"/>
              </a:spcAft>
              <a:buClr>
                <a:schemeClr val="lt1"/>
              </a:buClr>
              <a:buSzPts val="1100"/>
              <a:buFont typeface="Arial"/>
              <a:buNone/>
            </a:pPr>
            <a:r>
              <a:rPr lang="en">
                <a:solidFill>
                  <a:schemeClr val="lt1"/>
                </a:solidFill>
              </a:rPr>
              <a:t>youremail@freepik.com </a:t>
            </a:r>
            <a:endParaRPr>
              <a:solidFill>
                <a:schemeClr val="lt1"/>
              </a:solidFill>
            </a:endParaRPr>
          </a:p>
          <a:p>
            <a:pPr indent="0" lvl="0" marL="0" rtl="0" algn="ctr">
              <a:spcBef>
                <a:spcPts val="0"/>
              </a:spcBef>
              <a:spcAft>
                <a:spcPts val="0"/>
              </a:spcAft>
              <a:buClr>
                <a:schemeClr val="lt1"/>
              </a:buClr>
              <a:buSzPts val="1100"/>
              <a:buFont typeface="Arial"/>
              <a:buNone/>
            </a:pPr>
            <a:r>
              <a:rPr lang="en">
                <a:solidFill>
                  <a:schemeClr val="lt1"/>
                </a:solidFill>
              </a:rPr>
              <a:t>+91  620 421 838 </a:t>
            </a:r>
            <a:endParaRPr>
              <a:solidFill>
                <a:schemeClr val="lt1"/>
              </a:solidFill>
            </a:endParaRPr>
          </a:p>
          <a:p>
            <a:pPr indent="0" lvl="0" marL="0" rtl="0" algn="ctr">
              <a:spcBef>
                <a:spcPts val="0"/>
              </a:spcBef>
              <a:spcAft>
                <a:spcPts val="0"/>
              </a:spcAft>
              <a:buNone/>
            </a:pPr>
            <a:r>
              <a:rPr lang="en">
                <a:solidFill>
                  <a:schemeClr val="lt1"/>
                </a:solidFill>
              </a:rPr>
              <a:t>yourcompany.com</a:t>
            </a:r>
            <a:endParaRPr>
              <a:solidFill>
                <a:schemeClr val="lt1"/>
              </a:solidFill>
            </a:endParaRPr>
          </a:p>
        </p:txBody>
      </p:sp>
      <p:grpSp>
        <p:nvGrpSpPr>
          <p:cNvPr id="1039" name="Google Shape;1039;p68"/>
          <p:cNvGrpSpPr/>
          <p:nvPr/>
        </p:nvGrpSpPr>
        <p:grpSpPr>
          <a:xfrm>
            <a:off x="3314658" y="3221716"/>
            <a:ext cx="396505" cy="396488"/>
            <a:chOff x="3666646" y="3219947"/>
            <a:chExt cx="396505" cy="396488"/>
          </a:xfrm>
        </p:grpSpPr>
        <p:sp>
          <p:nvSpPr>
            <p:cNvPr id="1040" name="Google Shape;1040;p68"/>
            <p:cNvSpPr/>
            <p:nvPr/>
          </p:nvSpPr>
          <p:spPr>
            <a:xfrm>
              <a:off x="3666646" y="3219947"/>
              <a:ext cx="396505" cy="396488"/>
            </a:xfrm>
            <a:custGeom>
              <a:rect b="b" l="l" r="r" t="t"/>
              <a:pathLst>
                <a:path extrusionOk="0" h="23217" w="23218">
                  <a:moveTo>
                    <a:pt x="11609" y="1602"/>
                  </a:moveTo>
                  <a:cubicBezTo>
                    <a:pt x="17113" y="1602"/>
                    <a:pt x="21616" y="6071"/>
                    <a:pt x="21616" y="11609"/>
                  </a:cubicBezTo>
                  <a:cubicBezTo>
                    <a:pt x="21616" y="17146"/>
                    <a:pt x="17113" y="21616"/>
                    <a:pt x="11609" y="21616"/>
                  </a:cubicBezTo>
                  <a:cubicBezTo>
                    <a:pt x="6072" y="21616"/>
                    <a:pt x="1568" y="17146"/>
                    <a:pt x="1568" y="11609"/>
                  </a:cubicBezTo>
                  <a:cubicBezTo>
                    <a:pt x="1568" y="6071"/>
                    <a:pt x="6072" y="1602"/>
                    <a:pt x="11609" y="1602"/>
                  </a:cubicBezTo>
                  <a:close/>
                  <a:moveTo>
                    <a:pt x="11609" y="0"/>
                  </a:moveTo>
                  <a:cubicBezTo>
                    <a:pt x="5204" y="0"/>
                    <a:pt x="1" y="5204"/>
                    <a:pt x="1" y="11609"/>
                  </a:cubicBezTo>
                  <a:cubicBezTo>
                    <a:pt x="1" y="18013"/>
                    <a:pt x="5204" y="23217"/>
                    <a:pt x="11609" y="23217"/>
                  </a:cubicBezTo>
                  <a:cubicBezTo>
                    <a:pt x="18013" y="23217"/>
                    <a:pt x="23217" y="18013"/>
                    <a:pt x="23217" y="11609"/>
                  </a:cubicBezTo>
                  <a:cubicBezTo>
                    <a:pt x="23217" y="5204"/>
                    <a:pt x="18013" y="0"/>
                    <a:pt x="11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8"/>
            <p:cNvSpPr/>
            <p:nvPr/>
          </p:nvSpPr>
          <p:spPr>
            <a:xfrm>
              <a:off x="3793689" y="3304826"/>
              <a:ext cx="121353" cy="233005"/>
            </a:xfrm>
            <a:custGeom>
              <a:rect b="b" l="l" r="r" t="t"/>
              <a:pathLst>
                <a:path extrusionOk="0" h="13644" w="7106">
                  <a:moveTo>
                    <a:pt x="5671" y="2336"/>
                  </a:moveTo>
                  <a:cubicBezTo>
                    <a:pt x="6071" y="2302"/>
                    <a:pt x="6505" y="2336"/>
                    <a:pt x="6939" y="2336"/>
                  </a:cubicBezTo>
                  <a:lnTo>
                    <a:pt x="7105" y="2336"/>
                  </a:lnTo>
                  <a:lnTo>
                    <a:pt x="7105" y="134"/>
                  </a:lnTo>
                  <a:cubicBezTo>
                    <a:pt x="6872" y="101"/>
                    <a:pt x="6638" y="67"/>
                    <a:pt x="6405" y="67"/>
                  </a:cubicBezTo>
                  <a:cubicBezTo>
                    <a:pt x="5971" y="34"/>
                    <a:pt x="5538" y="1"/>
                    <a:pt x="5104" y="34"/>
                  </a:cubicBezTo>
                  <a:cubicBezTo>
                    <a:pt x="4437" y="34"/>
                    <a:pt x="3803" y="201"/>
                    <a:pt x="3269" y="601"/>
                  </a:cubicBezTo>
                  <a:cubicBezTo>
                    <a:pt x="2635" y="1035"/>
                    <a:pt x="2302" y="1668"/>
                    <a:pt x="2168" y="2436"/>
                  </a:cubicBezTo>
                  <a:cubicBezTo>
                    <a:pt x="2102" y="2736"/>
                    <a:pt x="2102" y="3069"/>
                    <a:pt x="2102" y="3370"/>
                  </a:cubicBezTo>
                  <a:cubicBezTo>
                    <a:pt x="2068" y="3870"/>
                    <a:pt x="2068" y="4370"/>
                    <a:pt x="2102" y="4837"/>
                  </a:cubicBezTo>
                  <a:lnTo>
                    <a:pt x="2102" y="5038"/>
                  </a:lnTo>
                  <a:lnTo>
                    <a:pt x="0" y="5038"/>
                  </a:lnTo>
                  <a:lnTo>
                    <a:pt x="0" y="7473"/>
                  </a:lnTo>
                  <a:lnTo>
                    <a:pt x="2068" y="7473"/>
                  </a:lnTo>
                  <a:lnTo>
                    <a:pt x="2068" y="13644"/>
                  </a:lnTo>
                  <a:lnTo>
                    <a:pt x="4637" y="13644"/>
                  </a:lnTo>
                  <a:lnTo>
                    <a:pt x="4637" y="7506"/>
                  </a:lnTo>
                  <a:lnTo>
                    <a:pt x="6705" y="7506"/>
                  </a:lnTo>
                  <a:cubicBezTo>
                    <a:pt x="6805" y="6672"/>
                    <a:pt x="6905" y="5871"/>
                    <a:pt x="7039" y="5038"/>
                  </a:cubicBezTo>
                  <a:lnTo>
                    <a:pt x="6572" y="5038"/>
                  </a:lnTo>
                  <a:cubicBezTo>
                    <a:pt x="5971" y="5038"/>
                    <a:pt x="4604" y="5038"/>
                    <a:pt x="4604" y="5038"/>
                  </a:cubicBezTo>
                  <a:cubicBezTo>
                    <a:pt x="4604" y="5038"/>
                    <a:pt x="4604" y="3803"/>
                    <a:pt x="4637" y="3303"/>
                  </a:cubicBezTo>
                  <a:cubicBezTo>
                    <a:pt x="4637" y="2569"/>
                    <a:pt x="5071" y="2336"/>
                    <a:pt x="5671" y="233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 name="Google Shape;1042;p68"/>
          <p:cNvGrpSpPr/>
          <p:nvPr/>
        </p:nvGrpSpPr>
        <p:grpSpPr>
          <a:xfrm>
            <a:off x="4020682" y="3221716"/>
            <a:ext cx="396505" cy="396488"/>
            <a:chOff x="4112126" y="3219947"/>
            <a:chExt cx="396505" cy="396488"/>
          </a:xfrm>
        </p:grpSpPr>
        <p:sp>
          <p:nvSpPr>
            <p:cNvPr id="1043" name="Google Shape;1043;p68"/>
            <p:cNvSpPr/>
            <p:nvPr/>
          </p:nvSpPr>
          <p:spPr>
            <a:xfrm>
              <a:off x="4112126" y="3219947"/>
              <a:ext cx="396505" cy="396488"/>
            </a:xfrm>
            <a:custGeom>
              <a:rect b="b" l="l" r="r" t="t"/>
              <a:pathLst>
                <a:path extrusionOk="0" h="23217" w="23218">
                  <a:moveTo>
                    <a:pt x="11609" y="1602"/>
                  </a:moveTo>
                  <a:cubicBezTo>
                    <a:pt x="17146" y="1602"/>
                    <a:pt x="21650" y="6071"/>
                    <a:pt x="21650" y="11609"/>
                  </a:cubicBezTo>
                  <a:cubicBezTo>
                    <a:pt x="21650" y="17146"/>
                    <a:pt x="17146" y="21616"/>
                    <a:pt x="11609" y="21616"/>
                  </a:cubicBezTo>
                  <a:cubicBezTo>
                    <a:pt x="6105" y="21616"/>
                    <a:pt x="1602" y="17146"/>
                    <a:pt x="1602" y="11609"/>
                  </a:cubicBezTo>
                  <a:cubicBezTo>
                    <a:pt x="1602" y="6071"/>
                    <a:pt x="6105" y="1602"/>
                    <a:pt x="11609" y="1602"/>
                  </a:cubicBezTo>
                  <a:close/>
                  <a:moveTo>
                    <a:pt x="11609" y="0"/>
                  </a:moveTo>
                  <a:cubicBezTo>
                    <a:pt x="5205" y="0"/>
                    <a:pt x="1" y="5204"/>
                    <a:pt x="1" y="11609"/>
                  </a:cubicBezTo>
                  <a:cubicBezTo>
                    <a:pt x="1" y="18013"/>
                    <a:pt x="5205" y="23217"/>
                    <a:pt x="11609" y="23217"/>
                  </a:cubicBezTo>
                  <a:cubicBezTo>
                    <a:pt x="18014" y="23217"/>
                    <a:pt x="23217" y="18013"/>
                    <a:pt x="23217" y="11609"/>
                  </a:cubicBezTo>
                  <a:cubicBezTo>
                    <a:pt x="23217" y="5204"/>
                    <a:pt x="18014" y="0"/>
                    <a:pt x="11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8"/>
            <p:cNvSpPr/>
            <p:nvPr/>
          </p:nvSpPr>
          <p:spPr>
            <a:xfrm>
              <a:off x="4205559" y="3330461"/>
              <a:ext cx="226738" cy="187426"/>
            </a:xfrm>
            <a:custGeom>
              <a:rect b="b" l="l" r="r" t="t"/>
              <a:pathLst>
                <a:path extrusionOk="0" h="10975" w="13277">
                  <a:moveTo>
                    <a:pt x="4037" y="8573"/>
                  </a:moveTo>
                  <a:cubicBezTo>
                    <a:pt x="2602" y="8540"/>
                    <a:pt x="1735" y="7506"/>
                    <a:pt x="1502" y="6672"/>
                  </a:cubicBezTo>
                  <a:cubicBezTo>
                    <a:pt x="1902" y="6772"/>
                    <a:pt x="2269" y="6739"/>
                    <a:pt x="2669" y="6639"/>
                  </a:cubicBezTo>
                  <a:cubicBezTo>
                    <a:pt x="2669" y="6639"/>
                    <a:pt x="2669" y="6639"/>
                    <a:pt x="2702" y="6639"/>
                  </a:cubicBezTo>
                  <a:cubicBezTo>
                    <a:pt x="1935" y="6472"/>
                    <a:pt x="1335" y="6038"/>
                    <a:pt x="934" y="5371"/>
                  </a:cubicBezTo>
                  <a:cubicBezTo>
                    <a:pt x="668" y="4938"/>
                    <a:pt x="534" y="4471"/>
                    <a:pt x="534" y="3937"/>
                  </a:cubicBezTo>
                  <a:cubicBezTo>
                    <a:pt x="901" y="4137"/>
                    <a:pt x="1301" y="4270"/>
                    <a:pt x="1735" y="4270"/>
                  </a:cubicBezTo>
                  <a:cubicBezTo>
                    <a:pt x="1168" y="3837"/>
                    <a:pt x="768" y="3303"/>
                    <a:pt x="634" y="2603"/>
                  </a:cubicBezTo>
                  <a:cubicBezTo>
                    <a:pt x="467" y="1902"/>
                    <a:pt x="568" y="1268"/>
                    <a:pt x="901" y="634"/>
                  </a:cubicBezTo>
                  <a:cubicBezTo>
                    <a:pt x="2402" y="2369"/>
                    <a:pt x="4270" y="3336"/>
                    <a:pt x="6538" y="3470"/>
                  </a:cubicBezTo>
                  <a:cubicBezTo>
                    <a:pt x="6538" y="3370"/>
                    <a:pt x="6505" y="3270"/>
                    <a:pt x="6505" y="3170"/>
                  </a:cubicBezTo>
                  <a:cubicBezTo>
                    <a:pt x="6405" y="2536"/>
                    <a:pt x="6538" y="1935"/>
                    <a:pt x="6905" y="1402"/>
                  </a:cubicBezTo>
                  <a:cubicBezTo>
                    <a:pt x="7339" y="735"/>
                    <a:pt x="7939" y="301"/>
                    <a:pt x="8740" y="167"/>
                  </a:cubicBezTo>
                  <a:cubicBezTo>
                    <a:pt x="9674" y="1"/>
                    <a:pt x="10475" y="268"/>
                    <a:pt x="11142" y="935"/>
                  </a:cubicBezTo>
                  <a:cubicBezTo>
                    <a:pt x="11175" y="968"/>
                    <a:pt x="11208" y="968"/>
                    <a:pt x="11275" y="968"/>
                  </a:cubicBezTo>
                  <a:cubicBezTo>
                    <a:pt x="11842" y="835"/>
                    <a:pt x="12376" y="634"/>
                    <a:pt x="12876" y="368"/>
                  </a:cubicBezTo>
                  <a:cubicBezTo>
                    <a:pt x="12876" y="334"/>
                    <a:pt x="12910" y="334"/>
                    <a:pt x="12910" y="334"/>
                  </a:cubicBezTo>
                  <a:lnTo>
                    <a:pt x="12910" y="334"/>
                  </a:lnTo>
                  <a:cubicBezTo>
                    <a:pt x="12710" y="968"/>
                    <a:pt x="12309" y="1468"/>
                    <a:pt x="11742" y="1835"/>
                  </a:cubicBezTo>
                  <a:cubicBezTo>
                    <a:pt x="12276" y="1769"/>
                    <a:pt x="12776" y="1635"/>
                    <a:pt x="13277" y="1402"/>
                  </a:cubicBezTo>
                  <a:lnTo>
                    <a:pt x="13277" y="1435"/>
                  </a:lnTo>
                  <a:cubicBezTo>
                    <a:pt x="13177" y="1568"/>
                    <a:pt x="13076" y="1702"/>
                    <a:pt x="12976" y="1835"/>
                  </a:cubicBezTo>
                  <a:cubicBezTo>
                    <a:pt x="12676" y="2202"/>
                    <a:pt x="12343" y="2502"/>
                    <a:pt x="11976" y="2769"/>
                  </a:cubicBezTo>
                  <a:cubicBezTo>
                    <a:pt x="11942" y="2803"/>
                    <a:pt x="11942" y="2836"/>
                    <a:pt x="11942" y="2869"/>
                  </a:cubicBezTo>
                  <a:cubicBezTo>
                    <a:pt x="11942" y="3270"/>
                    <a:pt x="11942" y="3670"/>
                    <a:pt x="11876" y="4070"/>
                  </a:cubicBezTo>
                  <a:cubicBezTo>
                    <a:pt x="11776" y="4938"/>
                    <a:pt x="11542" y="5738"/>
                    <a:pt x="11175" y="6505"/>
                  </a:cubicBezTo>
                  <a:cubicBezTo>
                    <a:pt x="10808" y="7306"/>
                    <a:pt x="10308" y="8040"/>
                    <a:pt x="9707" y="8674"/>
                  </a:cubicBezTo>
                  <a:cubicBezTo>
                    <a:pt x="8673" y="9741"/>
                    <a:pt x="7406" y="10441"/>
                    <a:pt x="5971" y="10742"/>
                  </a:cubicBezTo>
                  <a:cubicBezTo>
                    <a:pt x="5438" y="10875"/>
                    <a:pt x="4937" y="10908"/>
                    <a:pt x="4437" y="10942"/>
                  </a:cubicBezTo>
                  <a:cubicBezTo>
                    <a:pt x="2869" y="10975"/>
                    <a:pt x="1401" y="10575"/>
                    <a:pt x="67" y="9774"/>
                  </a:cubicBezTo>
                  <a:cubicBezTo>
                    <a:pt x="34" y="9741"/>
                    <a:pt x="34" y="9741"/>
                    <a:pt x="0" y="9708"/>
                  </a:cubicBezTo>
                  <a:cubicBezTo>
                    <a:pt x="968" y="9808"/>
                    <a:pt x="1868" y="9708"/>
                    <a:pt x="2736" y="9341"/>
                  </a:cubicBezTo>
                  <a:cubicBezTo>
                    <a:pt x="3203" y="9141"/>
                    <a:pt x="3636" y="8907"/>
                    <a:pt x="4037" y="857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68"/>
          <p:cNvGrpSpPr/>
          <p:nvPr/>
        </p:nvGrpSpPr>
        <p:grpSpPr>
          <a:xfrm>
            <a:off x="4726705" y="3221716"/>
            <a:ext cx="396505" cy="396488"/>
            <a:chOff x="4558186" y="3219947"/>
            <a:chExt cx="396505" cy="396488"/>
          </a:xfrm>
        </p:grpSpPr>
        <p:sp>
          <p:nvSpPr>
            <p:cNvPr id="1046" name="Google Shape;1046;p68"/>
            <p:cNvSpPr/>
            <p:nvPr/>
          </p:nvSpPr>
          <p:spPr>
            <a:xfrm>
              <a:off x="4558186" y="3219947"/>
              <a:ext cx="396505" cy="396488"/>
            </a:xfrm>
            <a:custGeom>
              <a:rect b="b" l="l" r="r" t="t"/>
              <a:pathLst>
                <a:path extrusionOk="0" h="23217" w="23218">
                  <a:moveTo>
                    <a:pt x="11609" y="1602"/>
                  </a:moveTo>
                  <a:cubicBezTo>
                    <a:pt x="17113" y="1602"/>
                    <a:pt x="21616" y="6071"/>
                    <a:pt x="21616" y="11609"/>
                  </a:cubicBezTo>
                  <a:cubicBezTo>
                    <a:pt x="21616" y="17146"/>
                    <a:pt x="17113" y="21616"/>
                    <a:pt x="11609" y="21616"/>
                  </a:cubicBezTo>
                  <a:cubicBezTo>
                    <a:pt x="6072" y="21616"/>
                    <a:pt x="1568" y="17146"/>
                    <a:pt x="1568" y="11609"/>
                  </a:cubicBezTo>
                  <a:cubicBezTo>
                    <a:pt x="1568" y="6071"/>
                    <a:pt x="6072" y="1602"/>
                    <a:pt x="11609" y="1602"/>
                  </a:cubicBezTo>
                  <a:close/>
                  <a:moveTo>
                    <a:pt x="11609" y="0"/>
                  </a:moveTo>
                  <a:cubicBezTo>
                    <a:pt x="5171" y="0"/>
                    <a:pt x="1" y="5204"/>
                    <a:pt x="1" y="11609"/>
                  </a:cubicBezTo>
                  <a:cubicBezTo>
                    <a:pt x="1" y="18013"/>
                    <a:pt x="5171" y="23217"/>
                    <a:pt x="11609" y="23217"/>
                  </a:cubicBezTo>
                  <a:cubicBezTo>
                    <a:pt x="18013" y="23217"/>
                    <a:pt x="23217" y="18013"/>
                    <a:pt x="23217" y="11609"/>
                  </a:cubicBezTo>
                  <a:cubicBezTo>
                    <a:pt x="23217" y="5204"/>
                    <a:pt x="18013" y="0"/>
                    <a:pt x="11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8"/>
            <p:cNvSpPr/>
            <p:nvPr/>
          </p:nvSpPr>
          <p:spPr>
            <a:xfrm>
              <a:off x="4651620" y="3313724"/>
              <a:ext cx="213640" cy="209797"/>
            </a:xfrm>
            <a:custGeom>
              <a:rect b="b" l="l" r="r" t="t"/>
              <a:pathLst>
                <a:path extrusionOk="0" h="12285" w="12510">
                  <a:moveTo>
                    <a:pt x="9540" y="2148"/>
                  </a:moveTo>
                  <a:cubicBezTo>
                    <a:pt x="9107" y="2148"/>
                    <a:pt x="8773" y="2448"/>
                    <a:pt x="8773" y="2882"/>
                  </a:cubicBezTo>
                  <a:cubicBezTo>
                    <a:pt x="8773" y="3282"/>
                    <a:pt x="9107" y="3616"/>
                    <a:pt x="9540" y="3616"/>
                  </a:cubicBezTo>
                  <a:cubicBezTo>
                    <a:pt x="9941" y="3616"/>
                    <a:pt x="10274" y="3282"/>
                    <a:pt x="10274" y="2882"/>
                  </a:cubicBezTo>
                  <a:cubicBezTo>
                    <a:pt x="10274" y="2448"/>
                    <a:pt x="9941" y="2148"/>
                    <a:pt x="9540" y="2148"/>
                  </a:cubicBezTo>
                  <a:close/>
                  <a:moveTo>
                    <a:pt x="6271" y="4083"/>
                  </a:moveTo>
                  <a:cubicBezTo>
                    <a:pt x="7372" y="4116"/>
                    <a:pt x="8306" y="5017"/>
                    <a:pt x="8273" y="6151"/>
                  </a:cubicBezTo>
                  <a:cubicBezTo>
                    <a:pt x="8273" y="7285"/>
                    <a:pt x="7339" y="8186"/>
                    <a:pt x="6238" y="8186"/>
                  </a:cubicBezTo>
                  <a:cubicBezTo>
                    <a:pt x="5104" y="8152"/>
                    <a:pt x="4203" y="7252"/>
                    <a:pt x="4203" y="6118"/>
                  </a:cubicBezTo>
                  <a:cubicBezTo>
                    <a:pt x="4203" y="4984"/>
                    <a:pt x="5137" y="4083"/>
                    <a:pt x="6271" y="4083"/>
                  </a:cubicBezTo>
                  <a:close/>
                  <a:moveTo>
                    <a:pt x="6238" y="2982"/>
                  </a:moveTo>
                  <a:cubicBezTo>
                    <a:pt x="4503" y="2982"/>
                    <a:pt x="3102" y="4416"/>
                    <a:pt x="3102" y="6151"/>
                  </a:cubicBezTo>
                  <a:cubicBezTo>
                    <a:pt x="3102" y="7886"/>
                    <a:pt x="4503" y="9287"/>
                    <a:pt x="6238" y="9287"/>
                  </a:cubicBezTo>
                  <a:cubicBezTo>
                    <a:pt x="7972" y="9287"/>
                    <a:pt x="9407" y="7886"/>
                    <a:pt x="9407" y="6151"/>
                  </a:cubicBezTo>
                  <a:cubicBezTo>
                    <a:pt x="9407" y="4416"/>
                    <a:pt x="8006" y="2982"/>
                    <a:pt x="6238" y="2982"/>
                  </a:cubicBezTo>
                  <a:close/>
                  <a:moveTo>
                    <a:pt x="6330" y="1114"/>
                  </a:moveTo>
                  <a:cubicBezTo>
                    <a:pt x="7581" y="1114"/>
                    <a:pt x="8823" y="1147"/>
                    <a:pt x="9340" y="1214"/>
                  </a:cubicBezTo>
                  <a:cubicBezTo>
                    <a:pt x="10408" y="1381"/>
                    <a:pt x="11075" y="2115"/>
                    <a:pt x="11208" y="3182"/>
                  </a:cubicBezTo>
                  <a:cubicBezTo>
                    <a:pt x="11308" y="4183"/>
                    <a:pt x="11342" y="8152"/>
                    <a:pt x="11175" y="9220"/>
                  </a:cubicBezTo>
                  <a:cubicBezTo>
                    <a:pt x="11008" y="10287"/>
                    <a:pt x="10274" y="10954"/>
                    <a:pt x="9207" y="11088"/>
                  </a:cubicBezTo>
                  <a:cubicBezTo>
                    <a:pt x="8730" y="11136"/>
                    <a:pt x="7479" y="11176"/>
                    <a:pt x="6199" y="11176"/>
                  </a:cubicBezTo>
                  <a:cubicBezTo>
                    <a:pt x="4796" y="11176"/>
                    <a:pt x="3357" y="11127"/>
                    <a:pt x="2869" y="10988"/>
                  </a:cubicBezTo>
                  <a:cubicBezTo>
                    <a:pt x="2002" y="10754"/>
                    <a:pt x="1468" y="10154"/>
                    <a:pt x="1334" y="9253"/>
                  </a:cubicBezTo>
                  <a:cubicBezTo>
                    <a:pt x="1201" y="8419"/>
                    <a:pt x="1168" y="4183"/>
                    <a:pt x="1334" y="3049"/>
                  </a:cubicBezTo>
                  <a:cubicBezTo>
                    <a:pt x="1501" y="1981"/>
                    <a:pt x="2202" y="1314"/>
                    <a:pt x="3269" y="1214"/>
                  </a:cubicBezTo>
                  <a:cubicBezTo>
                    <a:pt x="3820" y="1147"/>
                    <a:pt x="5079" y="1114"/>
                    <a:pt x="6330" y="1114"/>
                  </a:cubicBezTo>
                  <a:close/>
                  <a:moveTo>
                    <a:pt x="6118" y="0"/>
                  </a:moveTo>
                  <a:cubicBezTo>
                    <a:pt x="4861" y="0"/>
                    <a:pt x="3603" y="41"/>
                    <a:pt x="2969" y="147"/>
                  </a:cubicBezTo>
                  <a:cubicBezTo>
                    <a:pt x="1601" y="347"/>
                    <a:pt x="667" y="1147"/>
                    <a:pt x="300" y="2515"/>
                  </a:cubicBezTo>
                  <a:cubicBezTo>
                    <a:pt x="0" y="3583"/>
                    <a:pt x="67" y="8386"/>
                    <a:pt x="234" y="9420"/>
                  </a:cubicBezTo>
                  <a:cubicBezTo>
                    <a:pt x="467" y="10821"/>
                    <a:pt x="1301" y="11755"/>
                    <a:pt x="2702" y="12089"/>
                  </a:cubicBezTo>
                  <a:cubicBezTo>
                    <a:pt x="3204" y="12227"/>
                    <a:pt x="4733" y="12285"/>
                    <a:pt x="6235" y="12285"/>
                  </a:cubicBezTo>
                  <a:cubicBezTo>
                    <a:pt x="7626" y="12285"/>
                    <a:pt x="8994" y="12236"/>
                    <a:pt x="9507" y="12155"/>
                  </a:cubicBezTo>
                  <a:cubicBezTo>
                    <a:pt x="10941" y="11922"/>
                    <a:pt x="11842" y="11088"/>
                    <a:pt x="12209" y="9687"/>
                  </a:cubicBezTo>
                  <a:cubicBezTo>
                    <a:pt x="12509" y="8619"/>
                    <a:pt x="12409" y="4050"/>
                    <a:pt x="12309" y="3082"/>
                  </a:cubicBezTo>
                  <a:cubicBezTo>
                    <a:pt x="12209" y="2282"/>
                    <a:pt x="11909" y="1548"/>
                    <a:pt x="11308" y="981"/>
                  </a:cubicBezTo>
                  <a:cubicBezTo>
                    <a:pt x="10674" y="380"/>
                    <a:pt x="9907" y="113"/>
                    <a:pt x="9040" y="80"/>
                  </a:cubicBezTo>
                  <a:cubicBezTo>
                    <a:pt x="8363" y="33"/>
                    <a:pt x="7241" y="0"/>
                    <a:pt x="61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8"/>
            <p:cNvSpPr/>
            <p:nvPr/>
          </p:nvSpPr>
          <p:spPr>
            <a:xfrm>
              <a:off x="4651620" y="3313724"/>
              <a:ext cx="213640" cy="209797"/>
            </a:xfrm>
            <a:custGeom>
              <a:rect b="b" l="l" r="r" t="t"/>
              <a:pathLst>
                <a:path extrusionOk="0" h="12285" w="12510">
                  <a:moveTo>
                    <a:pt x="9540" y="2148"/>
                  </a:moveTo>
                  <a:cubicBezTo>
                    <a:pt x="9107" y="2148"/>
                    <a:pt x="8773" y="2448"/>
                    <a:pt x="8773" y="2882"/>
                  </a:cubicBezTo>
                  <a:cubicBezTo>
                    <a:pt x="8773" y="3282"/>
                    <a:pt x="9107" y="3616"/>
                    <a:pt x="9540" y="3616"/>
                  </a:cubicBezTo>
                  <a:cubicBezTo>
                    <a:pt x="9941" y="3616"/>
                    <a:pt x="10274" y="3282"/>
                    <a:pt x="10274" y="2882"/>
                  </a:cubicBezTo>
                  <a:cubicBezTo>
                    <a:pt x="10274" y="2448"/>
                    <a:pt x="9941" y="2148"/>
                    <a:pt x="9540" y="2148"/>
                  </a:cubicBezTo>
                  <a:close/>
                  <a:moveTo>
                    <a:pt x="6271" y="4083"/>
                  </a:moveTo>
                  <a:cubicBezTo>
                    <a:pt x="7372" y="4116"/>
                    <a:pt x="8306" y="5017"/>
                    <a:pt x="8273" y="6151"/>
                  </a:cubicBezTo>
                  <a:cubicBezTo>
                    <a:pt x="8273" y="7285"/>
                    <a:pt x="7339" y="8186"/>
                    <a:pt x="6238" y="8186"/>
                  </a:cubicBezTo>
                  <a:cubicBezTo>
                    <a:pt x="5104" y="8152"/>
                    <a:pt x="4203" y="7252"/>
                    <a:pt x="4203" y="6118"/>
                  </a:cubicBezTo>
                  <a:cubicBezTo>
                    <a:pt x="4203" y="4984"/>
                    <a:pt x="5137" y="4083"/>
                    <a:pt x="6271" y="4083"/>
                  </a:cubicBezTo>
                  <a:close/>
                  <a:moveTo>
                    <a:pt x="6238" y="2982"/>
                  </a:moveTo>
                  <a:cubicBezTo>
                    <a:pt x="4503" y="2982"/>
                    <a:pt x="3102" y="4416"/>
                    <a:pt x="3102" y="6151"/>
                  </a:cubicBezTo>
                  <a:cubicBezTo>
                    <a:pt x="3102" y="7886"/>
                    <a:pt x="4503" y="9287"/>
                    <a:pt x="6238" y="9287"/>
                  </a:cubicBezTo>
                  <a:cubicBezTo>
                    <a:pt x="7972" y="9287"/>
                    <a:pt x="9407" y="7886"/>
                    <a:pt x="9407" y="6151"/>
                  </a:cubicBezTo>
                  <a:cubicBezTo>
                    <a:pt x="9407" y="4416"/>
                    <a:pt x="8006" y="2982"/>
                    <a:pt x="6238" y="2982"/>
                  </a:cubicBezTo>
                  <a:close/>
                  <a:moveTo>
                    <a:pt x="6330" y="1114"/>
                  </a:moveTo>
                  <a:cubicBezTo>
                    <a:pt x="7581" y="1114"/>
                    <a:pt x="8823" y="1147"/>
                    <a:pt x="9340" y="1214"/>
                  </a:cubicBezTo>
                  <a:cubicBezTo>
                    <a:pt x="10408" y="1381"/>
                    <a:pt x="11075" y="2115"/>
                    <a:pt x="11208" y="3182"/>
                  </a:cubicBezTo>
                  <a:cubicBezTo>
                    <a:pt x="11308" y="4183"/>
                    <a:pt x="11342" y="8152"/>
                    <a:pt x="11175" y="9220"/>
                  </a:cubicBezTo>
                  <a:cubicBezTo>
                    <a:pt x="11008" y="10287"/>
                    <a:pt x="10274" y="10954"/>
                    <a:pt x="9207" y="11088"/>
                  </a:cubicBezTo>
                  <a:cubicBezTo>
                    <a:pt x="8730" y="11136"/>
                    <a:pt x="7479" y="11176"/>
                    <a:pt x="6199" y="11176"/>
                  </a:cubicBezTo>
                  <a:cubicBezTo>
                    <a:pt x="4796" y="11176"/>
                    <a:pt x="3357" y="11127"/>
                    <a:pt x="2869" y="10988"/>
                  </a:cubicBezTo>
                  <a:cubicBezTo>
                    <a:pt x="2002" y="10754"/>
                    <a:pt x="1468" y="10154"/>
                    <a:pt x="1334" y="9253"/>
                  </a:cubicBezTo>
                  <a:cubicBezTo>
                    <a:pt x="1201" y="8419"/>
                    <a:pt x="1168" y="4183"/>
                    <a:pt x="1334" y="3049"/>
                  </a:cubicBezTo>
                  <a:cubicBezTo>
                    <a:pt x="1501" y="1981"/>
                    <a:pt x="2202" y="1314"/>
                    <a:pt x="3269" y="1214"/>
                  </a:cubicBezTo>
                  <a:cubicBezTo>
                    <a:pt x="3820" y="1147"/>
                    <a:pt x="5079" y="1114"/>
                    <a:pt x="6330" y="1114"/>
                  </a:cubicBezTo>
                  <a:close/>
                  <a:moveTo>
                    <a:pt x="6118" y="0"/>
                  </a:moveTo>
                  <a:cubicBezTo>
                    <a:pt x="4861" y="0"/>
                    <a:pt x="3603" y="41"/>
                    <a:pt x="2969" y="147"/>
                  </a:cubicBezTo>
                  <a:cubicBezTo>
                    <a:pt x="1601" y="347"/>
                    <a:pt x="667" y="1147"/>
                    <a:pt x="300" y="2515"/>
                  </a:cubicBezTo>
                  <a:cubicBezTo>
                    <a:pt x="0" y="3583"/>
                    <a:pt x="67" y="8386"/>
                    <a:pt x="234" y="9420"/>
                  </a:cubicBezTo>
                  <a:cubicBezTo>
                    <a:pt x="467" y="10821"/>
                    <a:pt x="1301" y="11755"/>
                    <a:pt x="2702" y="12089"/>
                  </a:cubicBezTo>
                  <a:cubicBezTo>
                    <a:pt x="3204" y="12227"/>
                    <a:pt x="4733" y="12285"/>
                    <a:pt x="6235" y="12285"/>
                  </a:cubicBezTo>
                  <a:cubicBezTo>
                    <a:pt x="7626" y="12285"/>
                    <a:pt x="8994" y="12236"/>
                    <a:pt x="9507" y="12155"/>
                  </a:cubicBezTo>
                  <a:cubicBezTo>
                    <a:pt x="10941" y="11922"/>
                    <a:pt x="11842" y="11088"/>
                    <a:pt x="12209" y="9687"/>
                  </a:cubicBezTo>
                  <a:cubicBezTo>
                    <a:pt x="12509" y="8619"/>
                    <a:pt x="12409" y="4050"/>
                    <a:pt x="12309" y="3082"/>
                  </a:cubicBezTo>
                  <a:cubicBezTo>
                    <a:pt x="12209" y="2282"/>
                    <a:pt x="11909" y="1548"/>
                    <a:pt x="11308" y="981"/>
                  </a:cubicBezTo>
                  <a:cubicBezTo>
                    <a:pt x="10674" y="380"/>
                    <a:pt x="9907" y="113"/>
                    <a:pt x="9040" y="80"/>
                  </a:cubicBezTo>
                  <a:cubicBezTo>
                    <a:pt x="8363" y="33"/>
                    <a:pt x="7241" y="0"/>
                    <a:pt x="61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68"/>
          <p:cNvGrpSpPr/>
          <p:nvPr/>
        </p:nvGrpSpPr>
        <p:grpSpPr>
          <a:xfrm>
            <a:off x="5432728" y="3221712"/>
            <a:ext cx="396505" cy="396505"/>
            <a:chOff x="5003666" y="3223926"/>
            <a:chExt cx="396505" cy="396505"/>
          </a:xfrm>
        </p:grpSpPr>
        <p:sp>
          <p:nvSpPr>
            <p:cNvPr id="1050" name="Google Shape;1050;p68"/>
            <p:cNvSpPr/>
            <p:nvPr/>
          </p:nvSpPr>
          <p:spPr>
            <a:xfrm>
              <a:off x="5003666" y="3223926"/>
              <a:ext cx="396505" cy="396505"/>
            </a:xfrm>
            <a:custGeom>
              <a:rect b="b" l="l" r="r" t="t"/>
              <a:pathLst>
                <a:path extrusionOk="0" h="23218" w="23218">
                  <a:moveTo>
                    <a:pt x="11609" y="1602"/>
                  </a:moveTo>
                  <a:cubicBezTo>
                    <a:pt x="17146" y="1602"/>
                    <a:pt x="21616" y="6072"/>
                    <a:pt x="21616" y="11609"/>
                  </a:cubicBezTo>
                  <a:cubicBezTo>
                    <a:pt x="21616" y="17146"/>
                    <a:pt x="17146" y="21616"/>
                    <a:pt x="11609" y="21616"/>
                  </a:cubicBezTo>
                  <a:cubicBezTo>
                    <a:pt x="6072" y="21616"/>
                    <a:pt x="1602" y="17146"/>
                    <a:pt x="1602" y="11609"/>
                  </a:cubicBezTo>
                  <a:cubicBezTo>
                    <a:pt x="1602" y="6072"/>
                    <a:pt x="6072" y="1602"/>
                    <a:pt x="11609" y="1602"/>
                  </a:cubicBezTo>
                  <a:close/>
                  <a:moveTo>
                    <a:pt x="11609" y="1"/>
                  </a:moveTo>
                  <a:cubicBezTo>
                    <a:pt x="5205" y="1"/>
                    <a:pt x="1" y="5205"/>
                    <a:pt x="1" y="11609"/>
                  </a:cubicBezTo>
                  <a:cubicBezTo>
                    <a:pt x="1" y="18014"/>
                    <a:pt x="5205" y="23217"/>
                    <a:pt x="11609" y="23217"/>
                  </a:cubicBezTo>
                  <a:cubicBezTo>
                    <a:pt x="18014" y="23217"/>
                    <a:pt x="23217" y="18014"/>
                    <a:pt x="23217" y="11609"/>
                  </a:cubicBezTo>
                  <a:cubicBezTo>
                    <a:pt x="23217" y="5205"/>
                    <a:pt x="18014" y="1"/>
                    <a:pt x="116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8"/>
            <p:cNvSpPr/>
            <p:nvPr/>
          </p:nvSpPr>
          <p:spPr>
            <a:xfrm>
              <a:off x="5107927" y="3315654"/>
              <a:ext cx="183447" cy="230717"/>
            </a:xfrm>
            <a:custGeom>
              <a:rect b="b" l="l" r="r" t="t"/>
              <a:pathLst>
                <a:path extrusionOk="0" h="13510" w="10742">
                  <a:moveTo>
                    <a:pt x="4670" y="8873"/>
                  </a:moveTo>
                  <a:cubicBezTo>
                    <a:pt x="4637" y="8907"/>
                    <a:pt x="4637" y="8940"/>
                    <a:pt x="4637" y="8973"/>
                  </a:cubicBezTo>
                  <a:cubicBezTo>
                    <a:pt x="4136" y="10908"/>
                    <a:pt x="4103" y="11308"/>
                    <a:pt x="3569" y="12209"/>
                  </a:cubicBezTo>
                  <a:cubicBezTo>
                    <a:pt x="3336" y="12643"/>
                    <a:pt x="3069" y="13043"/>
                    <a:pt x="2769" y="13410"/>
                  </a:cubicBezTo>
                  <a:cubicBezTo>
                    <a:pt x="2735" y="13477"/>
                    <a:pt x="2702" y="13510"/>
                    <a:pt x="2635" y="13510"/>
                  </a:cubicBezTo>
                  <a:cubicBezTo>
                    <a:pt x="2569" y="13510"/>
                    <a:pt x="2569" y="13443"/>
                    <a:pt x="2569" y="13377"/>
                  </a:cubicBezTo>
                  <a:cubicBezTo>
                    <a:pt x="2469" y="12776"/>
                    <a:pt x="2435" y="12209"/>
                    <a:pt x="2435" y="11609"/>
                  </a:cubicBezTo>
                  <a:cubicBezTo>
                    <a:pt x="2469" y="10841"/>
                    <a:pt x="2569" y="10575"/>
                    <a:pt x="3569" y="6438"/>
                  </a:cubicBezTo>
                  <a:cubicBezTo>
                    <a:pt x="3569" y="6372"/>
                    <a:pt x="3569" y="6338"/>
                    <a:pt x="3536" y="6272"/>
                  </a:cubicBezTo>
                  <a:cubicBezTo>
                    <a:pt x="3303" y="5638"/>
                    <a:pt x="3236" y="4971"/>
                    <a:pt x="3469" y="4337"/>
                  </a:cubicBezTo>
                  <a:cubicBezTo>
                    <a:pt x="3903" y="2902"/>
                    <a:pt x="5504" y="2802"/>
                    <a:pt x="5771" y="3970"/>
                  </a:cubicBezTo>
                  <a:cubicBezTo>
                    <a:pt x="5971" y="4704"/>
                    <a:pt x="5504" y="5638"/>
                    <a:pt x="5137" y="7039"/>
                  </a:cubicBezTo>
                  <a:cubicBezTo>
                    <a:pt x="4870" y="8206"/>
                    <a:pt x="6205" y="9007"/>
                    <a:pt x="7372" y="8173"/>
                  </a:cubicBezTo>
                  <a:cubicBezTo>
                    <a:pt x="8440" y="7406"/>
                    <a:pt x="8873" y="5538"/>
                    <a:pt x="8773" y="4203"/>
                  </a:cubicBezTo>
                  <a:cubicBezTo>
                    <a:pt x="8640" y="1602"/>
                    <a:pt x="5738" y="1001"/>
                    <a:pt x="3903" y="1868"/>
                  </a:cubicBezTo>
                  <a:cubicBezTo>
                    <a:pt x="1835" y="2836"/>
                    <a:pt x="1334" y="5438"/>
                    <a:pt x="2302" y="6605"/>
                  </a:cubicBezTo>
                  <a:cubicBezTo>
                    <a:pt x="2402" y="6772"/>
                    <a:pt x="2502" y="6872"/>
                    <a:pt x="2469" y="7005"/>
                  </a:cubicBezTo>
                  <a:cubicBezTo>
                    <a:pt x="2402" y="7239"/>
                    <a:pt x="2335" y="7506"/>
                    <a:pt x="2268" y="7739"/>
                  </a:cubicBezTo>
                  <a:cubicBezTo>
                    <a:pt x="2235" y="7906"/>
                    <a:pt x="2102" y="7973"/>
                    <a:pt x="1902" y="7906"/>
                  </a:cubicBezTo>
                  <a:cubicBezTo>
                    <a:pt x="1568" y="7739"/>
                    <a:pt x="1268" y="7539"/>
                    <a:pt x="1034" y="7239"/>
                  </a:cubicBezTo>
                  <a:cubicBezTo>
                    <a:pt x="234" y="6238"/>
                    <a:pt x="0" y="4270"/>
                    <a:pt x="1068" y="2602"/>
                  </a:cubicBezTo>
                  <a:cubicBezTo>
                    <a:pt x="2235" y="768"/>
                    <a:pt x="4437" y="0"/>
                    <a:pt x="6438" y="234"/>
                  </a:cubicBezTo>
                  <a:cubicBezTo>
                    <a:pt x="8806" y="501"/>
                    <a:pt x="10341" y="2135"/>
                    <a:pt x="10608" y="4003"/>
                  </a:cubicBezTo>
                  <a:cubicBezTo>
                    <a:pt x="10741" y="4837"/>
                    <a:pt x="10641" y="6905"/>
                    <a:pt x="9474" y="8373"/>
                  </a:cubicBezTo>
                  <a:cubicBezTo>
                    <a:pt x="8106" y="10074"/>
                    <a:pt x="5904" y="10174"/>
                    <a:pt x="4870" y="9140"/>
                  </a:cubicBezTo>
                  <a:cubicBezTo>
                    <a:pt x="4804" y="9074"/>
                    <a:pt x="4737" y="8973"/>
                    <a:pt x="4670" y="887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 name="Google Shape;1052;p68"/>
          <p:cNvSpPr txBox="1"/>
          <p:nvPr/>
        </p:nvSpPr>
        <p:spPr>
          <a:xfrm>
            <a:off x="2425075" y="4241300"/>
            <a:ext cx="4293900" cy="3597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000">
                <a:solidFill>
                  <a:srgbClr val="9EB4B0"/>
                </a:solidFill>
                <a:latin typeface="Anaheim"/>
                <a:ea typeface="Anaheim"/>
                <a:cs typeface="Anaheim"/>
                <a:sym typeface="Anaheim"/>
              </a:rPr>
              <a:t>Please keep this slide for attribution</a:t>
            </a:r>
            <a:endParaRPr sz="1000">
              <a:solidFill>
                <a:srgbClr val="9EB4B0"/>
              </a:solidFill>
              <a:latin typeface="Anaheim"/>
              <a:ea typeface="Anaheim"/>
              <a:cs typeface="Anaheim"/>
              <a:sym typeface="Anaheim"/>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6" name="Shape 1056"/>
        <p:cNvGrpSpPr/>
        <p:nvPr/>
      </p:nvGrpSpPr>
      <p:grpSpPr>
        <a:xfrm>
          <a:off x="0" y="0"/>
          <a:ext cx="0" cy="0"/>
          <a:chOff x="0" y="0"/>
          <a:chExt cx="0" cy="0"/>
        </a:xfrm>
      </p:grpSpPr>
      <p:grpSp>
        <p:nvGrpSpPr>
          <p:cNvPr id="1057" name="Google Shape;1057;p69"/>
          <p:cNvGrpSpPr/>
          <p:nvPr/>
        </p:nvGrpSpPr>
        <p:grpSpPr>
          <a:xfrm>
            <a:off x="2734936" y="2690139"/>
            <a:ext cx="404863" cy="400847"/>
            <a:chOff x="2734936" y="2690139"/>
            <a:chExt cx="404863" cy="400847"/>
          </a:xfrm>
        </p:grpSpPr>
        <p:sp>
          <p:nvSpPr>
            <p:cNvPr id="1058" name="Google Shape;1058;p69"/>
            <p:cNvSpPr/>
            <p:nvPr/>
          </p:nvSpPr>
          <p:spPr>
            <a:xfrm>
              <a:off x="2734936" y="2690139"/>
              <a:ext cx="404863" cy="400847"/>
            </a:xfrm>
            <a:custGeom>
              <a:rect b="b" l="l" r="r" t="t"/>
              <a:pathLst>
                <a:path extrusionOk="0" h="11979" w="12099">
                  <a:moveTo>
                    <a:pt x="7883" y="476"/>
                  </a:moveTo>
                  <a:cubicBezTo>
                    <a:pt x="8002" y="476"/>
                    <a:pt x="8145" y="548"/>
                    <a:pt x="8192" y="667"/>
                  </a:cubicBezTo>
                  <a:lnTo>
                    <a:pt x="7907" y="1810"/>
                  </a:lnTo>
                  <a:lnTo>
                    <a:pt x="6978" y="1810"/>
                  </a:lnTo>
                  <a:cubicBezTo>
                    <a:pt x="6835" y="1810"/>
                    <a:pt x="6740" y="1905"/>
                    <a:pt x="6740" y="2048"/>
                  </a:cubicBezTo>
                  <a:cubicBezTo>
                    <a:pt x="6740" y="2167"/>
                    <a:pt x="6835" y="2286"/>
                    <a:pt x="6978" y="2286"/>
                  </a:cubicBezTo>
                  <a:lnTo>
                    <a:pt x="7716" y="2286"/>
                  </a:lnTo>
                  <a:lnTo>
                    <a:pt x="7478" y="2834"/>
                  </a:lnTo>
                  <a:lnTo>
                    <a:pt x="4549" y="2834"/>
                  </a:lnTo>
                  <a:lnTo>
                    <a:pt x="4287" y="2286"/>
                  </a:lnTo>
                  <a:lnTo>
                    <a:pt x="5025" y="2286"/>
                  </a:lnTo>
                  <a:cubicBezTo>
                    <a:pt x="5144" y="2286"/>
                    <a:pt x="5240" y="2167"/>
                    <a:pt x="5240" y="2048"/>
                  </a:cubicBezTo>
                  <a:cubicBezTo>
                    <a:pt x="5240" y="1929"/>
                    <a:pt x="5144" y="1810"/>
                    <a:pt x="5025" y="1810"/>
                  </a:cubicBezTo>
                  <a:lnTo>
                    <a:pt x="4073" y="1810"/>
                  </a:lnTo>
                  <a:lnTo>
                    <a:pt x="3763" y="643"/>
                  </a:lnTo>
                  <a:cubicBezTo>
                    <a:pt x="3834" y="524"/>
                    <a:pt x="3954" y="476"/>
                    <a:pt x="4073" y="476"/>
                  </a:cubicBezTo>
                  <a:close/>
                  <a:moveTo>
                    <a:pt x="3203" y="744"/>
                  </a:moveTo>
                  <a:cubicBezTo>
                    <a:pt x="3245" y="744"/>
                    <a:pt x="3287" y="750"/>
                    <a:pt x="3334" y="762"/>
                  </a:cubicBezTo>
                  <a:lnTo>
                    <a:pt x="3644" y="1953"/>
                  </a:lnTo>
                  <a:cubicBezTo>
                    <a:pt x="3620" y="1977"/>
                    <a:pt x="3572" y="2001"/>
                    <a:pt x="3525" y="2024"/>
                  </a:cubicBezTo>
                  <a:lnTo>
                    <a:pt x="1810" y="2644"/>
                  </a:lnTo>
                  <a:lnTo>
                    <a:pt x="1477" y="2763"/>
                  </a:lnTo>
                  <a:lnTo>
                    <a:pt x="1191" y="2882"/>
                  </a:lnTo>
                  <a:cubicBezTo>
                    <a:pt x="1152" y="2892"/>
                    <a:pt x="1112" y="2897"/>
                    <a:pt x="1073" y="2897"/>
                  </a:cubicBezTo>
                  <a:cubicBezTo>
                    <a:pt x="1017" y="2897"/>
                    <a:pt x="961" y="2886"/>
                    <a:pt x="905" y="2858"/>
                  </a:cubicBezTo>
                  <a:cubicBezTo>
                    <a:pt x="810" y="2810"/>
                    <a:pt x="762" y="2739"/>
                    <a:pt x="715" y="2667"/>
                  </a:cubicBezTo>
                  <a:lnTo>
                    <a:pt x="500" y="2072"/>
                  </a:lnTo>
                  <a:cubicBezTo>
                    <a:pt x="453" y="1882"/>
                    <a:pt x="548" y="1667"/>
                    <a:pt x="715" y="1596"/>
                  </a:cubicBezTo>
                  <a:lnTo>
                    <a:pt x="3072" y="762"/>
                  </a:lnTo>
                  <a:cubicBezTo>
                    <a:pt x="3120" y="750"/>
                    <a:pt x="3162" y="744"/>
                    <a:pt x="3203" y="744"/>
                  </a:cubicBezTo>
                  <a:close/>
                  <a:moveTo>
                    <a:pt x="3834" y="2405"/>
                  </a:moveTo>
                  <a:lnTo>
                    <a:pt x="4096" y="2953"/>
                  </a:lnTo>
                  <a:lnTo>
                    <a:pt x="2763" y="3287"/>
                  </a:lnTo>
                  <a:cubicBezTo>
                    <a:pt x="2747" y="3292"/>
                    <a:pt x="2722" y="3295"/>
                    <a:pt x="2692" y="3295"/>
                  </a:cubicBezTo>
                  <a:cubicBezTo>
                    <a:pt x="2588" y="3295"/>
                    <a:pt x="2416" y="3260"/>
                    <a:pt x="2287" y="3168"/>
                  </a:cubicBezTo>
                  <a:lnTo>
                    <a:pt x="2072" y="3048"/>
                  </a:lnTo>
                  <a:lnTo>
                    <a:pt x="3692" y="2477"/>
                  </a:lnTo>
                  <a:cubicBezTo>
                    <a:pt x="3692" y="2453"/>
                    <a:pt x="3715" y="2453"/>
                    <a:pt x="3739" y="2453"/>
                  </a:cubicBezTo>
                  <a:cubicBezTo>
                    <a:pt x="3763" y="2429"/>
                    <a:pt x="3787" y="2429"/>
                    <a:pt x="3834" y="2405"/>
                  </a:cubicBezTo>
                  <a:close/>
                  <a:moveTo>
                    <a:pt x="8169" y="2405"/>
                  </a:moveTo>
                  <a:cubicBezTo>
                    <a:pt x="8192" y="2405"/>
                    <a:pt x="8216" y="2429"/>
                    <a:pt x="8240" y="2429"/>
                  </a:cubicBezTo>
                  <a:cubicBezTo>
                    <a:pt x="8264" y="2453"/>
                    <a:pt x="8288" y="2453"/>
                    <a:pt x="8312" y="2453"/>
                  </a:cubicBezTo>
                  <a:lnTo>
                    <a:pt x="9336" y="2834"/>
                  </a:lnTo>
                  <a:lnTo>
                    <a:pt x="9979" y="3072"/>
                  </a:lnTo>
                  <a:lnTo>
                    <a:pt x="9764" y="3168"/>
                  </a:lnTo>
                  <a:cubicBezTo>
                    <a:pt x="9635" y="3260"/>
                    <a:pt x="9463" y="3295"/>
                    <a:pt x="9359" y="3295"/>
                  </a:cubicBezTo>
                  <a:cubicBezTo>
                    <a:pt x="9328" y="3295"/>
                    <a:pt x="9304" y="3292"/>
                    <a:pt x="9288" y="3287"/>
                  </a:cubicBezTo>
                  <a:lnTo>
                    <a:pt x="7931" y="2953"/>
                  </a:lnTo>
                  <a:lnTo>
                    <a:pt x="8169" y="2405"/>
                  </a:lnTo>
                  <a:close/>
                  <a:moveTo>
                    <a:pt x="10336" y="3382"/>
                  </a:moveTo>
                  <a:lnTo>
                    <a:pt x="8907" y="5025"/>
                  </a:lnTo>
                  <a:lnTo>
                    <a:pt x="8907" y="3691"/>
                  </a:lnTo>
                  <a:lnTo>
                    <a:pt x="9169" y="3739"/>
                  </a:lnTo>
                  <a:cubicBezTo>
                    <a:pt x="9217" y="3763"/>
                    <a:pt x="9288" y="3763"/>
                    <a:pt x="9336" y="3763"/>
                  </a:cubicBezTo>
                  <a:cubicBezTo>
                    <a:pt x="9550" y="3763"/>
                    <a:pt x="9812" y="3691"/>
                    <a:pt x="10026" y="3572"/>
                  </a:cubicBezTo>
                  <a:lnTo>
                    <a:pt x="10336" y="3382"/>
                  </a:lnTo>
                  <a:close/>
                  <a:moveTo>
                    <a:pt x="1548" y="3287"/>
                  </a:moveTo>
                  <a:cubicBezTo>
                    <a:pt x="1572" y="3287"/>
                    <a:pt x="1572" y="3310"/>
                    <a:pt x="1596" y="3310"/>
                  </a:cubicBezTo>
                  <a:lnTo>
                    <a:pt x="2048" y="3572"/>
                  </a:lnTo>
                  <a:cubicBezTo>
                    <a:pt x="2242" y="3695"/>
                    <a:pt x="2487" y="3767"/>
                    <a:pt x="2689" y="3767"/>
                  </a:cubicBezTo>
                  <a:cubicBezTo>
                    <a:pt x="2760" y="3767"/>
                    <a:pt x="2826" y="3758"/>
                    <a:pt x="2882" y="3739"/>
                  </a:cubicBezTo>
                  <a:lnTo>
                    <a:pt x="3072" y="3691"/>
                  </a:lnTo>
                  <a:lnTo>
                    <a:pt x="3072" y="5120"/>
                  </a:lnTo>
                  <a:lnTo>
                    <a:pt x="1548" y="3287"/>
                  </a:lnTo>
                  <a:close/>
                  <a:moveTo>
                    <a:pt x="6002" y="5263"/>
                  </a:moveTo>
                  <a:cubicBezTo>
                    <a:pt x="6311" y="5263"/>
                    <a:pt x="6573" y="5525"/>
                    <a:pt x="6573" y="5859"/>
                  </a:cubicBezTo>
                  <a:cubicBezTo>
                    <a:pt x="6573" y="6168"/>
                    <a:pt x="6311" y="6430"/>
                    <a:pt x="6002" y="6430"/>
                  </a:cubicBezTo>
                  <a:cubicBezTo>
                    <a:pt x="5692" y="6430"/>
                    <a:pt x="5430" y="6168"/>
                    <a:pt x="5430" y="5859"/>
                  </a:cubicBezTo>
                  <a:cubicBezTo>
                    <a:pt x="5430" y="5525"/>
                    <a:pt x="5692" y="5263"/>
                    <a:pt x="6002" y="5263"/>
                  </a:cubicBezTo>
                  <a:close/>
                  <a:moveTo>
                    <a:pt x="7550" y="3287"/>
                  </a:moveTo>
                  <a:cubicBezTo>
                    <a:pt x="7621" y="3334"/>
                    <a:pt x="7692" y="3358"/>
                    <a:pt x="7764" y="3382"/>
                  </a:cubicBezTo>
                  <a:lnTo>
                    <a:pt x="8431" y="3549"/>
                  </a:lnTo>
                  <a:lnTo>
                    <a:pt x="8431" y="5549"/>
                  </a:lnTo>
                  <a:lnTo>
                    <a:pt x="7526" y="6597"/>
                  </a:lnTo>
                  <a:cubicBezTo>
                    <a:pt x="7335" y="6478"/>
                    <a:pt x="7121" y="6430"/>
                    <a:pt x="6883" y="6430"/>
                  </a:cubicBezTo>
                  <a:cubicBezTo>
                    <a:pt x="6978" y="6263"/>
                    <a:pt x="7049" y="6073"/>
                    <a:pt x="7049" y="5859"/>
                  </a:cubicBezTo>
                  <a:cubicBezTo>
                    <a:pt x="7049" y="5263"/>
                    <a:pt x="6573" y="4811"/>
                    <a:pt x="6002" y="4811"/>
                  </a:cubicBezTo>
                  <a:cubicBezTo>
                    <a:pt x="5430" y="4811"/>
                    <a:pt x="4954" y="5263"/>
                    <a:pt x="4954" y="5859"/>
                  </a:cubicBezTo>
                  <a:cubicBezTo>
                    <a:pt x="4954" y="6073"/>
                    <a:pt x="5025" y="6263"/>
                    <a:pt x="5144" y="6430"/>
                  </a:cubicBezTo>
                  <a:lnTo>
                    <a:pt x="5120" y="6430"/>
                  </a:lnTo>
                  <a:cubicBezTo>
                    <a:pt x="4835" y="6430"/>
                    <a:pt x="4573" y="6525"/>
                    <a:pt x="4358" y="6692"/>
                  </a:cubicBezTo>
                  <a:lnTo>
                    <a:pt x="3525" y="5692"/>
                  </a:lnTo>
                  <a:lnTo>
                    <a:pt x="3525" y="3572"/>
                  </a:lnTo>
                  <a:lnTo>
                    <a:pt x="4311" y="3382"/>
                  </a:lnTo>
                  <a:cubicBezTo>
                    <a:pt x="4382" y="3358"/>
                    <a:pt x="4454" y="3334"/>
                    <a:pt x="4501" y="3287"/>
                  </a:cubicBezTo>
                  <a:close/>
                  <a:moveTo>
                    <a:pt x="3358" y="6216"/>
                  </a:moveTo>
                  <a:lnTo>
                    <a:pt x="4049" y="7049"/>
                  </a:lnTo>
                  <a:cubicBezTo>
                    <a:pt x="3930" y="7240"/>
                    <a:pt x="3882" y="7430"/>
                    <a:pt x="3882" y="7668"/>
                  </a:cubicBezTo>
                  <a:lnTo>
                    <a:pt x="3882" y="7692"/>
                  </a:lnTo>
                  <a:lnTo>
                    <a:pt x="3739" y="7692"/>
                  </a:lnTo>
                  <a:cubicBezTo>
                    <a:pt x="3501" y="7692"/>
                    <a:pt x="3287" y="7835"/>
                    <a:pt x="3191" y="8026"/>
                  </a:cubicBezTo>
                  <a:cubicBezTo>
                    <a:pt x="3144" y="8026"/>
                    <a:pt x="3096" y="8002"/>
                    <a:pt x="3072" y="7978"/>
                  </a:cubicBezTo>
                  <a:cubicBezTo>
                    <a:pt x="2882" y="7859"/>
                    <a:pt x="2810" y="7621"/>
                    <a:pt x="2882" y="7406"/>
                  </a:cubicBezTo>
                  <a:lnTo>
                    <a:pt x="3358" y="6216"/>
                  </a:lnTo>
                  <a:close/>
                  <a:moveTo>
                    <a:pt x="8597" y="6073"/>
                  </a:moveTo>
                  <a:lnTo>
                    <a:pt x="9097" y="7359"/>
                  </a:lnTo>
                  <a:cubicBezTo>
                    <a:pt x="9169" y="7526"/>
                    <a:pt x="9145" y="7692"/>
                    <a:pt x="9050" y="7835"/>
                  </a:cubicBezTo>
                  <a:cubicBezTo>
                    <a:pt x="9002" y="7930"/>
                    <a:pt x="8931" y="7978"/>
                    <a:pt x="8835" y="8026"/>
                  </a:cubicBezTo>
                  <a:cubicBezTo>
                    <a:pt x="8716" y="7811"/>
                    <a:pt x="8526" y="7668"/>
                    <a:pt x="8264" y="7668"/>
                  </a:cubicBezTo>
                  <a:lnTo>
                    <a:pt x="8121" y="7668"/>
                  </a:lnTo>
                  <a:lnTo>
                    <a:pt x="8121" y="7645"/>
                  </a:lnTo>
                  <a:cubicBezTo>
                    <a:pt x="8121" y="7359"/>
                    <a:pt x="8026" y="7121"/>
                    <a:pt x="7859" y="6906"/>
                  </a:cubicBezTo>
                  <a:lnTo>
                    <a:pt x="8597" y="6073"/>
                  </a:lnTo>
                  <a:close/>
                  <a:moveTo>
                    <a:pt x="6883" y="6906"/>
                  </a:moveTo>
                  <a:cubicBezTo>
                    <a:pt x="7311" y="6906"/>
                    <a:pt x="7645" y="7240"/>
                    <a:pt x="7645" y="7668"/>
                  </a:cubicBezTo>
                  <a:lnTo>
                    <a:pt x="7645" y="7907"/>
                  </a:lnTo>
                  <a:cubicBezTo>
                    <a:pt x="7645" y="8049"/>
                    <a:pt x="7764" y="8145"/>
                    <a:pt x="7883" y="8145"/>
                  </a:cubicBezTo>
                  <a:lnTo>
                    <a:pt x="8264" y="8145"/>
                  </a:lnTo>
                  <a:cubicBezTo>
                    <a:pt x="8359" y="8145"/>
                    <a:pt x="8407" y="8216"/>
                    <a:pt x="8407" y="8288"/>
                  </a:cubicBezTo>
                  <a:cubicBezTo>
                    <a:pt x="8407" y="8383"/>
                    <a:pt x="8359" y="8430"/>
                    <a:pt x="8264" y="8430"/>
                  </a:cubicBezTo>
                  <a:lnTo>
                    <a:pt x="7597" y="8430"/>
                  </a:lnTo>
                  <a:cubicBezTo>
                    <a:pt x="7430" y="8430"/>
                    <a:pt x="7288" y="8288"/>
                    <a:pt x="7288" y="8121"/>
                  </a:cubicBezTo>
                  <a:lnTo>
                    <a:pt x="7288" y="7787"/>
                  </a:lnTo>
                  <a:cubicBezTo>
                    <a:pt x="7288" y="7668"/>
                    <a:pt x="7168" y="7549"/>
                    <a:pt x="7049" y="7549"/>
                  </a:cubicBezTo>
                  <a:cubicBezTo>
                    <a:pt x="6907" y="7549"/>
                    <a:pt x="6811" y="7668"/>
                    <a:pt x="6811" y="7787"/>
                  </a:cubicBezTo>
                  <a:lnTo>
                    <a:pt x="6811" y="11217"/>
                  </a:lnTo>
                  <a:cubicBezTo>
                    <a:pt x="6811" y="11383"/>
                    <a:pt x="6692" y="11503"/>
                    <a:pt x="6525" y="11503"/>
                  </a:cubicBezTo>
                  <a:cubicBezTo>
                    <a:pt x="6359" y="11503"/>
                    <a:pt x="6240" y="11383"/>
                    <a:pt x="6240" y="11217"/>
                  </a:cubicBezTo>
                  <a:lnTo>
                    <a:pt x="6240" y="9121"/>
                  </a:lnTo>
                  <a:cubicBezTo>
                    <a:pt x="6240" y="8978"/>
                    <a:pt x="6121" y="8883"/>
                    <a:pt x="6002" y="8883"/>
                  </a:cubicBezTo>
                  <a:cubicBezTo>
                    <a:pt x="5859" y="8883"/>
                    <a:pt x="5763" y="8978"/>
                    <a:pt x="5763" y="9121"/>
                  </a:cubicBezTo>
                  <a:lnTo>
                    <a:pt x="5763" y="11217"/>
                  </a:lnTo>
                  <a:cubicBezTo>
                    <a:pt x="5763" y="11383"/>
                    <a:pt x="5621" y="11503"/>
                    <a:pt x="5478" y="11503"/>
                  </a:cubicBezTo>
                  <a:cubicBezTo>
                    <a:pt x="5311" y="11503"/>
                    <a:pt x="5192" y="11383"/>
                    <a:pt x="5192" y="11217"/>
                  </a:cubicBezTo>
                  <a:lnTo>
                    <a:pt x="5192" y="8145"/>
                  </a:lnTo>
                  <a:lnTo>
                    <a:pt x="5192" y="8121"/>
                  </a:lnTo>
                  <a:lnTo>
                    <a:pt x="5192" y="7787"/>
                  </a:lnTo>
                  <a:cubicBezTo>
                    <a:pt x="5192" y="7668"/>
                    <a:pt x="5073" y="7549"/>
                    <a:pt x="4954" y="7549"/>
                  </a:cubicBezTo>
                  <a:cubicBezTo>
                    <a:pt x="4811" y="7549"/>
                    <a:pt x="4716" y="7668"/>
                    <a:pt x="4716" y="7787"/>
                  </a:cubicBezTo>
                  <a:lnTo>
                    <a:pt x="4716" y="8145"/>
                  </a:lnTo>
                  <a:cubicBezTo>
                    <a:pt x="4716" y="8311"/>
                    <a:pt x="4573" y="8454"/>
                    <a:pt x="4406" y="8454"/>
                  </a:cubicBezTo>
                  <a:lnTo>
                    <a:pt x="3715" y="8454"/>
                  </a:lnTo>
                  <a:cubicBezTo>
                    <a:pt x="3644" y="8454"/>
                    <a:pt x="3572" y="8383"/>
                    <a:pt x="3572" y="8288"/>
                  </a:cubicBezTo>
                  <a:cubicBezTo>
                    <a:pt x="3572" y="8216"/>
                    <a:pt x="3644" y="8145"/>
                    <a:pt x="3715" y="8145"/>
                  </a:cubicBezTo>
                  <a:lnTo>
                    <a:pt x="4096" y="8145"/>
                  </a:lnTo>
                  <a:cubicBezTo>
                    <a:pt x="4239" y="8145"/>
                    <a:pt x="4335" y="8049"/>
                    <a:pt x="4335" y="7907"/>
                  </a:cubicBezTo>
                  <a:lnTo>
                    <a:pt x="4335" y="7668"/>
                  </a:lnTo>
                  <a:cubicBezTo>
                    <a:pt x="4335" y="7240"/>
                    <a:pt x="4692" y="6906"/>
                    <a:pt x="5120" y="6906"/>
                  </a:cubicBezTo>
                  <a:close/>
                  <a:moveTo>
                    <a:pt x="4096" y="0"/>
                  </a:moveTo>
                  <a:cubicBezTo>
                    <a:pt x="3834" y="0"/>
                    <a:pt x="3596" y="119"/>
                    <a:pt x="3430" y="310"/>
                  </a:cubicBezTo>
                  <a:cubicBezTo>
                    <a:pt x="3355" y="288"/>
                    <a:pt x="3280" y="277"/>
                    <a:pt x="3203" y="277"/>
                  </a:cubicBezTo>
                  <a:cubicBezTo>
                    <a:pt x="3108" y="277"/>
                    <a:pt x="3011" y="294"/>
                    <a:pt x="2906" y="334"/>
                  </a:cubicBezTo>
                  <a:lnTo>
                    <a:pt x="572" y="1167"/>
                  </a:lnTo>
                  <a:cubicBezTo>
                    <a:pt x="358" y="1239"/>
                    <a:pt x="191" y="1405"/>
                    <a:pt x="96" y="1596"/>
                  </a:cubicBezTo>
                  <a:cubicBezTo>
                    <a:pt x="0" y="1786"/>
                    <a:pt x="0" y="2024"/>
                    <a:pt x="72" y="2215"/>
                  </a:cubicBezTo>
                  <a:lnTo>
                    <a:pt x="286" y="2810"/>
                  </a:lnTo>
                  <a:cubicBezTo>
                    <a:pt x="405" y="3144"/>
                    <a:pt x="691" y="3334"/>
                    <a:pt x="1001" y="3358"/>
                  </a:cubicBezTo>
                  <a:lnTo>
                    <a:pt x="3025" y="5811"/>
                  </a:lnTo>
                  <a:lnTo>
                    <a:pt x="2429" y="7240"/>
                  </a:lnTo>
                  <a:cubicBezTo>
                    <a:pt x="2429" y="7240"/>
                    <a:pt x="2429" y="7264"/>
                    <a:pt x="2429" y="7264"/>
                  </a:cubicBezTo>
                  <a:cubicBezTo>
                    <a:pt x="2287" y="7668"/>
                    <a:pt x="2453" y="8121"/>
                    <a:pt x="2810" y="8359"/>
                  </a:cubicBezTo>
                  <a:cubicBezTo>
                    <a:pt x="2906" y="8430"/>
                    <a:pt x="3025" y="8478"/>
                    <a:pt x="3168" y="8502"/>
                  </a:cubicBezTo>
                  <a:cubicBezTo>
                    <a:pt x="3239" y="8740"/>
                    <a:pt x="3477" y="8907"/>
                    <a:pt x="3739" y="8907"/>
                  </a:cubicBezTo>
                  <a:lnTo>
                    <a:pt x="4406" y="8907"/>
                  </a:lnTo>
                  <a:cubicBezTo>
                    <a:pt x="4525" y="8907"/>
                    <a:pt x="4620" y="8883"/>
                    <a:pt x="4716" y="8835"/>
                  </a:cubicBezTo>
                  <a:lnTo>
                    <a:pt x="4716" y="11217"/>
                  </a:lnTo>
                  <a:cubicBezTo>
                    <a:pt x="4716" y="11622"/>
                    <a:pt x="5073" y="11979"/>
                    <a:pt x="5478" y="11979"/>
                  </a:cubicBezTo>
                  <a:cubicBezTo>
                    <a:pt x="5692" y="11979"/>
                    <a:pt x="5859" y="11884"/>
                    <a:pt x="6002" y="11764"/>
                  </a:cubicBezTo>
                  <a:cubicBezTo>
                    <a:pt x="6144" y="11884"/>
                    <a:pt x="6335" y="11979"/>
                    <a:pt x="6525" y="11979"/>
                  </a:cubicBezTo>
                  <a:cubicBezTo>
                    <a:pt x="6954" y="11979"/>
                    <a:pt x="7288" y="11622"/>
                    <a:pt x="7288" y="11217"/>
                  </a:cubicBezTo>
                  <a:lnTo>
                    <a:pt x="7288" y="8835"/>
                  </a:lnTo>
                  <a:cubicBezTo>
                    <a:pt x="7383" y="8883"/>
                    <a:pt x="7478" y="8907"/>
                    <a:pt x="7597" y="8907"/>
                  </a:cubicBezTo>
                  <a:lnTo>
                    <a:pt x="8264" y="8907"/>
                  </a:lnTo>
                  <a:cubicBezTo>
                    <a:pt x="8526" y="8907"/>
                    <a:pt x="8764" y="8740"/>
                    <a:pt x="8859" y="8502"/>
                  </a:cubicBezTo>
                  <a:cubicBezTo>
                    <a:pt x="9097" y="8454"/>
                    <a:pt x="9312" y="8311"/>
                    <a:pt x="9455" y="8073"/>
                  </a:cubicBezTo>
                  <a:cubicBezTo>
                    <a:pt x="9621" y="7811"/>
                    <a:pt x="9645" y="7478"/>
                    <a:pt x="9526" y="7192"/>
                  </a:cubicBezTo>
                  <a:lnTo>
                    <a:pt x="8931" y="5692"/>
                  </a:lnTo>
                  <a:lnTo>
                    <a:pt x="10979" y="3358"/>
                  </a:lnTo>
                  <a:cubicBezTo>
                    <a:pt x="11312" y="3334"/>
                    <a:pt x="11622" y="3144"/>
                    <a:pt x="11717" y="2810"/>
                  </a:cubicBezTo>
                  <a:lnTo>
                    <a:pt x="11931" y="2215"/>
                  </a:lnTo>
                  <a:cubicBezTo>
                    <a:pt x="12098" y="1810"/>
                    <a:pt x="11860" y="1334"/>
                    <a:pt x="11431" y="1167"/>
                  </a:cubicBezTo>
                  <a:lnTo>
                    <a:pt x="11026" y="1024"/>
                  </a:lnTo>
                  <a:cubicBezTo>
                    <a:pt x="11001" y="1014"/>
                    <a:pt x="10974" y="1009"/>
                    <a:pt x="10948" y="1009"/>
                  </a:cubicBezTo>
                  <a:cubicBezTo>
                    <a:pt x="10852" y="1009"/>
                    <a:pt x="10759" y="1073"/>
                    <a:pt x="10741" y="1167"/>
                  </a:cubicBezTo>
                  <a:cubicBezTo>
                    <a:pt x="10693" y="1286"/>
                    <a:pt x="10741" y="1405"/>
                    <a:pt x="10860" y="1453"/>
                  </a:cubicBezTo>
                  <a:lnTo>
                    <a:pt x="11288" y="1620"/>
                  </a:lnTo>
                  <a:cubicBezTo>
                    <a:pt x="11479" y="1667"/>
                    <a:pt x="11574" y="1882"/>
                    <a:pt x="11503" y="2072"/>
                  </a:cubicBezTo>
                  <a:lnTo>
                    <a:pt x="11288" y="2667"/>
                  </a:lnTo>
                  <a:cubicBezTo>
                    <a:pt x="11229" y="2805"/>
                    <a:pt x="11073" y="2894"/>
                    <a:pt x="10926" y="2894"/>
                  </a:cubicBezTo>
                  <a:cubicBezTo>
                    <a:pt x="10895" y="2894"/>
                    <a:pt x="10865" y="2890"/>
                    <a:pt x="10836" y="2882"/>
                  </a:cubicBezTo>
                  <a:lnTo>
                    <a:pt x="9645" y="2453"/>
                  </a:lnTo>
                  <a:lnTo>
                    <a:pt x="8478" y="2024"/>
                  </a:lnTo>
                  <a:cubicBezTo>
                    <a:pt x="8454" y="2024"/>
                    <a:pt x="8454" y="2001"/>
                    <a:pt x="8431" y="2001"/>
                  </a:cubicBezTo>
                  <a:cubicBezTo>
                    <a:pt x="8407" y="1977"/>
                    <a:pt x="8383" y="1977"/>
                    <a:pt x="8359" y="1953"/>
                  </a:cubicBezTo>
                  <a:lnTo>
                    <a:pt x="8645" y="786"/>
                  </a:lnTo>
                  <a:cubicBezTo>
                    <a:pt x="8701" y="758"/>
                    <a:pt x="8757" y="747"/>
                    <a:pt x="8812" y="747"/>
                  </a:cubicBezTo>
                  <a:cubicBezTo>
                    <a:pt x="8852" y="747"/>
                    <a:pt x="8891" y="752"/>
                    <a:pt x="8931" y="762"/>
                  </a:cubicBezTo>
                  <a:lnTo>
                    <a:pt x="9193" y="858"/>
                  </a:lnTo>
                  <a:cubicBezTo>
                    <a:pt x="9218" y="868"/>
                    <a:pt x="9245" y="872"/>
                    <a:pt x="9271" y="872"/>
                  </a:cubicBezTo>
                  <a:cubicBezTo>
                    <a:pt x="9368" y="872"/>
                    <a:pt x="9465" y="808"/>
                    <a:pt x="9502" y="715"/>
                  </a:cubicBezTo>
                  <a:cubicBezTo>
                    <a:pt x="9526" y="596"/>
                    <a:pt x="9478" y="453"/>
                    <a:pt x="9359" y="405"/>
                  </a:cubicBezTo>
                  <a:lnTo>
                    <a:pt x="9097" y="334"/>
                  </a:lnTo>
                  <a:cubicBezTo>
                    <a:pt x="8993" y="294"/>
                    <a:pt x="8888" y="277"/>
                    <a:pt x="8787" y="277"/>
                  </a:cubicBezTo>
                  <a:cubicBezTo>
                    <a:pt x="8704" y="277"/>
                    <a:pt x="8625" y="288"/>
                    <a:pt x="8550" y="310"/>
                  </a:cubicBezTo>
                  <a:cubicBezTo>
                    <a:pt x="8383" y="119"/>
                    <a:pt x="8145" y="0"/>
                    <a:pt x="78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9"/>
            <p:cNvSpPr/>
            <p:nvPr/>
          </p:nvSpPr>
          <p:spPr>
            <a:xfrm>
              <a:off x="3064040" y="2713630"/>
              <a:ext cx="17568" cy="15594"/>
            </a:xfrm>
            <a:custGeom>
              <a:rect b="b" l="l" r="r" t="t"/>
              <a:pathLst>
                <a:path extrusionOk="0" h="466" w="525">
                  <a:moveTo>
                    <a:pt x="275" y="1"/>
                  </a:moveTo>
                  <a:cubicBezTo>
                    <a:pt x="227" y="1"/>
                    <a:pt x="179" y="13"/>
                    <a:pt x="144" y="36"/>
                  </a:cubicBezTo>
                  <a:cubicBezTo>
                    <a:pt x="25" y="84"/>
                    <a:pt x="1" y="227"/>
                    <a:pt x="48" y="322"/>
                  </a:cubicBezTo>
                  <a:cubicBezTo>
                    <a:pt x="72" y="417"/>
                    <a:pt x="167" y="465"/>
                    <a:pt x="263" y="465"/>
                  </a:cubicBezTo>
                  <a:cubicBezTo>
                    <a:pt x="358" y="465"/>
                    <a:pt x="453" y="394"/>
                    <a:pt x="477" y="298"/>
                  </a:cubicBezTo>
                  <a:cubicBezTo>
                    <a:pt x="525" y="203"/>
                    <a:pt x="477" y="108"/>
                    <a:pt x="406" y="36"/>
                  </a:cubicBezTo>
                  <a:cubicBezTo>
                    <a:pt x="370" y="13"/>
                    <a:pt x="32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9"/>
            <p:cNvSpPr/>
            <p:nvPr/>
          </p:nvSpPr>
          <p:spPr>
            <a:xfrm>
              <a:off x="2926977" y="2750372"/>
              <a:ext cx="16765" cy="16296"/>
            </a:xfrm>
            <a:custGeom>
              <a:rect b="b" l="l" r="r" t="t"/>
              <a:pathLst>
                <a:path extrusionOk="0" h="487" w="501">
                  <a:moveTo>
                    <a:pt x="246" y="1"/>
                  </a:moveTo>
                  <a:cubicBezTo>
                    <a:pt x="205" y="1"/>
                    <a:pt x="162" y="12"/>
                    <a:pt x="120" y="34"/>
                  </a:cubicBezTo>
                  <a:cubicBezTo>
                    <a:pt x="24" y="105"/>
                    <a:pt x="1" y="224"/>
                    <a:pt x="24" y="343"/>
                  </a:cubicBezTo>
                  <a:cubicBezTo>
                    <a:pt x="72" y="415"/>
                    <a:pt x="167" y="486"/>
                    <a:pt x="263" y="486"/>
                  </a:cubicBezTo>
                  <a:cubicBezTo>
                    <a:pt x="358" y="463"/>
                    <a:pt x="453" y="415"/>
                    <a:pt x="477" y="320"/>
                  </a:cubicBezTo>
                  <a:cubicBezTo>
                    <a:pt x="501" y="224"/>
                    <a:pt x="477" y="105"/>
                    <a:pt x="382" y="58"/>
                  </a:cubicBezTo>
                  <a:cubicBezTo>
                    <a:pt x="342" y="18"/>
                    <a:pt x="296" y="1"/>
                    <a:pt x="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69"/>
          <p:cNvGrpSpPr/>
          <p:nvPr/>
        </p:nvGrpSpPr>
        <p:grpSpPr>
          <a:xfrm>
            <a:off x="6714598" y="2102605"/>
            <a:ext cx="400881" cy="342924"/>
            <a:chOff x="6714598" y="2102605"/>
            <a:chExt cx="400881" cy="342924"/>
          </a:xfrm>
        </p:grpSpPr>
        <p:sp>
          <p:nvSpPr>
            <p:cNvPr id="1062" name="Google Shape;1062;p69"/>
            <p:cNvSpPr/>
            <p:nvPr/>
          </p:nvSpPr>
          <p:spPr>
            <a:xfrm>
              <a:off x="6759237" y="2260615"/>
              <a:ext cx="46245" cy="46245"/>
            </a:xfrm>
            <a:custGeom>
              <a:rect b="b" l="l" r="r" t="t"/>
              <a:pathLst>
                <a:path extrusionOk="0" h="1382" w="1382">
                  <a:moveTo>
                    <a:pt x="691" y="477"/>
                  </a:moveTo>
                  <a:cubicBezTo>
                    <a:pt x="810" y="477"/>
                    <a:pt x="905" y="572"/>
                    <a:pt x="905" y="691"/>
                  </a:cubicBezTo>
                  <a:cubicBezTo>
                    <a:pt x="905" y="810"/>
                    <a:pt x="810" y="905"/>
                    <a:pt x="691" y="905"/>
                  </a:cubicBezTo>
                  <a:cubicBezTo>
                    <a:pt x="572" y="905"/>
                    <a:pt x="477" y="810"/>
                    <a:pt x="477" y="691"/>
                  </a:cubicBezTo>
                  <a:cubicBezTo>
                    <a:pt x="477" y="572"/>
                    <a:pt x="572" y="477"/>
                    <a:pt x="691" y="477"/>
                  </a:cubicBezTo>
                  <a:close/>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9"/>
            <p:cNvSpPr/>
            <p:nvPr/>
          </p:nvSpPr>
          <p:spPr>
            <a:xfrm>
              <a:off x="7025397" y="2260615"/>
              <a:ext cx="46245" cy="46245"/>
            </a:xfrm>
            <a:custGeom>
              <a:rect b="b" l="l" r="r" t="t"/>
              <a:pathLst>
                <a:path extrusionOk="0" h="1382" w="1382">
                  <a:moveTo>
                    <a:pt x="691" y="477"/>
                  </a:moveTo>
                  <a:cubicBezTo>
                    <a:pt x="810" y="477"/>
                    <a:pt x="905" y="572"/>
                    <a:pt x="905" y="691"/>
                  </a:cubicBezTo>
                  <a:cubicBezTo>
                    <a:pt x="905" y="810"/>
                    <a:pt x="810" y="905"/>
                    <a:pt x="691" y="905"/>
                  </a:cubicBezTo>
                  <a:cubicBezTo>
                    <a:pt x="572" y="905"/>
                    <a:pt x="477" y="810"/>
                    <a:pt x="477" y="691"/>
                  </a:cubicBezTo>
                  <a:cubicBezTo>
                    <a:pt x="477" y="572"/>
                    <a:pt x="572" y="477"/>
                    <a:pt x="691" y="477"/>
                  </a:cubicBezTo>
                  <a:close/>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9"/>
            <p:cNvSpPr/>
            <p:nvPr/>
          </p:nvSpPr>
          <p:spPr>
            <a:xfrm>
              <a:off x="6834929" y="2275740"/>
              <a:ext cx="98848" cy="15995"/>
            </a:xfrm>
            <a:custGeom>
              <a:rect b="b" l="l" r="r" t="t"/>
              <a:pathLst>
                <a:path extrusionOk="0" h="478" w="2954">
                  <a:moveTo>
                    <a:pt x="239" y="1"/>
                  </a:moveTo>
                  <a:cubicBezTo>
                    <a:pt x="120" y="1"/>
                    <a:pt x="1" y="120"/>
                    <a:pt x="1" y="239"/>
                  </a:cubicBezTo>
                  <a:cubicBezTo>
                    <a:pt x="1" y="382"/>
                    <a:pt x="120" y="477"/>
                    <a:pt x="239" y="477"/>
                  </a:cubicBezTo>
                  <a:lnTo>
                    <a:pt x="2716" y="477"/>
                  </a:lnTo>
                  <a:cubicBezTo>
                    <a:pt x="2835" y="477"/>
                    <a:pt x="2954" y="382"/>
                    <a:pt x="2954" y="239"/>
                  </a:cubicBezTo>
                  <a:cubicBezTo>
                    <a:pt x="2954" y="120"/>
                    <a:pt x="2859" y="1"/>
                    <a:pt x="2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9"/>
            <p:cNvSpPr/>
            <p:nvPr/>
          </p:nvSpPr>
          <p:spPr>
            <a:xfrm>
              <a:off x="6858854" y="2329146"/>
              <a:ext cx="17568" cy="15560"/>
            </a:xfrm>
            <a:custGeom>
              <a:rect b="b" l="l" r="r" t="t"/>
              <a:pathLst>
                <a:path extrusionOk="0" h="465" w="525">
                  <a:moveTo>
                    <a:pt x="238" y="0"/>
                  </a:moveTo>
                  <a:cubicBezTo>
                    <a:pt x="143" y="0"/>
                    <a:pt x="72" y="72"/>
                    <a:pt x="24" y="167"/>
                  </a:cubicBezTo>
                  <a:cubicBezTo>
                    <a:pt x="0" y="262"/>
                    <a:pt x="48" y="381"/>
                    <a:pt x="119" y="429"/>
                  </a:cubicBezTo>
                  <a:cubicBezTo>
                    <a:pt x="155" y="453"/>
                    <a:pt x="203" y="465"/>
                    <a:pt x="250" y="465"/>
                  </a:cubicBezTo>
                  <a:cubicBezTo>
                    <a:pt x="298" y="465"/>
                    <a:pt x="346" y="453"/>
                    <a:pt x="381" y="429"/>
                  </a:cubicBezTo>
                  <a:cubicBezTo>
                    <a:pt x="477" y="381"/>
                    <a:pt x="524" y="238"/>
                    <a:pt x="477" y="143"/>
                  </a:cubicBezTo>
                  <a:cubicBezTo>
                    <a:pt x="429" y="48"/>
                    <a:pt x="334"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9"/>
            <p:cNvSpPr/>
            <p:nvPr/>
          </p:nvSpPr>
          <p:spPr>
            <a:xfrm>
              <a:off x="6714598" y="2102605"/>
              <a:ext cx="400881" cy="342924"/>
            </a:xfrm>
            <a:custGeom>
              <a:rect b="b" l="l" r="r" t="t"/>
              <a:pathLst>
                <a:path extrusionOk="0" h="10248" w="11980">
                  <a:moveTo>
                    <a:pt x="5555" y="474"/>
                  </a:moveTo>
                  <a:cubicBezTo>
                    <a:pt x="5679" y="474"/>
                    <a:pt x="5800" y="501"/>
                    <a:pt x="5907" y="555"/>
                  </a:cubicBezTo>
                  <a:cubicBezTo>
                    <a:pt x="6050" y="602"/>
                    <a:pt x="6169" y="698"/>
                    <a:pt x="6288" y="793"/>
                  </a:cubicBezTo>
                  <a:lnTo>
                    <a:pt x="5835" y="1174"/>
                  </a:lnTo>
                  <a:lnTo>
                    <a:pt x="5335" y="1102"/>
                  </a:lnTo>
                  <a:cubicBezTo>
                    <a:pt x="5311" y="1097"/>
                    <a:pt x="5288" y="1094"/>
                    <a:pt x="5264" y="1094"/>
                  </a:cubicBezTo>
                  <a:cubicBezTo>
                    <a:pt x="5192" y="1094"/>
                    <a:pt x="5121" y="1120"/>
                    <a:pt x="5050" y="1174"/>
                  </a:cubicBezTo>
                  <a:cubicBezTo>
                    <a:pt x="4978" y="1222"/>
                    <a:pt x="4954" y="1317"/>
                    <a:pt x="4954" y="1436"/>
                  </a:cubicBezTo>
                  <a:lnTo>
                    <a:pt x="4954" y="1769"/>
                  </a:lnTo>
                  <a:lnTo>
                    <a:pt x="4621" y="1722"/>
                  </a:lnTo>
                  <a:cubicBezTo>
                    <a:pt x="4597" y="1716"/>
                    <a:pt x="4573" y="1713"/>
                    <a:pt x="4550" y="1713"/>
                  </a:cubicBezTo>
                  <a:cubicBezTo>
                    <a:pt x="4479" y="1713"/>
                    <a:pt x="4412" y="1740"/>
                    <a:pt x="4359" y="1793"/>
                  </a:cubicBezTo>
                  <a:cubicBezTo>
                    <a:pt x="4287" y="1841"/>
                    <a:pt x="4240" y="1936"/>
                    <a:pt x="4240" y="2055"/>
                  </a:cubicBezTo>
                  <a:lnTo>
                    <a:pt x="4264" y="2388"/>
                  </a:lnTo>
                  <a:lnTo>
                    <a:pt x="3930" y="2341"/>
                  </a:lnTo>
                  <a:cubicBezTo>
                    <a:pt x="3900" y="2335"/>
                    <a:pt x="3872" y="2332"/>
                    <a:pt x="3845" y="2332"/>
                  </a:cubicBezTo>
                  <a:cubicBezTo>
                    <a:pt x="3765" y="2332"/>
                    <a:pt x="3698" y="2359"/>
                    <a:pt x="3644" y="2412"/>
                  </a:cubicBezTo>
                  <a:cubicBezTo>
                    <a:pt x="3573" y="2484"/>
                    <a:pt x="3525" y="2579"/>
                    <a:pt x="3525" y="2674"/>
                  </a:cubicBezTo>
                  <a:lnTo>
                    <a:pt x="3549" y="3008"/>
                  </a:lnTo>
                  <a:lnTo>
                    <a:pt x="3549" y="3008"/>
                  </a:lnTo>
                  <a:lnTo>
                    <a:pt x="3216" y="2960"/>
                  </a:lnTo>
                  <a:cubicBezTo>
                    <a:pt x="3192" y="2954"/>
                    <a:pt x="3168" y="2951"/>
                    <a:pt x="3144" y="2951"/>
                  </a:cubicBezTo>
                  <a:cubicBezTo>
                    <a:pt x="3073" y="2951"/>
                    <a:pt x="3001" y="2978"/>
                    <a:pt x="2930" y="3031"/>
                  </a:cubicBezTo>
                  <a:cubicBezTo>
                    <a:pt x="2859" y="3103"/>
                    <a:pt x="2835" y="3198"/>
                    <a:pt x="2835" y="3293"/>
                  </a:cubicBezTo>
                  <a:lnTo>
                    <a:pt x="2835" y="3603"/>
                  </a:lnTo>
                  <a:lnTo>
                    <a:pt x="1596" y="3603"/>
                  </a:lnTo>
                  <a:lnTo>
                    <a:pt x="4859" y="745"/>
                  </a:lnTo>
                  <a:cubicBezTo>
                    <a:pt x="5002" y="602"/>
                    <a:pt x="5216" y="507"/>
                    <a:pt x="5431" y="483"/>
                  </a:cubicBezTo>
                  <a:cubicBezTo>
                    <a:pt x="5472" y="477"/>
                    <a:pt x="5514" y="474"/>
                    <a:pt x="5555" y="474"/>
                  </a:cubicBezTo>
                  <a:close/>
                  <a:moveTo>
                    <a:pt x="8499" y="1873"/>
                  </a:moveTo>
                  <a:cubicBezTo>
                    <a:pt x="8589" y="1873"/>
                    <a:pt x="8681" y="1884"/>
                    <a:pt x="8765" y="1912"/>
                  </a:cubicBezTo>
                  <a:lnTo>
                    <a:pt x="10432" y="3603"/>
                  </a:lnTo>
                  <a:lnTo>
                    <a:pt x="9574" y="3603"/>
                  </a:lnTo>
                  <a:lnTo>
                    <a:pt x="8312" y="2341"/>
                  </a:lnTo>
                  <a:cubicBezTo>
                    <a:pt x="8288" y="2198"/>
                    <a:pt x="8264" y="2055"/>
                    <a:pt x="8312" y="1888"/>
                  </a:cubicBezTo>
                  <a:cubicBezTo>
                    <a:pt x="8371" y="1878"/>
                    <a:pt x="8435" y="1873"/>
                    <a:pt x="8499" y="1873"/>
                  </a:cubicBezTo>
                  <a:close/>
                  <a:moveTo>
                    <a:pt x="5525" y="1"/>
                  </a:moveTo>
                  <a:cubicBezTo>
                    <a:pt x="5484" y="1"/>
                    <a:pt x="5445" y="3"/>
                    <a:pt x="5407" y="7"/>
                  </a:cubicBezTo>
                  <a:cubicBezTo>
                    <a:pt x="5073" y="55"/>
                    <a:pt x="4788" y="174"/>
                    <a:pt x="4549" y="388"/>
                  </a:cubicBezTo>
                  <a:lnTo>
                    <a:pt x="620" y="3841"/>
                  </a:lnTo>
                  <a:cubicBezTo>
                    <a:pt x="239" y="4103"/>
                    <a:pt x="1" y="4532"/>
                    <a:pt x="1" y="5032"/>
                  </a:cubicBezTo>
                  <a:lnTo>
                    <a:pt x="1" y="5818"/>
                  </a:lnTo>
                  <a:cubicBezTo>
                    <a:pt x="1" y="6604"/>
                    <a:pt x="644" y="7247"/>
                    <a:pt x="1430" y="7247"/>
                  </a:cubicBezTo>
                  <a:lnTo>
                    <a:pt x="3692" y="7247"/>
                  </a:lnTo>
                  <a:cubicBezTo>
                    <a:pt x="3811" y="7247"/>
                    <a:pt x="3930" y="7128"/>
                    <a:pt x="3930" y="7008"/>
                  </a:cubicBezTo>
                  <a:cubicBezTo>
                    <a:pt x="3930" y="6866"/>
                    <a:pt x="3811" y="6770"/>
                    <a:pt x="3692" y="6770"/>
                  </a:cubicBezTo>
                  <a:lnTo>
                    <a:pt x="1430" y="6770"/>
                  </a:lnTo>
                  <a:cubicBezTo>
                    <a:pt x="882" y="6770"/>
                    <a:pt x="453" y="6342"/>
                    <a:pt x="453" y="5818"/>
                  </a:cubicBezTo>
                  <a:lnTo>
                    <a:pt x="453" y="5032"/>
                  </a:lnTo>
                  <a:cubicBezTo>
                    <a:pt x="453" y="4651"/>
                    <a:pt x="668" y="4317"/>
                    <a:pt x="1001" y="4151"/>
                  </a:cubicBezTo>
                  <a:cubicBezTo>
                    <a:pt x="1120" y="4103"/>
                    <a:pt x="1287" y="4055"/>
                    <a:pt x="1430" y="4055"/>
                  </a:cubicBezTo>
                  <a:lnTo>
                    <a:pt x="10527" y="4055"/>
                  </a:lnTo>
                  <a:cubicBezTo>
                    <a:pt x="11075" y="4055"/>
                    <a:pt x="11503" y="4484"/>
                    <a:pt x="11503" y="5032"/>
                  </a:cubicBezTo>
                  <a:lnTo>
                    <a:pt x="11503" y="5794"/>
                  </a:lnTo>
                  <a:cubicBezTo>
                    <a:pt x="11503" y="6342"/>
                    <a:pt x="11075" y="6770"/>
                    <a:pt x="10527" y="6770"/>
                  </a:cubicBezTo>
                  <a:lnTo>
                    <a:pt x="5454" y="6770"/>
                  </a:lnTo>
                  <a:cubicBezTo>
                    <a:pt x="5335" y="6770"/>
                    <a:pt x="5216" y="6866"/>
                    <a:pt x="5216" y="7008"/>
                  </a:cubicBezTo>
                  <a:cubicBezTo>
                    <a:pt x="5216" y="7128"/>
                    <a:pt x="5335" y="7247"/>
                    <a:pt x="5454" y="7247"/>
                  </a:cubicBezTo>
                  <a:lnTo>
                    <a:pt x="9646" y="7247"/>
                  </a:lnTo>
                  <a:cubicBezTo>
                    <a:pt x="9646" y="7318"/>
                    <a:pt x="9646" y="7389"/>
                    <a:pt x="9693" y="7461"/>
                  </a:cubicBezTo>
                  <a:lnTo>
                    <a:pt x="9860" y="7675"/>
                  </a:lnTo>
                  <a:cubicBezTo>
                    <a:pt x="9860" y="7699"/>
                    <a:pt x="9836" y="7747"/>
                    <a:pt x="9836" y="7747"/>
                  </a:cubicBezTo>
                  <a:cubicBezTo>
                    <a:pt x="9817" y="7786"/>
                    <a:pt x="9766" y="7824"/>
                    <a:pt x="9722" y="7824"/>
                  </a:cubicBezTo>
                  <a:cubicBezTo>
                    <a:pt x="9712" y="7824"/>
                    <a:pt x="9702" y="7822"/>
                    <a:pt x="9693" y="7818"/>
                  </a:cubicBezTo>
                  <a:cubicBezTo>
                    <a:pt x="9550" y="7794"/>
                    <a:pt x="9431" y="7723"/>
                    <a:pt x="9336" y="7628"/>
                  </a:cubicBezTo>
                  <a:cubicBezTo>
                    <a:pt x="9255" y="7533"/>
                    <a:pt x="9142" y="7492"/>
                    <a:pt x="9030" y="7492"/>
                  </a:cubicBezTo>
                  <a:cubicBezTo>
                    <a:pt x="8945" y="7492"/>
                    <a:pt x="8860" y="7515"/>
                    <a:pt x="8788" y="7556"/>
                  </a:cubicBezTo>
                  <a:lnTo>
                    <a:pt x="8741" y="7604"/>
                  </a:lnTo>
                  <a:cubicBezTo>
                    <a:pt x="8646" y="7651"/>
                    <a:pt x="8574" y="7747"/>
                    <a:pt x="8550" y="7842"/>
                  </a:cubicBezTo>
                  <a:cubicBezTo>
                    <a:pt x="8503" y="7961"/>
                    <a:pt x="8526" y="8080"/>
                    <a:pt x="8598" y="8175"/>
                  </a:cubicBezTo>
                  <a:lnTo>
                    <a:pt x="8741" y="8413"/>
                  </a:lnTo>
                  <a:cubicBezTo>
                    <a:pt x="8765" y="8437"/>
                    <a:pt x="8741" y="8461"/>
                    <a:pt x="8717" y="8485"/>
                  </a:cubicBezTo>
                  <a:cubicBezTo>
                    <a:pt x="8698" y="8504"/>
                    <a:pt x="8663" y="8539"/>
                    <a:pt x="8612" y="8539"/>
                  </a:cubicBezTo>
                  <a:cubicBezTo>
                    <a:pt x="8600" y="8539"/>
                    <a:pt x="8588" y="8537"/>
                    <a:pt x="8574" y="8533"/>
                  </a:cubicBezTo>
                  <a:cubicBezTo>
                    <a:pt x="8431" y="8509"/>
                    <a:pt x="8312" y="8437"/>
                    <a:pt x="8217" y="8342"/>
                  </a:cubicBezTo>
                  <a:cubicBezTo>
                    <a:pt x="8136" y="8261"/>
                    <a:pt x="8032" y="8218"/>
                    <a:pt x="7922" y="8218"/>
                  </a:cubicBezTo>
                  <a:cubicBezTo>
                    <a:pt x="7838" y="8218"/>
                    <a:pt x="7751" y="8243"/>
                    <a:pt x="7669" y="8294"/>
                  </a:cubicBezTo>
                  <a:lnTo>
                    <a:pt x="7621" y="8318"/>
                  </a:lnTo>
                  <a:cubicBezTo>
                    <a:pt x="7431" y="8461"/>
                    <a:pt x="7360" y="8723"/>
                    <a:pt x="7479" y="8890"/>
                  </a:cubicBezTo>
                  <a:lnTo>
                    <a:pt x="7645" y="9128"/>
                  </a:lnTo>
                  <a:cubicBezTo>
                    <a:pt x="7645" y="9152"/>
                    <a:pt x="7621" y="9199"/>
                    <a:pt x="7621" y="9199"/>
                  </a:cubicBezTo>
                  <a:cubicBezTo>
                    <a:pt x="7598" y="9247"/>
                    <a:pt x="7526" y="9271"/>
                    <a:pt x="7479" y="9271"/>
                  </a:cubicBezTo>
                  <a:cubicBezTo>
                    <a:pt x="7336" y="9223"/>
                    <a:pt x="7193" y="9176"/>
                    <a:pt x="7121" y="9056"/>
                  </a:cubicBezTo>
                  <a:cubicBezTo>
                    <a:pt x="7040" y="8975"/>
                    <a:pt x="6928" y="8933"/>
                    <a:pt x="6816" y="8933"/>
                  </a:cubicBezTo>
                  <a:cubicBezTo>
                    <a:pt x="6731" y="8933"/>
                    <a:pt x="6646" y="8957"/>
                    <a:pt x="6574" y="9009"/>
                  </a:cubicBezTo>
                  <a:cubicBezTo>
                    <a:pt x="6478" y="9080"/>
                    <a:pt x="6407" y="9152"/>
                    <a:pt x="6383" y="9271"/>
                  </a:cubicBezTo>
                  <a:cubicBezTo>
                    <a:pt x="6359" y="9366"/>
                    <a:pt x="6359" y="9485"/>
                    <a:pt x="6431" y="9580"/>
                  </a:cubicBezTo>
                  <a:cubicBezTo>
                    <a:pt x="6431" y="9580"/>
                    <a:pt x="6431" y="9604"/>
                    <a:pt x="6431" y="9604"/>
                  </a:cubicBezTo>
                  <a:cubicBezTo>
                    <a:pt x="6431" y="9628"/>
                    <a:pt x="6407" y="9652"/>
                    <a:pt x="6383" y="9676"/>
                  </a:cubicBezTo>
                  <a:lnTo>
                    <a:pt x="6145" y="9819"/>
                  </a:lnTo>
                  <a:cubicBezTo>
                    <a:pt x="6050" y="9890"/>
                    <a:pt x="6002" y="10033"/>
                    <a:pt x="6074" y="10152"/>
                  </a:cubicBezTo>
                  <a:cubicBezTo>
                    <a:pt x="6121" y="10223"/>
                    <a:pt x="6193" y="10247"/>
                    <a:pt x="6264" y="10247"/>
                  </a:cubicBezTo>
                  <a:cubicBezTo>
                    <a:pt x="6312" y="10247"/>
                    <a:pt x="6359" y="10247"/>
                    <a:pt x="6407" y="10223"/>
                  </a:cubicBezTo>
                  <a:lnTo>
                    <a:pt x="6621" y="10057"/>
                  </a:lnTo>
                  <a:cubicBezTo>
                    <a:pt x="6740" y="9985"/>
                    <a:pt x="6836" y="9866"/>
                    <a:pt x="6883" y="9747"/>
                  </a:cubicBezTo>
                  <a:cubicBezTo>
                    <a:pt x="6907" y="9652"/>
                    <a:pt x="6907" y="9580"/>
                    <a:pt x="6883" y="9485"/>
                  </a:cubicBezTo>
                  <a:lnTo>
                    <a:pt x="6883" y="9485"/>
                  </a:lnTo>
                  <a:cubicBezTo>
                    <a:pt x="7026" y="9604"/>
                    <a:pt x="7193" y="9676"/>
                    <a:pt x="7360" y="9723"/>
                  </a:cubicBezTo>
                  <a:cubicBezTo>
                    <a:pt x="7400" y="9731"/>
                    <a:pt x="7441" y="9735"/>
                    <a:pt x="7482" y="9735"/>
                  </a:cubicBezTo>
                  <a:cubicBezTo>
                    <a:pt x="7683" y="9735"/>
                    <a:pt x="7884" y="9639"/>
                    <a:pt x="8003" y="9461"/>
                  </a:cubicBezTo>
                  <a:cubicBezTo>
                    <a:pt x="8122" y="9271"/>
                    <a:pt x="8145" y="9056"/>
                    <a:pt x="8026" y="8866"/>
                  </a:cubicBezTo>
                  <a:lnTo>
                    <a:pt x="7907" y="8699"/>
                  </a:lnTo>
                  <a:lnTo>
                    <a:pt x="7907" y="8699"/>
                  </a:lnTo>
                  <a:cubicBezTo>
                    <a:pt x="8074" y="8842"/>
                    <a:pt x="8264" y="8937"/>
                    <a:pt x="8479" y="9009"/>
                  </a:cubicBezTo>
                  <a:cubicBezTo>
                    <a:pt x="8519" y="9017"/>
                    <a:pt x="8560" y="9021"/>
                    <a:pt x="8601" y="9021"/>
                  </a:cubicBezTo>
                  <a:cubicBezTo>
                    <a:pt x="8802" y="9021"/>
                    <a:pt x="9003" y="8925"/>
                    <a:pt x="9122" y="8747"/>
                  </a:cubicBezTo>
                  <a:cubicBezTo>
                    <a:pt x="9241" y="8556"/>
                    <a:pt x="9241" y="8318"/>
                    <a:pt x="9146" y="8152"/>
                  </a:cubicBezTo>
                  <a:lnTo>
                    <a:pt x="9027" y="7961"/>
                  </a:lnTo>
                  <a:lnTo>
                    <a:pt x="9027" y="7961"/>
                  </a:lnTo>
                  <a:cubicBezTo>
                    <a:pt x="9169" y="8128"/>
                    <a:pt x="9360" y="8223"/>
                    <a:pt x="9598" y="8271"/>
                  </a:cubicBezTo>
                  <a:cubicBezTo>
                    <a:pt x="9634" y="8279"/>
                    <a:pt x="9672" y="8283"/>
                    <a:pt x="9710" y="8283"/>
                  </a:cubicBezTo>
                  <a:cubicBezTo>
                    <a:pt x="9898" y="8283"/>
                    <a:pt x="10099" y="8187"/>
                    <a:pt x="10217" y="8009"/>
                  </a:cubicBezTo>
                  <a:cubicBezTo>
                    <a:pt x="10360" y="7842"/>
                    <a:pt x="10360" y="7604"/>
                    <a:pt x="10241" y="7437"/>
                  </a:cubicBezTo>
                  <a:lnTo>
                    <a:pt x="10122" y="7247"/>
                  </a:lnTo>
                  <a:lnTo>
                    <a:pt x="10527" y="7247"/>
                  </a:lnTo>
                  <a:cubicBezTo>
                    <a:pt x="11337" y="7247"/>
                    <a:pt x="11980" y="6604"/>
                    <a:pt x="11980" y="5794"/>
                  </a:cubicBezTo>
                  <a:lnTo>
                    <a:pt x="11980" y="5032"/>
                  </a:lnTo>
                  <a:cubicBezTo>
                    <a:pt x="11956" y="4556"/>
                    <a:pt x="11741" y="4127"/>
                    <a:pt x="11384" y="3865"/>
                  </a:cubicBezTo>
                  <a:lnTo>
                    <a:pt x="9050" y="1531"/>
                  </a:lnTo>
                  <a:cubicBezTo>
                    <a:pt x="9003" y="1507"/>
                    <a:pt x="8955" y="1484"/>
                    <a:pt x="8884" y="1460"/>
                  </a:cubicBezTo>
                  <a:cubicBezTo>
                    <a:pt x="8765" y="1424"/>
                    <a:pt x="8634" y="1406"/>
                    <a:pt x="8500" y="1406"/>
                  </a:cubicBezTo>
                  <a:cubicBezTo>
                    <a:pt x="8366" y="1406"/>
                    <a:pt x="8229" y="1424"/>
                    <a:pt x="8098" y="1460"/>
                  </a:cubicBezTo>
                  <a:cubicBezTo>
                    <a:pt x="8003" y="1484"/>
                    <a:pt x="7907" y="1579"/>
                    <a:pt x="7883" y="1674"/>
                  </a:cubicBezTo>
                  <a:cubicBezTo>
                    <a:pt x="7883" y="1674"/>
                    <a:pt x="7860" y="1698"/>
                    <a:pt x="7860" y="1698"/>
                  </a:cubicBezTo>
                  <a:cubicBezTo>
                    <a:pt x="7788" y="1960"/>
                    <a:pt x="7788" y="2246"/>
                    <a:pt x="7883" y="2484"/>
                  </a:cubicBezTo>
                  <a:cubicBezTo>
                    <a:pt x="7883" y="2555"/>
                    <a:pt x="7907" y="2603"/>
                    <a:pt x="7955" y="2650"/>
                  </a:cubicBezTo>
                  <a:lnTo>
                    <a:pt x="8907" y="3603"/>
                  </a:lnTo>
                  <a:lnTo>
                    <a:pt x="3335" y="3603"/>
                  </a:lnTo>
                  <a:lnTo>
                    <a:pt x="3311" y="3436"/>
                  </a:lnTo>
                  <a:lnTo>
                    <a:pt x="3644" y="3508"/>
                  </a:lnTo>
                  <a:cubicBezTo>
                    <a:pt x="3764" y="3508"/>
                    <a:pt x="3859" y="3484"/>
                    <a:pt x="3930" y="3412"/>
                  </a:cubicBezTo>
                  <a:cubicBezTo>
                    <a:pt x="4002" y="3365"/>
                    <a:pt x="4049" y="3270"/>
                    <a:pt x="4049" y="3174"/>
                  </a:cubicBezTo>
                  <a:lnTo>
                    <a:pt x="4026" y="2817"/>
                  </a:lnTo>
                  <a:lnTo>
                    <a:pt x="4359" y="2889"/>
                  </a:lnTo>
                  <a:cubicBezTo>
                    <a:pt x="4454" y="2889"/>
                    <a:pt x="4549" y="2865"/>
                    <a:pt x="4645" y="2793"/>
                  </a:cubicBezTo>
                  <a:cubicBezTo>
                    <a:pt x="4716" y="2746"/>
                    <a:pt x="4740" y="2650"/>
                    <a:pt x="4740" y="2555"/>
                  </a:cubicBezTo>
                  <a:lnTo>
                    <a:pt x="4740" y="2198"/>
                  </a:lnTo>
                  <a:lnTo>
                    <a:pt x="5050" y="2269"/>
                  </a:lnTo>
                  <a:cubicBezTo>
                    <a:pt x="5169" y="2269"/>
                    <a:pt x="5264" y="2246"/>
                    <a:pt x="5335" y="2198"/>
                  </a:cubicBezTo>
                  <a:cubicBezTo>
                    <a:pt x="5407" y="2126"/>
                    <a:pt x="5454" y="2031"/>
                    <a:pt x="5454" y="1936"/>
                  </a:cubicBezTo>
                  <a:lnTo>
                    <a:pt x="5431" y="1579"/>
                  </a:lnTo>
                  <a:lnTo>
                    <a:pt x="5431" y="1579"/>
                  </a:lnTo>
                  <a:lnTo>
                    <a:pt x="5835" y="1650"/>
                  </a:lnTo>
                  <a:cubicBezTo>
                    <a:pt x="5859" y="1656"/>
                    <a:pt x="5883" y="1659"/>
                    <a:pt x="5906" y="1659"/>
                  </a:cubicBezTo>
                  <a:cubicBezTo>
                    <a:pt x="5977" y="1659"/>
                    <a:pt x="6044" y="1632"/>
                    <a:pt x="6097" y="1579"/>
                  </a:cubicBezTo>
                  <a:lnTo>
                    <a:pt x="6764" y="983"/>
                  </a:lnTo>
                  <a:cubicBezTo>
                    <a:pt x="6859" y="912"/>
                    <a:pt x="6883" y="769"/>
                    <a:pt x="6788" y="650"/>
                  </a:cubicBezTo>
                  <a:lnTo>
                    <a:pt x="6669" y="531"/>
                  </a:lnTo>
                  <a:cubicBezTo>
                    <a:pt x="6502" y="340"/>
                    <a:pt x="6312" y="198"/>
                    <a:pt x="6097" y="102"/>
                  </a:cubicBezTo>
                  <a:cubicBezTo>
                    <a:pt x="5921" y="43"/>
                    <a:pt x="5712" y="1"/>
                    <a:pt x="55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69"/>
          <p:cNvGrpSpPr/>
          <p:nvPr/>
        </p:nvGrpSpPr>
        <p:grpSpPr>
          <a:xfrm>
            <a:off x="8045435" y="2690139"/>
            <a:ext cx="368991" cy="400847"/>
            <a:chOff x="8045435" y="2690139"/>
            <a:chExt cx="368991" cy="400847"/>
          </a:xfrm>
        </p:grpSpPr>
        <p:sp>
          <p:nvSpPr>
            <p:cNvPr id="1068" name="Google Shape;1068;p69"/>
            <p:cNvSpPr/>
            <p:nvPr/>
          </p:nvSpPr>
          <p:spPr>
            <a:xfrm>
              <a:off x="8045435" y="2690139"/>
              <a:ext cx="368991" cy="400847"/>
            </a:xfrm>
            <a:custGeom>
              <a:rect b="b" l="l" r="r" t="t"/>
              <a:pathLst>
                <a:path extrusionOk="0" h="11979" w="11027">
                  <a:moveTo>
                    <a:pt x="2715" y="691"/>
                  </a:moveTo>
                  <a:lnTo>
                    <a:pt x="2715" y="2215"/>
                  </a:lnTo>
                  <a:lnTo>
                    <a:pt x="929" y="2215"/>
                  </a:lnTo>
                  <a:lnTo>
                    <a:pt x="929" y="691"/>
                  </a:lnTo>
                  <a:close/>
                  <a:moveTo>
                    <a:pt x="5573" y="1643"/>
                  </a:moveTo>
                  <a:cubicBezTo>
                    <a:pt x="5835" y="1643"/>
                    <a:pt x="6049" y="1858"/>
                    <a:pt x="6049" y="2120"/>
                  </a:cubicBezTo>
                  <a:lnTo>
                    <a:pt x="6073" y="2215"/>
                  </a:lnTo>
                  <a:lnTo>
                    <a:pt x="4930" y="2215"/>
                  </a:lnTo>
                  <a:cubicBezTo>
                    <a:pt x="4930" y="2203"/>
                    <a:pt x="4930" y="2203"/>
                    <a:pt x="4930" y="2203"/>
                  </a:cubicBezTo>
                  <a:cubicBezTo>
                    <a:pt x="4930" y="2203"/>
                    <a:pt x="4930" y="2203"/>
                    <a:pt x="4930" y="2191"/>
                  </a:cubicBezTo>
                  <a:lnTo>
                    <a:pt x="4930" y="2120"/>
                  </a:lnTo>
                  <a:cubicBezTo>
                    <a:pt x="4930" y="1858"/>
                    <a:pt x="5144" y="1643"/>
                    <a:pt x="5406" y="1643"/>
                  </a:cubicBezTo>
                  <a:close/>
                  <a:moveTo>
                    <a:pt x="6906" y="691"/>
                  </a:moveTo>
                  <a:lnTo>
                    <a:pt x="6906" y="2215"/>
                  </a:lnTo>
                  <a:lnTo>
                    <a:pt x="6525" y="2215"/>
                  </a:lnTo>
                  <a:lnTo>
                    <a:pt x="6525" y="2120"/>
                  </a:lnTo>
                  <a:cubicBezTo>
                    <a:pt x="6525" y="1596"/>
                    <a:pt x="6097" y="1167"/>
                    <a:pt x="5596" y="1167"/>
                  </a:cubicBezTo>
                  <a:lnTo>
                    <a:pt x="5406" y="1167"/>
                  </a:lnTo>
                  <a:cubicBezTo>
                    <a:pt x="4882" y="1167"/>
                    <a:pt x="4453" y="1596"/>
                    <a:pt x="4453" y="2120"/>
                  </a:cubicBezTo>
                  <a:lnTo>
                    <a:pt x="4453" y="2215"/>
                  </a:lnTo>
                  <a:lnTo>
                    <a:pt x="4120" y="2215"/>
                  </a:lnTo>
                  <a:lnTo>
                    <a:pt x="4120" y="691"/>
                  </a:lnTo>
                  <a:close/>
                  <a:moveTo>
                    <a:pt x="10097" y="691"/>
                  </a:moveTo>
                  <a:lnTo>
                    <a:pt x="10097" y="2215"/>
                  </a:lnTo>
                  <a:lnTo>
                    <a:pt x="8311" y="2215"/>
                  </a:lnTo>
                  <a:lnTo>
                    <a:pt x="8311" y="691"/>
                  </a:lnTo>
                  <a:close/>
                  <a:moveTo>
                    <a:pt x="3644" y="476"/>
                  </a:moveTo>
                  <a:lnTo>
                    <a:pt x="3644" y="4930"/>
                  </a:lnTo>
                  <a:lnTo>
                    <a:pt x="3191" y="4930"/>
                  </a:lnTo>
                  <a:lnTo>
                    <a:pt x="3191" y="476"/>
                  </a:lnTo>
                  <a:close/>
                  <a:moveTo>
                    <a:pt x="7835" y="476"/>
                  </a:moveTo>
                  <a:lnTo>
                    <a:pt x="7835" y="4930"/>
                  </a:lnTo>
                  <a:lnTo>
                    <a:pt x="7383" y="4930"/>
                  </a:lnTo>
                  <a:lnTo>
                    <a:pt x="7383" y="476"/>
                  </a:lnTo>
                  <a:close/>
                  <a:moveTo>
                    <a:pt x="3644" y="5406"/>
                  </a:moveTo>
                  <a:lnTo>
                    <a:pt x="3644" y="5882"/>
                  </a:lnTo>
                  <a:lnTo>
                    <a:pt x="3191" y="5882"/>
                  </a:lnTo>
                  <a:lnTo>
                    <a:pt x="3191" y="5406"/>
                  </a:lnTo>
                  <a:close/>
                  <a:moveTo>
                    <a:pt x="7835" y="5406"/>
                  </a:moveTo>
                  <a:lnTo>
                    <a:pt x="7835" y="5882"/>
                  </a:lnTo>
                  <a:lnTo>
                    <a:pt x="7383" y="5882"/>
                  </a:lnTo>
                  <a:lnTo>
                    <a:pt x="7383" y="5406"/>
                  </a:lnTo>
                  <a:close/>
                  <a:moveTo>
                    <a:pt x="3644" y="6359"/>
                  </a:moveTo>
                  <a:lnTo>
                    <a:pt x="3644" y="6716"/>
                  </a:lnTo>
                  <a:lnTo>
                    <a:pt x="3406" y="6954"/>
                  </a:lnTo>
                  <a:lnTo>
                    <a:pt x="3167" y="6716"/>
                  </a:lnTo>
                  <a:lnTo>
                    <a:pt x="3167" y="6359"/>
                  </a:lnTo>
                  <a:close/>
                  <a:moveTo>
                    <a:pt x="7835" y="6359"/>
                  </a:moveTo>
                  <a:lnTo>
                    <a:pt x="7835" y="6716"/>
                  </a:lnTo>
                  <a:lnTo>
                    <a:pt x="7597" y="6954"/>
                  </a:lnTo>
                  <a:lnTo>
                    <a:pt x="7383" y="6716"/>
                  </a:lnTo>
                  <a:lnTo>
                    <a:pt x="7383" y="6359"/>
                  </a:lnTo>
                  <a:close/>
                  <a:moveTo>
                    <a:pt x="1381" y="7145"/>
                  </a:moveTo>
                  <a:lnTo>
                    <a:pt x="1381" y="7692"/>
                  </a:lnTo>
                  <a:lnTo>
                    <a:pt x="738" y="7692"/>
                  </a:lnTo>
                  <a:lnTo>
                    <a:pt x="738" y="7240"/>
                  </a:lnTo>
                  <a:cubicBezTo>
                    <a:pt x="738" y="7192"/>
                    <a:pt x="786" y="7145"/>
                    <a:pt x="857" y="7145"/>
                  </a:cubicBezTo>
                  <a:close/>
                  <a:moveTo>
                    <a:pt x="10169" y="7145"/>
                  </a:moveTo>
                  <a:cubicBezTo>
                    <a:pt x="10240" y="7145"/>
                    <a:pt x="10288" y="7192"/>
                    <a:pt x="10288" y="7240"/>
                  </a:cubicBezTo>
                  <a:lnTo>
                    <a:pt x="10288" y="7692"/>
                  </a:lnTo>
                  <a:lnTo>
                    <a:pt x="9621" y="7692"/>
                  </a:lnTo>
                  <a:lnTo>
                    <a:pt x="9621" y="7145"/>
                  </a:lnTo>
                  <a:close/>
                  <a:moveTo>
                    <a:pt x="8573" y="2667"/>
                  </a:moveTo>
                  <a:cubicBezTo>
                    <a:pt x="8907" y="2667"/>
                    <a:pt x="9169" y="2929"/>
                    <a:pt x="9169" y="3263"/>
                  </a:cubicBezTo>
                  <a:lnTo>
                    <a:pt x="9169" y="7930"/>
                  </a:lnTo>
                  <a:lnTo>
                    <a:pt x="9169" y="9526"/>
                  </a:lnTo>
                  <a:lnTo>
                    <a:pt x="8526" y="9526"/>
                  </a:lnTo>
                  <a:lnTo>
                    <a:pt x="8526" y="8454"/>
                  </a:lnTo>
                  <a:cubicBezTo>
                    <a:pt x="8526" y="8121"/>
                    <a:pt x="8264" y="7859"/>
                    <a:pt x="7906" y="7859"/>
                  </a:cubicBezTo>
                  <a:lnTo>
                    <a:pt x="3096" y="7859"/>
                  </a:lnTo>
                  <a:cubicBezTo>
                    <a:pt x="2953" y="7859"/>
                    <a:pt x="2810" y="7907"/>
                    <a:pt x="2715" y="7978"/>
                  </a:cubicBezTo>
                  <a:cubicBezTo>
                    <a:pt x="2572" y="8097"/>
                    <a:pt x="2501" y="8264"/>
                    <a:pt x="2501" y="8454"/>
                  </a:cubicBezTo>
                  <a:lnTo>
                    <a:pt x="2501" y="9526"/>
                  </a:lnTo>
                  <a:lnTo>
                    <a:pt x="1858" y="9526"/>
                  </a:lnTo>
                  <a:lnTo>
                    <a:pt x="1858" y="3263"/>
                  </a:lnTo>
                  <a:cubicBezTo>
                    <a:pt x="1858" y="2929"/>
                    <a:pt x="2120" y="2667"/>
                    <a:pt x="2453" y="2667"/>
                  </a:cubicBezTo>
                  <a:lnTo>
                    <a:pt x="2715" y="2667"/>
                  </a:lnTo>
                  <a:lnTo>
                    <a:pt x="2715" y="6811"/>
                  </a:lnTo>
                  <a:cubicBezTo>
                    <a:pt x="2715" y="6835"/>
                    <a:pt x="2715" y="6883"/>
                    <a:pt x="2739" y="6906"/>
                  </a:cubicBezTo>
                  <a:cubicBezTo>
                    <a:pt x="2763" y="6930"/>
                    <a:pt x="2763" y="6954"/>
                    <a:pt x="2786" y="6978"/>
                  </a:cubicBezTo>
                  <a:lnTo>
                    <a:pt x="3239" y="7430"/>
                  </a:lnTo>
                  <a:cubicBezTo>
                    <a:pt x="3286" y="7478"/>
                    <a:pt x="3346" y="7502"/>
                    <a:pt x="3406" y="7502"/>
                  </a:cubicBezTo>
                  <a:cubicBezTo>
                    <a:pt x="3465" y="7502"/>
                    <a:pt x="3525" y="7478"/>
                    <a:pt x="3572" y="7430"/>
                  </a:cubicBezTo>
                  <a:lnTo>
                    <a:pt x="4049" y="6978"/>
                  </a:lnTo>
                  <a:cubicBezTo>
                    <a:pt x="4096" y="6930"/>
                    <a:pt x="4120" y="6859"/>
                    <a:pt x="4120" y="6811"/>
                  </a:cubicBezTo>
                  <a:lnTo>
                    <a:pt x="4120" y="2667"/>
                  </a:lnTo>
                  <a:lnTo>
                    <a:pt x="6906" y="2667"/>
                  </a:lnTo>
                  <a:lnTo>
                    <a:pt x="6906" y="6811"/>
                  </a:lnTo>
                  <a:cubicBezTo>
                    <a:pt x="6906" y="6859"/>
                    <a:pt x="6930" y="6930"/>
                    <a:pt x="6978" y="6978"/>
                  </a:cubicBezTo>
                  <a:lnTo>
                    <a:pt x="7454" y="7430"/>
                  </a:lnTo>
                  <a:cubicBezTo>
                    <a:pt x="7478" y="7454"/>
                    <a:pt x="7502" y="7478"/>
                    <a:pt x="7525" y="7478"/>
                  </a:cubicBezTo>
                  <a:cubicBezTo>
                    <a:pt x="7551" y="7495"/>
                    <a:pt x="7582" y="7503"/>
                    <a:pt x="7614" y="7503"/>
                  </a:cubicBezTo>
                  <a:cubicBezTo>
                    <a:pt x="7672" y="7503"/>
                    <a:pt x="7733" y="7476"/>
                    <a:pt x="7764" y="7430"/>
                  </a:cubicBezTo>
                  <a:lnTo>
                    <a:pt x="8240" y="6978"/>
                  </a:lnTo>
                  <a:cubicBezTo>
                    <a:pt x="8287" y="6930"/>
                    <a:pt x="8311" y="6859"/>
                    <a:pt x="8311" y="6811"/>
                  </a:cubicBezTo>
                  <a:lnTo>
                    <a:pt x="8311" y="2667"/>
                  </a:lnTo>
                  <a:close/>
                  <a:moveTo>
                    <a:pt x="1381" y="8169"/>
                  </a:moveTo>
                  <a:lnTo>
                    <a:pt x="1381" y="10526"/>
                  </a:lnTo>
                  <a:lnTo>
                    <a:pt x="595" y="10526"/>
                  </a:lnTo>
                  <a:cubicBezTo>
                    <a:pt x="524" y="10526"/>
                    <a:pt x="453" y="10455"/>
                    <a:pt x="453" y="10383"/>
                  </a:cubicBezTo>
                  <a:lnTo>
                    <a:pt x="453" y="8169"/>
                  </a:lnTo>
                  <a:close/>
                  <a:moveTo>
                    <a:pt x="10574" y="8169"/>
                  </a:moveTo>
                  <a:lnTo>
                    <a:pt x="10574" y="10383"/>
                  </a:lnTo>
                  <a:cubicBezTo>
                    <a:pt x="10574" y="10455"/>
                    <a:pt x="10502" y="10526"/>
                    <a:pt x="10431" y="10526"/>
                  </a:cubicBezTo>
                  <a:lnTo>
                    <a:pt x="9645" y="10526"/>
                  </a:lnTo>
                  <a:lnTo>
                    <a:pt x="9645" y="8169"/>
                  </a:lnTo>
                  <a:close/>
                  <a:moveTo>
                    <a:pt x="7906" y="8311"/>
                  </a:moveTo>
                  <a:cubicBezTo>
                    <a:pt x="8002" y="8311"/>
                    <a:pt x="8049" y="8383"/>
                    <a:pt x="8049" y="8454"/>
                  </a:cubicBezTo>
                  <a:lnTo>
                    <a:pt x="8049" y="10383"/>
                  </a:lnTo>
                  <a:cubicBezTo>
                    <a:pt x="8049" y="10455"/>
                    <a:pt x="8002" y="10526"/>
                    <a:pt x="7906" y="10526"/>
                  </a:cubicBezTo>
                  <a:lnTo>
                    <a:pt x="7668" y="10526"/>
                  </a:lnTo>
                  <a:cubicBezTo>
                    <a:pt x="7549" y="10526"/>
                    <a:pt x="7430" y="10621"/>
                    <a:pt x="7430" y="10740"/>
                  </a:cubicBezTo>
                  <a:cubicBezTo>
                    <a:pt x="7430" y="10883"/>
                    <a:pt x="7525" y="10979"/>
                    <a:pt x="7668" y="10979"/>
                  </a:cubicBezTo>
                  <a:lnTo>
                    <a:pt x="7906" y="10979"/>
                  </a:lnTo>
                  <a:cubicBezTo>
                    <a:pt x="8264" y="10979"/>
                    <a:pt x="8526" y="10717"/>
                    <a:pt x="8526" y="10383"/>
                  </a:cubicBezTo>
                  <a:lnTo>
                    <a:pt x="8526" y="10002"/>
                  </a:lnTo>
                  <a:lnTo>
                    <a:pt x="9169" y="10002"/>
                  </a:lnTo>
                  <a:lnTo>
                    <a:pt x="9169" y="10764"/>
                  </a:lnTo>
                  <a:lnTo>
                    <a:pt x="9169" y="10955"/>
                  </a:lnTo>
                  <a:cubicBezTo>
                    <a:pt x="9169" y="11264"/>
                    <a:pt x="8930" y="11503"/>
                    <a:pt x="8621" y="11503"/>
                  </a:cubicBezTo>
                  <a:lnTo>
                    <a:pt x="2405" y="11503"/>
                  </a:lnTo>
                  <a:cubicBezTo>
                    <a:pt x="2096" y="11503"/>
                    <a:pt x="1858" y="11264"/>
                    <a:pt x="1858" y="10955"/>
                  </a:cubicBezTo>
                  <a:lnTo>
                    <a:pt x="1858" y="10002"/>
                  </a:lnTo>
                  <a:lnTo>
                    <a:pt x="2501" y="10002"/>
                  </a:lnTo>
                  <a:lnTo>
                    <a:pt x="2501" y="10383"/>
                  </a:lnTo>
                  <a:cubicBezTo>
                    <a:pt x="2501" y="10717"/>
                    <a:pt x="2763" y="10979"/>
                    <a:pt x="3096" y="10979"/>
                  </a:cubicBezTo>
                  <a:lnTo>
                    <a:pt x="5882" y="10979"/>
                  </a:lnTo>
                  <a:cubicBezTo>
                    <a:pt x="6001" y="10979"/>
                    <a:pt x="6120" y="10883"/>
                    <a:pt x="6120" y="10740"/>
                  </a:cubicBezTo>
                  <a:cubicBezTo>
                    <a:pt x="6120" y="10621"/>
                    <a:pt x="6001" y="10526"/>
                    <a:pt x="5882" y="10526"/>
                  </a:cubicBezTo>
                  <a:lnTo>
                    <a:pt x="3096" y="10526"/>
                  </a:lnTo>
                  <a:cubicBezTo>
                    <a:pt x="3024" y="10526"/>
                    <a:pt x="2953" y="10455"/>
                    <a:pt x="2953" y="10383"/>
                  </a:cubicBezTo>
                  <a:lnTo>
                    <a:pt x="2953" y="8454"/>
                  </a:lnTo>
                  <a:cubicBezTo>
                    <a:pt x="2953" y="8430"/>
                    <a:pt x="2977" y="8383"/>
                    <a:pt x="3001" y="8359"/>
                  </a:cubicBezTo>
                  <a:cubicBezTo>
                    <a:pt x="3024" y="8335"/>
                    <a:pt x="3072" y="8311"/>
                    <a:pt x="3096" y="8311"/>
                  </a:cubicBezTo>
                  <a:close/>
                  <a:moveTo>
                    <a:pt x="2953" y="0"/>
                  </a:moveTo>
                  <a:cubicBezTo>
                    <a:pt x="2810" y="0"/>
                    <a:pt x="2715" y="95"/>
                    <a:pt x="2715" y="238"/>
                  </a:cubicBezTo>
                  <a:lnTo>
                    <a:pt x="691" y="238"/>
                  </a:lnTo>
                  <a:cubicBezTo>
                    <a:pt x="572" y="238"/>
                    <a:pt x="476" y="334"/>
                    <a:pt x="476" y="476"/>
                  </a:cubicBezTo>
                  <a:lnTo>
                    <a:pt x="476" y="2429"/>
                  </a:lnTo>
                  <a:cubicBezTo>
                    <a:pt x="476" y="2572"/>
                    <a:pt x="572" y="2667"/>
                    <a:pt x="691" y="2667"/>
                  </a:cubicBezTo>
                  <a:lnTo>
                    <a:pt x="1572" y="2667"/>
                  </a:lnTo>
                  <a:cubicBezTo>
                    <a:pt x="1453" y="2834"/>
                    <a:pt x="1381" y="3048"/>
                    <a:pt x="1381" y="3263"/>
                  </a:cubicBezTo>
                  <a:lnTo>
                    <a:pt x="1381" y="6668"/>
                  </a:lnTo>
                  <a:lnTo>
                    <a:pt x="857" y="6668"/>
                  </a:lnTo>
                  <a:cubicBezTo>
                    <a:pt x="524" y="6668"/>
                    <a:pt x="262" y="6930"/>
                    <a:pt x="262" y="7240"/>
                  </a:cubicBezTo>
                  <a:lnTo>
                    <a:pt x="262" y="7692"/>
                  </a:lnTo>
                  <a:lnTo>
                    <a:pt x="214" y="7692"/>
                  </a:lnTo>
                  <a:cubicBezTo>
                    <a:pt x="95" y="7692"/>
                    <a:pt x="0" y="7787"/>
                    <a:pt x="0" y="7930"/>
                  </a:cubicBezTo>
                  <a:lnTo>
                    <a:pt x="0" y="10383"/>
                  </a:lnTo>
                  <a:cubicBezTo>
                    <a:pt x="0" y="10717"/>
                    <a:pt x="262" y="10979"/>
                    <a:pt x="595" y="10979"/>
                  </a:cubicBezTo>
                  <a:lnTo>
                    <a:pt x="1381" y="10979"/>
                  </a:lnTo>
                  <a:cubicBezTo>
                    <a:pt x="1405" y="11526"/>
                    <a:pt x="1858" y="11979"/>
                    <a:pt x="2405" y="11979"/>
                  </a:cubicBezTo>
                  <a:lnTo>
                    <a:pt x="8621" y="11979"/>
                  </a:lnTo>
                  <a:cubicBezTo>
                    <a:pt x="9169" y="11979"/>
                    <a:pt x="9621" y="11526"/>
                    <a:pt x="9621" y="10979"/>
                  </a:cubicBezTo>
                  <a:lnTo>
                    <a:pt x="10431" y="10979"/>
                  </a:lnTo>
                  <a:cubicBezTo>
                    <a:pt x="10764" y="10979"/>
                    <a:pt x="11026" y="10717"/>
                    <a:pt x="11026" y="10383"/>
                  </a:cubicBezTo>
                  <a:lnTo>
                    <a:pt x="11026" y="7930"/>
                  </a:lnTo>
                  <a:cubicBezTo>
                    <a:pt x="11026" y="7787"/>
                    <a:pt x="10931" y="7692"/>
                    <a:pt x="10812" y="7692"/>
                  </a:cubicBezTo>
                  <a:lnTo>
                    <a:pt x="10764" y="7692"/>
                  </a:lnTo>
                  <a:lnTo>
                    <a:pt x="10764" y="7240"/>
                  </a:lnTo>
                  <a:cubicBezTo>
                    <a:pt x="10764" y="6930"/>
                    <a:pt x="10502" y="6668"/>
                    <a:pt x="10169" y="6668"/>
                  </a:cubicBezTo>
                  <a:lnTo>
                    <a:pt x="9645" y="6668"/>
                  </a:lnTo>
                  <a:lnTo>
                    <a:pt x="9645" y="3263"/>
                  </a:lnTo>
                  <a:cubicBezTo>
                    <a:pt x="9645" y="3048"/>
                    <a:pt x="9573" y="2834"/>
                    <a:pt x="9454" y="2667"/>
                  </a:cubicBezTo>
                  <a:lnTo>
                    <a:pt x="10336" y="2667"/>
                  </a:lnTo>
                  <a:cubicBezTo>
                    <a:pt x="10455" y="2667"/>
                    <a:pt x="10550" y="2572"/>
                    <a:pt x="10550" y="2429"/>
                  </a:cubicBezTo>
                  <a:lnTo>
                    <a:pt x="10550" y="476"/>
                  </a:lnTo>
                  <a:cubicBezTo>
                    <a:pt x="10550" y="334"/>
                    <a:pt x="10455" y="238"/>
                    <a:pt x="10336" y="238"/>
                  </a:cubicBezTo>
                  <a:lnTo>
                    <a:pt x="8311" y="238"/>
                  </a:lnTo>
                  <a:cubicBezTo>
                    <a:pt x="8311" y="95"/>
                    <a:pt x="8216" y="0"/>
                    <a:pt x="8073" y="0"/>
                  </a:cubicBezTo>
                  <a:lnTo>
                    <a:pt x="7144" y="0"/>
                  </a:lnTo>
                  <a:cubicBezTo>
                    <a:pt x="7025" y="0"/>
                    <a:pt x="6906" y="95"/>
                    <a:pt x="6906" y="238"/>
                  </a:cubicBezTo>
                  <a:lnTo>
                    <a:pt x="4120" y="238"/>
                  </a:lnTo>
                  <a:cubicBezTo>
                    <a:pt x="4120" y="95"/>
                    <a:pt x="4001" y="0"/>
                    <a:pt x="3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9"/>
            <p:cNvSpPr/>
            <p:nvPr/>
          </p:nvSpPr>
          <p:spPr>
            <a:xfrm>
              <a:off x="8163357" y="2983371"/>
              <a:ext cx="135523" cy="15995"/>
            </a:xfrm>
            <a:custGeom>
              <a:rect b="b" l="l" r="r" t="t"/>
              <a:pathLst>
                <a:path extrusionOk="0" h="478" w="4050">
                  <a:moveTo>
                    <a:pt x="239" y="1"/>
                  </a:moveTo>
                  <a:cubicBezTo>
                    <a:pt x="120" y="1"/>
                    <a:pt x="1" y="96"/>
                    <a:pt x="1" y="239"/>
                  </a:cubicBezTo>
                  <a:cubicBezTo>
                    <a:pt x="1" y="358"/>
                    <a:pt x="120" y="477"/>
                    <a:pt x="239" y="477"/>
                  </a:cubicBezTo>
                  <a:lnTo>
                    <a:pt x="3811" y="477"/>
                  </a:lnTo>
                  <a:cubicBezTo>
                    <a:pt x="3930" y="477"/>
                    <a:pt x="4049" y="358"/>
                    <a:pt x="4049" y="239"/>
                  </a:cubicBezTo>
                  <a:cubicBezTo>
                    <a:pt x="4049" y="120"/>
                    <a:pt x="3930" y="1"/>
                    <a:pt x="3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9"/>
            <p:cNvSpPr/>
            <p:nvPr/>
          </p:nvSpPr>
          <p:spPr>
            <a:xfrm>
              <a:off x="8198425" y="2808061"/>
              <a:ext cx="62976" cy="44672"/>
            </a:xfrm>
            <a:custGeom>
              <a:rect b="b" l="l" r="r" t="t"/>
              <a:pathLst>
                <a:path extrusionOk="0" h="1335" w="1882">
                  <a:moveTo>
                    <a:pt x="1310" y="453"/>
                  </a:moveTo>
                  <a:cubicBezTo>
                    <a:pt x="1382" y="453"/>
                    <a:pt x="1429" y="501"/>
                    <a:pt x="1429" y="548"/>
                  </a:cubicBezTo>
                  <a:lnTo>
                    <a:pt x="1429" y="763"/>
                  </a:lnTo>
                  <a:cubicBezTo>
                    <a:pt x="1429" y="810"/>
                    <a:pt x="1382" y="858"/>
                    <a:pt x="1310" y="858"/>
                  </a:cubicBezTo>
                  <a:lnTo>
                    <a:pt x="572" y="858"/>
                  </a:lnTo>
                  <a:cubicBezTo>
                    <a:pt x="501" y="858"/>
                    <a:pt x="453" y="810"/>
                    <a:pt x="453" y="763"/>
                  </a:cubicBezTo>
                  <a:lnTo>
                    <a:pt x="453" y="548"/>
                  </a:lnTo>
                  <a:cubicBezTo>
                    <a:pt x="453" y="501"/>
                    <a:pt x="501" y="453"/>
                    <a:pt x="572" y="453"/>
                  </a:cubicBezTo>
                  <a:close/>
                  <a:moveTo>
                    <a:pt x="572" y="1"/>
                  </a:moveTo>
                  <a:cubicBezTo>
                    <a:pt x="239" y="1"/>
                    <a:pt x="0" y="239"/>
                    <a:pt x="0" y="548"/>
                  </a:cubicBezTo>
                  <a:lnTo>
                    <a:pt x="0" y="763"/>
                  </a:lnTo>
                  <a:cubicBezTo>
                    <a:pt x="0" y="1072"/>
                    <a:pt x="239" y="1334"/>
                    <a:pt x="572" y="1334"/>
                  </a:cubicBezTo>
                  <a:lnTo>
                    <a:pt x="1310" y="1334"/>
                  </a:lnTo>
                  <a:cubicBezTo>
                    <a:pt x="1644" y="1334"/>
                    <a:pt x="1882" y="1072"/>
                    <a:pt x="1882" y="763"/>
                  </a:cubicBezTo>
                  <a:lnTo>
                    <a:pt x="1882" y="548"/>
                  </a:lnTo>
                  <a:cubicBezTo>
                    <a:pt x="1882" y="239"/>
                    <a:pt x="1644" y="1"/>
                    <a:pt x="13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9"/>
            <p:cNvSpPr/>
            <p:nvPr/>
          </p:nvSpPr>
          <p:spPr>
            <a:xfrm>
              <a:off x="8263778" y="3042198"/>
              <a:ext cx="17568" cy="15627"/>
            </a:xfrm>
            <a:custGeom>
              <a:rect b="b" l="l" r="r" t="t"/>
              <a:pathLst>
                <a:path extrusionOk="0" h="467" w="525">
                  <a:moveTo>
                    <a:pt x="276" y="1"/>
                  </a:moveTo>
                  <a:cubicBezTo>
                    <a:pt x="263" y="1"/>
                    <a:pt x="251" y="2"/>
                    <a:pt x="238" y="5"/>
                  </a:cubicBezTo>
                  <a:cubicBezTo>
                    <a:pt x="143" y="5"/>
                    <a:pt x="72" y="77"/>
                    <a:pt x="24" y="172"/>
                  </a:cubicBezTo>
                  <a:cubicBezTo>
                    <a:pt x="0" y="267"/>
                    <a:pt x="48" y="362"/>
                    <a:pt x="119" y="410"/>
                  </a:cubicBezTo>
                  <a:cubicBezTo>
                    <a:pt x="159" y="449"/>
                    <a:pt x="212" y="467"/>
                    <a:pt x="265" y="467"/>
                  </a:cubicBezTo>
                  <a:cubicBezTo>
                    <a:pt x="307" y="467"/>
                    <a:pt x="349" y="455"/>
                    <a:pt x="381" y="434"/>
                  </a:cubicBezTo>
                  <a:cubicBezTo>
                    <a:pt x="477" y="362"/>
                    <a:pt x="524" y="243"/>
                    <a:pt x="477" y="148"/>
                  </a:cubicBezTo>
                  <a:cubicBezTo>
                    <a:pt x="435" y="65"/>
                    <a:pt x="358"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69"/>
          <p:cNvGrpSpPr/>
          <p:nvPr/>
        </p:nvGrpSpPr>
        <p:grpSpPr>
          <a:xfrm>
            <a:off x="6079479" y="2115588"/>
            <a:ext cx="400881" cy="317961"/>
            <a:chOff x="6079479" y="2115588"/>
            <a:chExt cx="400881" cy="317961"/>
          </a:xfrm>
        </p:grpSpPr>
        <p:sp>
          <p:nvSpPr>
            <p:cNvPr id="1073" name="Google Shape;1073;p69"/>
            <p:cNvSpPr/>
            <p:nvPr/>
          </p:nvSpPr>
          <p:spPr>
            <a:xfrm>
              <a:off x="6227718" y="2256633"/>
              <a:ext cx="104403" cy="104403"/>
            </a:xfrm>
            <a:custGeom>
              <a:rect b="b" l="l" r="r" t="t"/>
              <a:pathLst>
                <a:path extrusionOk="0" h="3120" w="3120">
                  <a:moveTo>
                    <a:pt x="1572" y="476"/>
                  </a:moveTo>
                  <a:cubicBezTo>
                    <a:pt x="2167" y="476"/>
                    <a:pt x="2644" y="953"/>
                    <a:pt x="2644" y="1572"/>
                  </a:cubicBezTo>
                  <a:cubicBezTo>
                    <a:pt x="2644" y="2167"/>
                    <a:pt x="2167" y="2667"/>
                    <a:pt x="1572" y="2667"/>
                  </a:cubicBezTo>
                  <a:cubicBezTo>
                    <a:pt x="953" y="2667"/>
                    <a:pt x="476" y="2167"/>
                    <a:pt x="476" y="1572"/>
                  </a:cubicBezTo>
                  <a:cubicBezTo>
                    <a:pt x="476" y="953"/>
                    <a:pt x="953" y="476"/>
                    <a:pt x="1572" y="476"/>
                  </a:cubicBezTo>
                  <a:close/>
                  <a:moveTo>
                    <a:pt x="1572" y="0"/>
                  </a:moveTo>
                  <a:cubicBezTo>
                    <a:pt x="691" y="0"/>
                    <a:pt x="0" y="691"/>
                    <a:pt x="0" y="1572"/>
                  </a:cubicBezTo>
                  <a:cubicBezTo>
                    <a:pt x="0" y="2429"/>
                    <a:pt x="691" y="3120"/>
                    <a:pt x="1572" y="3120"/>
                  </a:cubicBezTo>
                  <a:cubicBezTo>
                    <a:pt x="2429" y="3120"/>
                    <a:pt x="3120" y="2429"/>
                    <a:pt x="3120" y="1572"/>
                  </a:cubicBezTo>
                  <a:cubicBezTo>
                    <a:pt x="3120" y="691"/>
                    <a:pt x="2429" y="0"/>
                    <a:pt x="15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9"/>
            <p:cNvSpPr/>
            <p:nvPr/>
          </p:nvSpPr>
          <p:spPr>
            <a:xfrm>
              <a:off x="6144029" y="2250241"/>
              <a:ext cx="41493" cy="42263"/>
            </a:xfrm>
            <a:custGeom>
              <a:rect b="b" l="l" r="r" t="t"/>
              <a:pathLst>
                <a:path extrusionOk="0" h="1263" w="1240">
                  <a:moveTo>
                    <a:pt x="620" y="477"/>
                  </a:moveTo>
                  <a:cubicBezTo>
                    <a:pt x="715" y="477"/>
                    <a:pt x="787" y="548"/>
                    <a:pt x="787" y="620"/>
                  </a:cubicBezTo>
                  <a:cubicBezTo>
                    <a:pt x="787" y="715"/>
                    <a:pt x="715" y="787"/>
                    <a:pt x="620" y="787"/>
                  </a:cubicBezTo>
                  <a:cubicBezTo>
                    <a:pt x="525" y="787"/>
                    <a:pt x="453" y="715"/>
                    <a:pt x="453" y="620"/>
                  </a:cubicBezTo>
                  <a:cubicBezTo>
                    <a:pt x="453" y="548"/>
                    <a:pt x="525" y="477"/>
                    <a:pt x="620" y="477"/>
                  </a:cubicBezTo>
                  <a:close/>
                  <a:moveTo>
                    <a:pt x="620" y="1"/>
                  </a:moveTo>
                  <a:cubicBezTo>
                    <a:pt x="263" y="1"/>
                    <a:pt x="1" y="286"/>
                    <a:pt x="1" y="644"/>
                  </a:cubicBezTo>
                  <a:cubicBezTo>
                    <a:pt x="1" y="977"/>
                    <a:pt x="263" y="1263"/>
                    <a:pt x="620" y="1263"/>
                  </a:cubicBezTo>
                  <a:cubicBezTo>
                    <a:pt x="977" y="1263"/>
                    <a:pt x="1239" y="977"/>
                    <a:pt x="1239" y="644"/>
                  </a:cubicBezTo>
                  <a:cubicBezTo>
                    <a:pt x="1239" y="286"/>
                    <a:pt x="953"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9"/>
            <p:cNvSpPr/>
            <p:nvPr/>
          </p:nvSpPr>
          <p:spPr>
            <a:xfrm>
              <a:off x="6387870" y="2250241"/>
              <a:ext cx="49458" cy="50227"/>
            </a:xfrm>
            <a:custGeom>
              <a:rect b="b" l="l" r="r" t="t"/>
              <a:pathLst>
                <a:path extrusionOk="0" h="1501" w="1478">
                  <a:moveTo>
                    <a:pt x="1001" y="477"/>
                  </a:moveTo>
                  <a:lnTo>
                    <a:pt x="1001" y="1025"/>
                  </a:lnTo>
                  <a:lnTo>
                    <a:pt x="453" y="1025"/>
                  </a:lnTo>
                  <a:lnTo>
                    <a:pt x="453" y="477"/>
                  </a:lnTo>
                  <a:close/>
                  <a:moveTo>
                    <a:pt x="215" y="1"/>
                  </a:moveTo>
                  <a:cubicBezTo>
                    <a:pt x="96" y="1"/>
                    <a:pt x="1" y="96"/>
                    <a:pt x="1" y="239"/>
                  </a:cubicBezTo>
                  <a:lnTo>
                    <a:pt x="1" y="1263"/>
                  </a:lnTo>
                  <a:cubicBezTo>
                    <a:pt x="1" y="1382"/>
                    <a:pt x="96" y="1501"/>
                    <a:pt x="215" y="1501"/>
                  </a:cubicBezTo>
                  <a:lnTo>
                    <a:pt x="1239" y="1501"/>
                  </a:lnTo>
                  <a:cubicBezTo>
                    <a:pt x="1382" y="1501"/>
                    <a:pt x="1477" y="1382"/>
                    <a:pt x="1477" y="1263"/>
                  </a:cubicBezTo>
                  <a:lnTo>
                    <a:pt x="1477" y="239"/>
                  </a:lnTo>
                  <a:cubicBezTo>
                    <a:pt x="1477" y="96"/>
                    <a:pt x="138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9"/>
            <p:cNvSpPr/>
            <p:nvPr/>
          </p:nvSpPr>
          <p:spPr>
            <a:xfrm>
              <a:off x="6079479" y="2115588"/>
              <a:ext cx="400881" cy="317961"/>
            </a:xfrm>
            <a:custGeom>
              <a:rect b="b" l="l" r="r" t="t"/>
              <a:pathLst>
                <a:path extrusionOk="0" h="9502" w="11980">
                  <a:moveTo>
                    <a:pt x="1191" y="1905"/>
                  </a:moveTo>
                  <a:lnTo>
                    <a:pt x="1191" y="2143"/>
                  </a:lnTo>
                  <a:lnTo>
                    <a:pt x="929" y="2143"/>
                  </a:lnTo>
                  <a:lnTo>
                    <a:pt x="929" y="1905"/>
                  </a:lnTo>
                  <a:close/>
                  <a:moveTo>
                    <a:pt x="2668" y="1905"/>
                  </a:moveTo>
                  <a:lnTo>
                    <a:pt x="2668" y="2143"/>
                  </a:lnTo>
                  <a:lnTo>
                    <a:pt x="2430" y="2143"/>
                  </a:lnTo>
                  <a:lnTo>
                    <a:pt x="2430" y="1905"/>
                  </a:lnTo>
                  <a:close/>
                  <a:moveTo>
                    <a:pt x="6359" y="1381"/>
                  </a:moveTo>
                  <a:cubicBezTo>
                    <a:pt x="6431" y="1381"/>
                    <a:pt x="6502" y="1453"/>
                    <a:pt x="6502" y="1524"/>
                  </a:cubicBezTo>
                  <a:lnTo>
                    <a:pt x="6502" y="2143"/>
                  </a:lnTo>
                  <a:lnTo>
                    <a:pt x="5478" y="2143"/>
                  </a:lnTo>
                  <a:lnTo>
                    <a:pt x="5478" y="1524"/>
                  </a:lnTo>
                  <a:cubicBezTo>
                    <a:pt x="5478" y="1453"/>
                    <a:pt x="5549" y="1381"/>
                    <a:pt x="5621" y="1381"/>
                  </a:cubicBezTo>
                  <a:close/>
                  <a:moveTo>
                    <a:pt x="6955" y="476"/>
                  </a:moveTo>
                  <a:lnTo>
                    <a:pt x="7645" y="1619"/>
                  </a:lnTo>
                  <a:lnTo>
                    <a:pt x="7645" y="2143"/>
                  </a:lnTo>
                  <a:lnTo>
                    <a:pt x="6978" y="2143"/>
                  </a:lnTo>
                  <a:lnTo>
                    <a:pt x="6978" y="1524"/>
                  </a:lnTo>
                  <a:cubicBezTo>
                    <a:pt x="6978" y="1191"/>
                    <a:pt x="6693" y="905"/>
                    <a:pt x="6359" y="905"/>
                  </a:cubicBezTo>
                  <a:lnTo>
                    <a:pt x="5621" y="905"/>
                  </a:lnTo>
                  <a:cubicBezTo>
                    <a:pt x="5288" y="905"/>
                    <a:pt x="5026" y="1191"/>
                    <a:pt x="5026" y="1524"/>
                  </a:cubicBezTo>
                  <a:lnTo>
                    <a:pt x="5026" y="2143"/>
                  </a:lnTo>
                  <a:lnTo>
                    <a:pt x="4240" y="2143"/>
                  </a:lnTo>
                  <a:lnTo>
                    <a:pt x="4240" y="1619"/>
                  </a:lnTo>
                  <a:lnTo>
                    <a:pt x="4930" y="476"/>
                  </a:lnTo>
                  <a:close/>
                  <a:moveTo>
                    <a:pt x="10884" y="1905"/>
                  </a:moveTo>
                  <a:lnTo>
                    <a:pt x="10884" y="2143"/>
                  </a:lnTo>
                  <a:lnTo>
                    <a:pt x="9407" y="2143"/>
                  </a:lnTo>
                  <a:lnTo>
                    <a:pt x="9407" y="1905"/>
                  </a:lnTo>
                  <a:close/>
                  <a:moveTo>
                    <a:pt x="4549" y="3739"/>
                  </a:moveTo>
                  <a:cubicBezTo>
                    <a:pt x="3906" y="4191"/>
                    <a:pt x="3501" y="4930"/>
                    <a:pt x="3501" y="5787"/>
                  </a:cubicBezTo>
                  <a:cubicBezTo>
                    <a:pt x="3501" y="6454"/>
                    <a:pt x="3740" y="7073"/>
                    <a:pt x="4216" y="7549"/>
                  </a:cubicBezTo>
                  <a:cubicBezTo>
                    <a:pt x="4311" y="7644"/>
                    <a:pt x="4430" y="7740"/>
                    <a:pt x="4525" y="7811"/>
                  </a:cubicBezTo>
                  <a:lnTo>
                    <a:pt x="2692" y="7811"/>
                  </a:lnTo>
                  <a:lnTo>
                    <a:pt x="1882" y="6954"/>
                  </a:lnTo>
                  <a:cubicBezTo>
                    <a:pt x="1834" y="6906"/>
                    <a:pt x="1787" y="6882"/>
                    <a:pt x="1715" y="6882"/>
                  </a:cubicBezTo>
                  <a:lnTo>
                    <a:pt x="477" y="6882"/>
                  </a:lnTo>
                  <a:lnTo>
                    <a:pt x="477" y="3739"/>
                  </a:lnTo>
                  <a:close/>
                  <a:moveTo>
                    <a:pt x="6002" y="3739"/>
                  </a:moveTo>
                  <a:cubicBezTo>
                    <a:pt x="7121" y="3739"/>
                    <a:pt x="8026" y="4668"/>
                    <a:pt x="8026" y="5787"/>
                  </a:cubicBezTo>
                  <a:cubicBezTo>
                    <a:pt x="8026" y="6311"/>
                    <a:pt x="7812" y="6835"/>
                    <a:pt x="7431" y="7216"/>
                  </a:cubicBezTo>
                  <a:cubicBezTo>
                    <a:pt x="7050" y="7597"/>
                    <a:pt x="6526" y="7811"/>
                    <a:pt x="6002" y="7811"/>
                  </a:cubicBezTo>
                  <a:lnTo>
                    <a:pt x="5978" y="7811"/>
                  </a:lnTo>
                  <a:cubicBezTo>
                    <a:pt x="5454" y="7811"/>
                    <a:pt x="4930" y="7597"/>
                    <a:pt x="4549" y="7216"/>
                  </a:cubicBezTo>
                  <a:cubicBezTo>
                    <a:pt x="4168" y="6835"/>
                    <a:pt x="3954" y="6311"/>
                    <a:pt x="3954" y="5787"/>
                  </a:cubicBezTo>
                  <a:cubicBezTo>
                    <a:pt x="3954" y="4668"/>
                    <a:pt x="4859" y="3739"/>
                    <a:pt x="6002" y="3739"/>
                  </a:cubicBezTo>
                  <a:close/>
                  <a:moveTo>
                    <a:pt x="11503" y="2620"/>
                  </a:moveTo>
                  <a:lnTo>
                    <a:pt x="11503" y="3263"/>
                  </a:lnTo>
                  <a:lnTo>
                    <a:pt x="10003" y="3263"/>
                  </a:lnTo>
                  <a:cubicBezTo>
                    <a:pt x="9860" y="3263"/>
                    <a:pt x="9765" y="3382"/>
                    <a:pt x="9765" y="3501"/>
                  </a:cubicBezTo>
                  <a:cubicBezTo>
                    <a:pt x="9765" y="3620"/>
                    <a:pt x="9860" y="3739"/>
                    <a:pt x="10003" y="3739"/>
                  </a:cubicBezTo>
                  <a:lnTo>
                    <a:pt x="11503" y="3739"/>
                  </a:lnTo>
                  <a:lnTo>
                    <a:pt x="11503" y="6882"/>
                  </a:lnTo>
                  <a:lnTo>
                    <a:pt x="10384" y="6882"/>
                  </a:lnTo>
                  <a:cubicBezTo>
                    <a:pt x="10336" y="6882"/>
                    <a:pt x="10265" y="6906"/>
                    <a:pt x="10217" y="6954"/>
                  </a:cubicBezTo>
                  <a:lnTo>
                    <a:pt x="9407" y="7811"/>
                  </a:lnTo>
                  <a:lnTo>
                    <a:pt x="7455" y="7811"/>
                  </a:lnTo>
                  <a:cubicBezTo>
                    <a:pt x="7550" y="7740"/>
                    <a:pt x="7669" y="7644"/>
                    <a:pt x="7764" y="7549"/>
                  </a:cubicBezTo>
                  <a:cubicBezTo>
                    <a:pt x="8241" y="7073"/>
                    <a:pt x="8479" y="6454"/>
                    <a:pt x="8479" y="5787"/>
                  </a:cubicBezTo>
                  <a:cubicBezTo>
                    <a:pt x="8479" y="4930"/>
                    <a:pt x="8074" y="4191"/>
                    <a:pt x="7431" y="3739"/>
                  </a:cubicBezTo>
                  <a:lnTo>
                    <a:pt x="8217" y="3739"/>
                  </a:lnTo>
                  <a:cubicBezTo>
                    <a:pt x="8336" y="3739"/>
                    <a:pt x="8455" y="3644"/>
                    <a:pt x="8455" y="3501"/>
                  </a:cubicBezTo>
                  <a:cubicBezTo>
                    <a:pt x="8455" y="3382"/>
                    <a:pt x="8336" y="3263"/>
                    <a:pt x="8217" y="3263"/>
                  </a:cubicBezTo>
                  <a:lnTo>
                    <a:pt x="477" y="3263"/>
                  </a:lnTo>
                  <a:lnTo>
                    <a:pt x="477" y="2620"/>
                  </a:lnTo>
                  <a:close/>
                  <a:moveTo>
                    <a:pt x="11503" y="7335"/>
                  </a:moveTo>
                  <a:lnTo>
                    <a:pt x="11503" y="8692"/>
                  </a:lnTo>
                  <a:cubicBezTo>
                    <a:pt x="11503" y="8859"/>
                    <a:pt x="11384" y="9002"/>
                    <a:pt x="11241" y="9026"/>
                  </a:cubicBezTo>
                  <a:cubicBezTo>
                    <a:pt x="11217" y="9050"/>
                    <a:pt x="11194" y="9050"/>
                    <a:pt x="11170" y="9050"/>
                  </a:cubicBezTo>
                  <a:lnTo>
                    <a:pt x="810" y="9050"/>
                  </a:lnTo>
                  <a:cubicBezTo>
                    <a:pt x="787" y="9050"/>
                    <a:pt x="763" y="9026"/>
                    <a:pt x="739" y="9026"/>
                  </a:cubicBezTo>
                  <a:cubicBezTo>
                    <a:pt x="596" y="9002"/>
                    <a:pt x="477" y="8859"/>
                    <a:pt x="477" y="8692"/>
                  </a:cubicBezTo>
                  <a:lnTo>
                    <a:pt x="477" y="7335"/>
                  </a:lnTo>
                  <a:lnTo>
                    <a:pt x="1596" y="7335"/>
                  </a:lnTo>
                  <a:lnTo>
                    <a:pt x="2430" y="8192"/>
                  </a:lnTo>
                  <a:cubicBezTo>
                    <a:pt x="2477" y="8264"/>
                    <a:pt x="2525" y="8287"/>
                    <a:pt x="2596" y="8287"/>
                  </a:cubicBezTo>
                  <a:lnTo>
                    <a:pt x="9503" y="8287"/>
                  </a:lnTo>
                  <a:cubicBezTo>
                    <a:pt x="9574" y="8287"/>
                    <a:pt x="9622" y="8264"/>
                    <a:pt x="9669" y="8192"/>
                  </a:cubicBezTo>
                  <a:lnTo>
                    <a:pt x="10503" y="7335"/>
                  </a:lnTo>
                  <a:close/>
                  <a:moveTo>
                    <a:pt x="4787" y="0"/>
                  </a:moveTo>
                  <a:cubicBezTo>
                    <a:pt x="4716" y="0"/>
                    <a:pt x="4621" y="48"/>
                    <a:pt x="4597" y="119"/>
                  </a:cubicBezTo>
                  <a:lnTo>
                    <a:pt x="3787" y="1453"/>
                  </a:lnTo>
                  <a:cubicBezTo>
                    <a:pt x="3763" y="1477"/>
                    <a:pt x="3763" y="1524"/>
                    <a:pt x="3763" y="1572"/>
                  </a:cubicBezTo>
                  <a:lnTo>
                    <a:pt x="3763" y="2143"/>
                  </a:lnTo>
                  <a:lnTo>
                    <a:pt x="3144" y="2143"/>
                  </a:lnTo>
                  <a:lnTo>
                    <a:pt x="3144" y="1667"/>
                  </a:lnTo>
                  <a:cubicBezTo>
                    <a:pt x="3144" y="1524"/>
                    <a:pt x="3025" y="1429"/>
                    <a:pt x="2906" y="1429"/>
                  </a:cubicBezTo>
                  <a:lnTo>
                    <a:pt x="2192" y="1429"/>
                  </a:lnTo>
                  <a:cubicBezTo>
                    <a:pt x="2049" y="1429"/>
                    <a:pt x="1953" y="1524"/>
                    <a:pt x="1953" y="1667"/>
                  </a:cubicBezTo>
                  <a:lnTo>
                    <a:pt x="1953" y="2143"/>
                  </a:lnTo>
                  <a:lnTo>
                    <a:pt x="1644" y="2143"/>
                  </a:lnTo>
                  <a:lnTo>
                    <a:pt x="1644" y="1667"/>
                  </a:lnTo>
                  <a:cubicBezTo>
                    <a:pt x="1644" y="1524"/>
                    <a:pt x="1549" y="1429"/>
                    <a:pt x="1406" y="1429"/>
                  </a:cubicBezTo>
                  <a:lnTo>
                    <a:pt x="691" y="1429"/>
                  </a:lnTo>
                  <a:cubicBezTo>
                    <a:pt x="572" y="1429"/>
                    <a:pt x="453" y="1524"/>
                    <a:pt x="453" y="1667"/>
                  </a:cubicBezTo>
                  <a:lnTo>
                    <a:pt x="453" y="2143"/>
                  </a:lnTo>
                  <a:lnTo>
                    <a:pt x="239" y="2143"/>
                  </a:lnTo>
                  <a:cubicBezTo>
                    <a:pt x="96" y="2143"/>
                    <a:pt x="1" y="2239"/>
                    <a:pt x="1" y="2381"/>
                  </a:cubicBezTo>
                  <a:lnTo>
                    <a:pt x="1" y="8692"/>
                  </a:lnTo>
                  <a:cubicBezTo>
                    <a:pt x="1" y="8954"/>
                    <a:pt x="120" y="9192"/>
                    <a:pt x="334" y="9335"/>
                  </a:cubicBezTo>
                  <a:cubicBezTo>
                    <a:pt x="453" y="9431"/>
                    <a:pt x="620" y="9502"/>
                    <a:pt x="810" y="9502"/>
                  </a:cubicBezTo>
                  <a:lnTo>
                    <a:pt x="11170" y="9502"/>
                  </a:lnTo>
                  <a:cubicBezTo>
                    <a:pt x="11336" y="9502"/>
                    <a:pt x="11503" y="9454"/>
                    <a:pt x="11646" y="9335"/>
                  </a:cubicBezTo>
                  <a:cubicBezTo>
                    <a:pt x="11837" y="9192"/>
                    <a:pt x="11979" y="8954"/>
                    <a:pt x="11979" y="8692"/>
                  </a:cubicBezTo>
                  <a:lnTo>
                    <a:pt x="11979" y="2381"/>
                  </a:lnTo>
                  <a:cubicBezTo>
                    <a:pt x="11979" y="2239"/>
                    <a:pt x="11884" y="2143"/>
                    <a:pt x="11741" y="2143"/>
                  </a:cubicBezTo>
                  <a:lnTo>
                    <a:pt x="11336" y="2143"/>
                  </a:lnTo>
                  <a:lnTo>
                    <a:pt x="11336" y="1667"/>
                  </a:lnTo>
                  <a:cubicBezTo>
                    <a:pt x="11336" y="1548"/>
                    <a:pt x="11241" y="1429"/>
                    <a:pt x="11098" y="1429"/>
                  </a:cubicBezTo>
                  <a:lnTo>
                    <a:pt x="9169" y="1429"/>
                  </a:lnTo>
                  <a:cubicBezTo>
                    <a:pt x="9050" y="1429"/>
                    <a:pt x="8931" y="1524"/>
                    <a:pt x="8931" y="1667"/>
                  </a:cubicBezTo>
                  <a:lnTo>
                    <a:pt x="8931" y="2143"/>
                  </a:lnTo>
                  <a:lnTo>
                    <a:pt x="8121" y="2143"/>
                  </a:lnTo>
                  <a:lnTo>
                    <a:pt x="8121" y="1572"/>
                  </a:lnTo>
                  <a:cubicBezTo>
                    <a:pt x="8121" y="1524"/>
                    <a:pt x="8098" y="1477"/>
                    <a:pt x="8074" y="1453"/>
                  </a:cubicBezTo>
                  <a:lnTo>
                    <a:pt x="7288" y="119"/>
                  </a:lnTo>
                  <a:cubicBezTo>
                    <a:pt x="7240" y="48"/>
                    <a:pt x="7169" y="0"/>
                    <a:pt x="7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9"/>
            <p:cNvSpPr/>
            <p:nvPr/>
          </p:nvSpPr>
          <p:spPr>
            <a:xfrm>
              <a:off x="6375121" y="2224743"/>
              <a:ext cx="16765" cy="15828"/>
            </a:xfrm>
            <a:custGeom>
              <a:rect b="b" l="l" r="r" t="t"/>
              <a:pathLst>
                <a:path extrusionOk="0" h="473" w="501">
                  <a:moveTo>
                    <a:pt x="239" y="1"/>
                  </a:moveTo>
                  <a:cubicBezTo>
                    <a:pt x="144" y="1"/>
                    <a:pt x="49" y="72"/>
                    <a:pt x="25" y="167"/>
                  </a:cubicBezTo>
                  <a:cubicBezTo>
                    <a:pt x="1" y="263"/>
                    <a:pt x="49" y="382"/>
                    <a:pt x="120" y="429"/>
                  </a:cubicBezTo>
                  <a:cubicBezTo>
                    <a:pt x="160" y="459"/>
                    <a:pt x="204" y="472"/>
                    <a:pt x="249" y="472"/>
                  </a:cubicBezTo>
                  <a:cubicBezTo>
                    <a:pt x="311" y="472"/>
                    <a:pt x="374" y="447"/>
                    <a:pt x="430" y="405"/>
                  </a:cubicBezTo>
                  <a:cubicBezTo>
                    <a:pt x="501" y="334"/>
                    <a:pt x="501" y="239"/>
                    <a:pt x="477" y="143"/>
                  </a:cubicBezTo>
                  <a:cubicBezTo>
                    <a:pt x="430" y="48"/>
                    <a:pt x="334"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69"/>
          <p:cNvGrpSpPr/>
          <p:nvPr/>
        </p:nvGrpSpPr>
        <p:grpSpPr>
          <a:xfrm>
            <a:off x="5382991" y="2137105"/>
            <a:ext cx="400881" cy="275731"/>
            <a:chOff x="5382991" y="2137105"/>
            <a:chExt cx="400881" cy="275731"/>
          </a:xfrm>
        </p:grpSpPr>
        <p:sp>
          <p:nvSpPr>
            <p:cNvPr id="1079" name="Google Shape;1079;p69"/>
            <p:cNvSpPr/>
            <p:nvPr/>
          </p:nvSpPr>
          <p:spPr>
            <a:xfrm>
              <a:off x="5382991" y="2137105"/>
              <a:ext cx="400881" cy="275731"/>
            </a:xfrm>
            <a:custGeom>
              <a:rect b="b" l="l" r="r" t="t"/>
              <a:pathLst>
                <a:path extrusionOk="0" h="8240" w="11980">
                  <a:moveTo>
                    <a:pt x="11503" y="453"/>
                  </a:moveTo>
                  <a:lnTo>
                    <a:pt x="11503" y="1477"/>
                  </a:lnTo>
                  <a:lnTo>
                    <a:pt x="834" y="1477"/>
                  </a:lnTo>
                  <a:lnTo>
                    <a:pt x="834" y="1119"/>
                  </a:lnTo>
                  <a:lnTo>
                    <a:pt x="7526" y="1119"/>
                  </a:lnTo>
                  <a:cubicBezTo>
                    <a:pt x="7574" y="1119"/>
                    <a:pt x="7645" y="1095"/>
                    <a:pt x="7669" y="1048"/>
                  </a:cubicBezTo>
                  <a:lnTo>
                    <a:pt x="8312" y="453"/>
                  </a:lnTo>
                  <a:close/>
                  <a:moveTo>
                    <a:pt x="9979" y="1953"/>
                  </a:moveTo>
                  <a:lnTo>
                    <a:pt x="10670" y="3263"/>
                  </a:lnTo>
                  <a:lnTo>
                    <a:pt x="9550" y="3263"/>
                  </a:lnTo>
                  <a:cubicBezTo>
                    <a:pt x="9455" y="3263"/>
                    <a:pt x="9384" y="3191"/>
                    <a:pt x="9384" y="3096"/>
                  </a:cubicBezTo>
                  <a:lnTo>
                    <a:pt x="9384" y="1953"/>
                  </a:lnTo>
                  <a:close/>
                  <a:moveTo>
                    <a:pt x="7383" y="1953"/>
                  </a:moveTo>
                  <a:lnTo>
                    <a:pt x="7383" y="4715"/>
                  </a:lnTo>
                  <a:lnTo>
                    <a:pt x="4883" y="4715"/>
                  </a:lnTo>
                  <a:lnTo>
                    <a:pt x="4883" y="2834"/>
                  </a:lnTo>
                  <a:cubicBezTo>
                    <a:pt x="4883" y="2715"/>
                    <a:pt x="4788" y="2596"/>
                    <a:pt x="4645" y="2596"/>
                  </a:cubicBezTo>
                  <a:lnTo>
                    <a:pt x="3549" y="2596"/>
                  </a:lnTo>
                  <a:cubicBezTo>
                    <a:pt x="3430" y="2596"/>
                    <a:pt x="3311" y="2715"/>
                    <a:pt x="3311" y="2834"/>
                  </a:cubicBezTo>
                  <a:lnTo>
                    <a:pt x="3311" y="4715"/>
                  </a:lnTo>
                  <a:lnTo>
                    <a:pt x="834" y="4715"/>
                  </a:lnTo>
                  <a:lnTo>
                    <a:pt x="834" y="1953"/>
                  </a:lnTo>
                  <a:close/>
                  <a:moveTo>
                    <a:pt x="8907" y="1953"/>
                  </a:moveTo>
                  <a:lnTo>
                    <a:pt x="8907" y="3096"/>
                  </a:lnTo>
                  <a:cubicBezTo>
                    <a:pt x="8907" y="3429"/>
                    <a:pt x="9193" y="3715"/>
                    <a:pt x="9550" y="3715"/>
                  </a:cubicBezTo>
                  <a:lnTo>
                    <a:pt x="10836" y="3715"/>
                  </a:lnTo>
                  <a:lnTo>
                    <a:pt x="10836" y="4715"/>
                  </a:lnTo>
                  <a:lnTo>
                    <a:pt x="7836" y="4715"/>
                  </a:lnTo>
                  <a:lnTo>
                    <a:pt x="7836" y="1953"/>
                  </a:lnTo>
                  <a:close/>
                  <a:moveTo>
                    <a:pt x="3311" y="5168"/>
                  </a:moveTo>
                  <a:lnTo>
                    <a:pt x="3311" y="5763"/>
                  </a:lnTo>
                  <a:lnTo>
                    <a:pt x="834" y="5763"/>
                  </a:lnTo>
                  <a:lnTo>
                    <a:pt x="834" y="5168"/>
                  </a:lnTo>
                  <a:close/>
                  <a:moveTo>
                    <a:pt x="4407" y="3072"/>
                  </a:moveTo>
                  <a:lnTo>
                    <a:pt x="4407" y="5763"/>
                  </a:lnTo>
                  <a:lnTo>
                    <a:pt x="3787" y="5763"/>
                  </a:lnTo>
                  <a:lnTo>
                    <a:pt x="3787" y="4930"/>
                  </a:lnTo>
                  <a:lnTo>
                    <a:pt x="3787" y="3072"/>
                  </a:lnTo>
                  <a:close/>
                  <a:moveTo>
                    <a:pt x="7383" y="5168"/>
                  </a:moveTo>
                  <a:lnTo>
                    <a:pt x="7383" y="5763"/>
                  </a:lnTo>
                  <a:lnTo>
                    <a:pt x="4883" y="5763"/>
                  </a:lnTo>
                  <a:lnTo>
                    <a:pt x="4883" y="5168"/>
                  </a:lnTo>
                  <a:close/>
                  <a:moveTo>
                    <a:pt x="9979" y="5168"/>
                  </a:moveTo>
                  <a:lnTo>
                    <a:pt x="9979" y="5763"/>
                  </a:lnTo>
                  <a:lnTo>
                    <a:pt x="7836" y="5763"/>
                  </a:lnTo>
                  <a:lnTo>
                    <a:pt x="7836" y="5168"/>
                  </a:lnTo>
                  <a:close/>
                  <a:moveTo>
                    <a:pt x="10836" y="5168"/>
                  </a:moveTo>
                  <a:lnTo>
                    <a:pt x="10836" y="5763"/>
                  </a:lnTo>
                  <a:lnTo>
                    <a:pt x="10455" y="5763"/>
                  </a:lnTo>
                  <a:lnTo>
                    <a:pt x="10455" y="5168"/>
                  </a:lnTo>
                  <a:close/>
                  <a:moveTo>
                    <a:pt x="953" y="6216"/>
                  </a:moveTo>
                  <a:cubicBezTo>
                    <a:pt x="882" y="6311"/>
                    <a:pt x="834" y="6382"/>
                    <a:pt x="787" y="6478"/>
                  </a:cubicBezTo>
                  <a:cubicBezTo>
                    <a:pt x="763" y="6525"/>
                    <a:pt x="739" y="6597"/>
                    <a:pt x="739" y="6644"/>
                  </a:cubicBezTo>
                  <a:lnTo>
                    <a:pt x="453" y="6644"/>
                  </a:lnTo>
                  <a:lnTo>
                    <a:pt x="453" y="6239"/>
                  </a:lnTo>
                  <a:cubicBezTo>
                    <a:pt x="453" y="6239"/>
                    <a:pt x="477" y="6216"/>
                    <a:pt x="477" y="6216"/>
                  </a:cubicBezTo>
                  <a:close/>
                  <a:moveTo>
                    <a:pt x="11265" y="6239"/>
                  </a:moveTo>
                  <a:lnTo>
                    <a:pt x="11265" y="6644"/>
                  </a:lnTo>
                  <a:lnTo>
                    <a:pt x="9670" y="6644"/>
                  </a:lnTo>
                  <a:cubicBezTo>
                    <a:pt x="9670" y="6620"/>
                    <a:pt x="9670" y="6620"/>
                    <a:pt x="9670" y="6620"/>
                  </a:cubicBezTo>
                  <a:cubicBezTo>
                    <a:pt x="9622" y="6478"/>
                    <a:pt x="9550" y="6335"/>
                    <a:pt x="9455" y="6239"/>
                  </a:cubicBezTo>
                  <a:close/>
                  <a:moveTo>
                    <a:pt x="1920" y="6222"/>
                  </a:moveTo>
                  <a:cubicBezTo>
                    <a:pt x="2132" y="6222"/>
                    <a:pt x="2341" y="6307"/>
                    <a:pt x="2478" y="6478"/>
                  </a:cubicBezTo>
                  <a:cubicBezTo>
                    <a:pt x="2597" y="6573"/>
                    <a:pt x="2668" y="6739"/>
                    <a:pt x="2692" y="6882"/>
                  </a:cubicBezTo>
                  <a:cubicBezTo>
                    <a:pt x="2692" y="6930"/>
                    <a:pt x="2692" y="6954"/>
                    <a:pt x="2692" y="7001"/>
                  </a:cubicBezTo>
                  <a:cubicBezTo>
                    <a:pt x="2692" y="7430"/>
                    <a:pt x="2358" y="7764"/>
                    <a:pt x="1930" y="7764"/>
                  </a:cubicBezTo>
                  <a:cubicBezTo>
                    <a:pt x="1501" y="7764"/>
                    <a:pt x="1144" y="7430"/>
                    <a:pt x="1144" y="7001"/>
                  </a:cubicBezTo>
                  <a:cubicBezTo>
                    <a:pt x="1144" y="6668"/>
                    <a:pt x="1358" y="6382"/>
                    <a:pt x="1668" y="6263"/>
                  </a:cubicBezTo>
                  <a:cubicBezTo>
                    <a:pt x="1750" y="6236"/>
                    <a:pt x="1835" y="6222"/>
                    <a:pt x="1920" y="6222"/>
                  </a:cubicBezTo>
                  <a:close/>
                  <a:moveTo>
                    <a:pt x="8495" y="6230"/>
                  </a:moveTo>
                  <a:cubicBezTo>
                    <a:pt x="8723" y="6230"/>
                    <a:pt x="8952" y="6343"/>
                    <a:pt x="9098" y="6525"/>
                  </a:cubicBezTo>
                  <a:cubicBezTo>
                    <a:pt x="9193" y="6644"/>
                    <a:pt x="9265" y="6811"/>
                    <a:pt x="9265" y="7001"/>
                  </a:cubicBezTo>
                  <a:cubicBezTo>
                    <a:pt x="9265" y="7430"/>
                    <a:pt x="8907" y="7764"/>
                    <a:pt x="8479" y="7764"/>
                  </a:cubicBezTo>
                  <a:cubicBezTo>
                    <a:pt x="8074" y="7764"/>
                    <a:pt x="7717" y="7430"/>
                    <a:pt x="7717" y="7001"/>
                  </a:cubicBezTo>
                  <a:cubicBezTo>
                    <a:pt x="7717" y="6644"/>
                    <a:pt x="7955" y="6335"/>
                    <a:pt x="8288" y="6263"/>
                  </a:cubicBezTo>
                  <a:cubicBezTo>
                    <a:pt x="8355" y="6241"/>
                    <a:pt x="8425" y="6230"/>
                    <a:pt x="8495" y="6230"/>
                  </a:cubicBezTo>
                  <a:close/>
                  <a:moveTo>
                    <a:pt x="8217" y="0"/>
                  </a:moveTo>
                  <a:cubicBezTo>
                    <a:pt x="8145" y="0"/>
                    <a:pt x="8098" y="24"/>
                    <a:pt x="8050" y="48"/>
                  </a:cubicBezTo>
                  <a:lnTo>
                    <a:pt x="7431" y="643"/>
                  </a:lnTo>
                  <a:lnTo>
                    <a:pt x="787" y="643"/>
                  </a:lnTo>
                  <a:cubicBezTo>
                    <a:pt x="549" y="643"/>
                    <a:pt x="358" y="834"/>
                    <a:pt x="358" y="1072"/>
                  </a:cubicBezTo>
                  <a:lnTo>
                    <a:pt x="358" y="5763"/>
                  </a:lnTo>
                  <a:cubicBezTo>
                    <a:pt x="144" y="5811"/>
                    <a:pt x="1" y="6001"/>
                    <a:pt x="1" y="6239"/>
                  </a:cubicBezTo>
                  <a:lnTo>
                    <a:pt x="1" y="6620"/>
                  </a:lnTo>
                  <a:cubicBezTo>
                    <a:pt x="1" y="6882"/>
                    <a:pt x="215" y="7097"/>
                    <a:pt x="477" y="7097"/>
                  </a:cubicBezTo>
                  <a:lnTo>
                    <a:pt x="691" y="7097"/>
                  </a:lnTo>
                  <a:cubicBezTo>
                    <a:pt x="739" y="7740"/>
                    <a:pt x="1287" y="8240"/>
                    <a:pt x="1930" y="8240"/>
                  </a:cubicBezTo>
                  <a:cubicBezTo>
                    <a:pt x="2573" y="8240"/>
                    <a:pt x="3097" y="7740"/>
                    <a:pt x="3144" y="7097"/>
                  </a:cubicBezTo>
                  <a:lnTo>
                    <a:pt x="3764" y="7097"/>
                  </a:lnTo>
                  <a:cubicBezTo>
                    <a:pt x="3883" y="7097"/>
                    <a:pt x="4002" y="7001"/>
                    <a:pt x="4002" y="6859"/>
                  </a:cubicBezTo>
                  <a:cubicBezTo>
                    <a:pt x="4002" y="6739"/>
                    <a:pt x="3883" y="6644"/>
                    <a:pt x="3764" y="6644"/>
                  </a:cubicBezTo>
                  <a:lnTo>
                    <a:pt x="3097" y="6644"/>
                  </a:lnTo>
                  <a:cubicBezTo>
                    <a:pt x="3073" y="6478"/>
                    <a:pt x="2978" y="6335"/>
                    <a:pt x="2882" y="6216"/>
                  </a:cubicBezTo>
                  <a:lnTo>
                    <a:pt x="7526" y="6216"/>
                  </a:lnTo>
                  <a:cubicBezTo>
                    <a:pt x="7431" y="6335"/>
                    <a:pt x="7336" y="6478"/>
                    <a:pt x="7312" y="6644"/>
                  </a:cubicBezTo>
                  <a:lnTo>
                    <a:pt x="5526" y="6644"/>
                  </a:lnTo>
                  <a:cubicBezTo>
                    <a:pt x="5407" y="6644"/>
                    <a:pt x="5311" y="6739"/>
                    <a:pt x="5311" y="6859"/>
                  </a:cubicBezTo>
                  <a:cubicBezTo>
                    <a:pt x="5311" y="7001"/>
                    <a:pt x="5407" y="7097"/>
                    <a:pt x="5526" y="7097"/>
                  </a:cubicBezTo>
                  <a:lnTo>
                    <a:pt x="7264" y="7097"/>
                  </a:lnTo>
                  <a:cubicBezTo>
                    <a:pt x="7312" y="7740"/>
                    <a:pt x="7836" y="8240"/>
                    <a:pt x="8479" y="8240"/>
                  </a:cubicBezTo>
                  <a:cubicBezTo>
                    <a:pt x="9122" y="8240"/>
                    <a:pt x="9670" y="7740"/>
                    <a:pt x="9717" y="7097"/>
                  </a:cubicBezTo>
                  <a:lnTo>
                    <a:pt x="11241" y="7097"/>
                  </a:lnTo>
                  <a:cubicBezTo>
                    <a:pt x="11527" y="7097"/>
                    <a:pt x="11741" y="6882"/>
                    <a:pt x="11741" y="6620"/>
                  </a:cubicBezTo>
                  <a:lnTo>
                    <a:pt x="11741" y="6239"/>
                  </a:lnTo>
                  <a:cubicBezTo>
                    <a:pt x="11741" y="5977"/>
                    <a:pt x="11551" y="5787"/>
                    <a:pt x="11289" y="5763"/>
                  </a:cubicBezTo>
                  <a:lnTo>
                    <a:pt x="11289" y="3477"/>
                  </a:lnTo>
                  <a:cubicBezTo>
                    <a:pt x="11289" y="3453"/>
                    <a:pt x="11289" y="3405"/>
                    <a:pt x="11265" y="3358"/>
                  </a:cubicBezTo>
                  <a:lnTo>
                    <a:pt x="10503" y="1953"/>
                  </a:lnTo>
                  <a:lnTo>
                    <a:pt x="11741" y="1953"/>
                  </a:lnTo>
                  <a:cubicBezTo>
                    <a:pt x="11860" y="1953"/>
                    <a:pt x="11956" y="1834"/>
                    <a:pt x="11956" y="1715"/>
                  </a:cubicBezTo>
                  <a:lnTo>
                    <a:pt x="11956" y="405"/>
                  </a:lnTo>
                  <a:cubicBezTo>
                    <a:pt x="11980" y="191"/>
                    <a:pt x="11789" y="0"/>
                    <a:pt x="115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9"/>
            <p:cNvSpPr/>
            <p:nvPr/>
          </p:nvSpPr>
          <p:spPr>
            <a:xfrm>
              <a:off x="5563889" y="2223940"/>
              <a:ext cx="46245" cy="46279"/>
            </a:xfrm>
            <a:custGeom>
              <a:rect b="b" l="l" r="r" t="t"/>
              <a:pathLst>
                <a:path extrusionOk="0" h="1383" w="1382">
                  <a:moveTo>
                    <a:pt x="930" y="477"/>
                  </a:moveTo>
                  <a:lnTo>
                    <a:pt x="930" y="930"/>
                  </a:lnTo>
                  <a:lnTo>
                    <a:pt x="477" y="930"/>
                  </a:lnTo>
                  <a:lnTo>
                    <a:pt x="477" y="477"/>
                  </a:lnTo>
                  <a:close/>
                  <a:moveTo>
                    <a:pt x="239" y="1"/>
                  </a:moveTo>
                  <a:cubicBezTo>
                    <a:pt x="120" y="1"/>
                    <a:pt x="1" y="96"/>
                    <a:pt x="1" y="239"/>
                  </a:cubicBezTo>
                  <a:lnTo>
                    <a:pt x="1" y="1144"/>
                  </a:lnTo>
                  <a:cubicBezTo>
                    <a:pt x="25" y="1287"/>
                    <a:pt x="120" y="1382"/>
                    <a:pt x="239" y="1382"/>
                  </a:cubicBezTo>
                  <a:lnTo>
                    <a:pt x="1168" y="1382"/>
                  </a:lnTo>
                  <a:cubicBezTo>
                    <a:pt x="1287" y="1382"/>
                    <a:pt x="1382" y="1287"/>
                    <a:pt x="1382" y="1144"/>
                  </a:cubicBezTo>
                  <a:lnTo>
                    <a:pt x="1382" y="239"/>
                  </a:lnTo>
                  <a:cubicBezTo>
                    <a:pt x="1382" y="96"/>
                    <a:pt x="1287" y="1"/>
                    <a:pt x="11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9"/>
            <p:cNvSpPr/>
            <p:nvPr/>
          </p:nvSpPr>
          <p:spPr>
            <a:xfrm>
              <a:off x="5430006" y="2223940"/>
              <a:ext cx="46279" cy="46279"/>
            </a:xfrm>
            <a:custGeom>
              <a:rect b="b" l="l" r="r" t="t"/>
              <a:pathLst>
                <a:path extrusionOk="0" h="1383" w="1383">
                  <a:moveTo>
                    <a:pt x="906" y="477"/>
                  </a:moveTo>
                  <a:lnTo>
                    <a:pt x="906" y="930"/>
                  </a:lnTo>
                  <a:lnTo>
                    <a:pt x="477" y="930"/>
                  </a:lnTo>
                  <a:lnTo>
                    <a:pt x="477" y="477"/>
                  </a:lnTo>
                  <a:close/>
                  <a:moveTo>
                    <a:pt x="239" y="1"/>
                  </a:moveTo>
                  <a:cubicBezTo>
                    <a:pt x="96" y="1"/>
                    <a:pt x="1" y="96"/>
                    <a:pt x="1" y="239"/>
                  </a:cubicBezTo>
                  <a:lnTo>
                    <a:pt x="1" y="1144"/>
                  </a:lnTo>
                  <a:cubicBezTo>
                    <a:pt x="1" y="1287"/>
                    <a:pt x="96" y="1382"/>
                    <a:pt x="239" y="1382"/>
                  </a:cubicBezTo>
                  <a:lnTo>
                    <a:pt x="1144" y="1382"/>
                  </a:lnTo>
                  <a:cubicBezTo>
                    <a:pt x="1287" y="1382"/>
                    <a:pt x="1382" y="1287"/>
                    <a:pt x="1382" y="1144"/>
                  </a:cubicBezTo>
                  <a:lnTo>
                    <a:pt x="1382" y="239"/>
                  </a:lnTo>
                  <a:cubicBezTo>
                    <a:pt x="1382" y="96"/>
                    <a:pt x="1287" y="1"/>
                    <a:pt x="1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9"/>
            <p:cNvSpPr/>
            <p:nvPr/>
          </p:nvSpPr>
          <p:spPr>
            <a:xfrm>
              <a:off x="5530427" y="2359430"/>
              <a:ext cx="17568" cy="15493"/>
            </a:xfrm>
            <a:custGeom>
              <a:rect b="b" l="l" r="r" t="t"/>
              <a:pathLst>
                <a:path extrusionOk="0" h="463" w="525">
                  <a:moveTo>
                    <a:pt x="262" y="0"/>
                  </a:moveTo>
                  <a:cubicBezTo>
                    <a:pt x="167" y="0"/>
                    <a:pt x="72" y="72"/>
                    <a:pt x="48" y="143"/>
                  </a:cubicBezTo>
                  <a:cubicBezTo>
                    <a:pt x="1" y="238"/>
                    <a:pt x="48" y="357"/>
                    <a:pt x="120" y="405"/>
                  </a:cubicBezTo>
                  <a:cubicBezTo>
                    <a:pt x="159" y="444"/>
                    <a:pt x="213" y="462"/>
                    <a:pt x="265" y="462"/>
                  </a:cubicBezTo>
                  <a:cubicBezTo>
                    <a:pt x="308" y="462"/>
                    <a:pt x="349" y="450"/>
                    <a:pt x="382" y="429"/>
                  </a:cubicBezTo>
                  <a:cubicBezTo>
                    <a:pt x="477" y="381"/>
                    <a:pt x="524" y="238"/>
                    <a:pt x="477" y="143"/>
                  </a:cubicBezTo>
                  <a:cubicBezTo>
                    <a:pt x="453" y="48"/>
                    <a:pt x="35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69"/>
          <p:cNvGrpSpPr/>
          <p:nvPr/>
        </p:nvGrpSpPr>
        <p:grpSpPr>
          <a:xfrm>
            <a:off x="4708822" y="2132320"/>
            <a:ext cx="400881" cy="284498"/>
            <a:chOff x="4708822" y="2132320"/>
            <a:chExt cx="400881" cy="284498"/>
          </a:xfrm>
        </p:grpSpPr>
        <p:sp>
          <p:nvSpPr>
            <p:cNvPr id="1084" name="Google Shape;1084;p69"/>
            <p:cNvSpPr/>
            <p:nvPr/>
          </p:nvSpPr>
          <p:spPr>
            <a:xfrm>
              <a:off x="4708822" y="2132320"/>
              <a:ext cx="400881" cy="284498"/>
            </a:xfrm>
            <a:custGeom>
              <a:rect b="b" l="l" r="r" t="t"/>
              <a:pathLst>
                <a:path extrusionOk="0" h="8502" w="11980">
                  <a:moveTo>
                    <a:pt x="668" y="476"/>
                  </a:moveTo>
                  <a:cubicBezTo>
                    <a:pt x="1668" y="524"/>
                    <a:pt x="2216" y="762"/>
                    <a:pt x="2406" y="881"/>
                  </a:cubicBezTo>
                  <a:lnTo>
                    <a:pt x="2406" y="1286"/>
                  </a:lnTo>
                  <a:cubicBezTo>
                    <a:pt x="2216" y="1405"/>
                    <a:pt x="1668" y="1643"/>
                    <a:pt x="668" y="1691"/>
                  </a:cubicBezTo>
                  <a:cubicBezTo>
                    <a:pt x="596" y="1691"/>
                    <a:pt x="549" y="1691"/>
                    <a:pt x="525" y="1643"/>
                  </a:cubicBezTo>
                  <a:cubicBezTo>
                    <a:pt x="477" y="1620"/>
                    <a:pt x="477" y="1572"/>
                    <a:pt x="477" y="1524"/>
                  </a:cubicBezTo>
                  <a:lnTo>
                    <a:pt x="477" y="643"/>
                  </a:lnTo>
                  <a:cubicBezTo>
                    <a:pt x="477" y="596"/>
                    <a:pt x="477" y="548"/>
                    <a:pt x="525" y="524"/>
                  </a:cubicBezTo>
                  <a:cubicBezTo>
                    <a:pt x="549" y="476"/>
                    <a:pt x="596" y="476"/>
                    <a:pt x="644" y="476"/>
                  </a:cubicBezTo>
                  <a:close/>
                  <a:moveTo>
                    <a:pt x="11313" y="476"/>
                  </a:moveTo>
                  <a:cubicBezTo>
                    <a:pt x="11360" y="476"/>
                    <a:pt x="11408" y="476"/>
                    <a:pt x="11456" y="524"/>
                  </a:cubicBezTo>
                  <a:cubicBezTo>
                    <a:pt x="11479" y="548"/>
                    <a:pt x="11503" y="596"/>
                    <a:pt x="11503" y="643"/>
                  </a:cubicBezTo>
                  <a:lnTo>
                    <a:pt x="11503" y="1524"/>
                  </a:lnTo>
                  <a:cubicBezTo>
                    <a:pt x="11503" y="1572"/>
                    <a:pt x="11479" y="1620"/>
                    <a:pt x="11456" y="1643"/>
                  </a:cubicBezTo>
                  <a:cubicBezTo>
                    <a:pt x="11408" y="1691"/>
                    <a:pt x="11360" y="1691"/>
                    <a:pt x="11313" y="1691"/>
                  </a:cubicBezTo>
                  <a:cubicBezTo>
                    <a:pt x="10312" y="1643"/>
                    <a:pt x="9765" y="1405"/>
                    <a:pt x="9574" y="1286"/>
                  </a:cubicBezTo>
                  <a:lnTo>
                    <a:pt x="9574" y="881"/>
                  </a:lnTo>
                  <a:cubicBezTo>
                    <a:pt x="9765" y="762"/>
                    <a:pt x="10312" y="524"/>
                    <a:pt x="11313" y="476"/>
                  </a:cubicBezTo>
                  <a:close/>
                  <a:moveTo>
                    <a:pt x="5740" y="1643"/>
                  </a:moveTo>
                  <a:cubicBezTo>
                    <a:pt x="5288" y="1762"/>
                    <a:pt x="4930" y="2167"/>
                    <a:pt x="4930" y="2667"/>
                  </a:cubicBezTo>
                  <a:cubicBezTo>
                    <a:pt x="4930" y="2858"/>
                    <a:pt x="5002" y="3072"/>
                    <a:pt x="5097" y="3215"/>
                  </a:cubicBezTo>
                  <a:cubicBezTo>
                    <a:pt x="5049" y="3215"/>
                    <a:pt x="5002" y="3167"/>
                    <a:pt x="4978" y="3120"/>
                  </a:cubicBezTo>
                  <a:lnTo>
                    <a:pt x="4145" y="1643"/>
                  </a:lnTo>
                  <a:close/>
                  <a:moveTo>
                    <a:pt x="5978" y="2096"/>
                  </a:moveTo>
                  <a:cubicBezTo>
                    <a:pt x="6312" y="2096"/>
                    <a:pt x="6550" y="2334"/>
                    <a:pt x="6550" y="2667"/>
                  </a:cubicBezTo>
                  <a:cubicBezTo>
                    <a:pt x="6550" y="2977"/>
                    <a:pt x="6312" y="3239"/>
                    <a:pt x="5978" y="3239"/>
                  </a:cubicBezTo>
                  <a:cubicBezTo>
                    <a:pt x="5669" y="3239"/>
                    <a:pt x="5407" y="2977"/>
                    <a:pt x="5407" y="2667"/>
                  </a:cubicBezTo>
                  <a:cubicBezTo>
                    <a:pt x="5407" y="2334"/>
                    <a:pt x="5669" y="2096"/>
                    <a:pt x="5978" y="2096"/>
                  </a:cubicBezTo>
                  <a:close/>
                  <a:moveTo>
                    <a:pt x="7812" y="1643"/>
                  </a:moveTo>
                  <a:lnTo>
                    <a:pt x="7002" y="3120"/>
                  </a:lnTo>
                  <a:cubicBezTo>
                    <a:pt x="6955" y="3167"/>
                    <a:pt x="6907" y="3215"/>
                    <a:pt x="6859" y="3239"/>
                  </a:cubicBezTo>
                  <a:cubicBezTo>
                    <a:pt x="6955" y="3072"/>
                    <a:pt x="7026" y="2882"/>
                    <a:pt x="7026" y="2667"/>
                  </a:cubicBezTo>
                  <a:cubicBezTo>
                    <a:pt x="7026" y="2167"/>
                    <a:pt x="6693" y="1762"/>
                    <a:pt x="6240" y="1643"/>
                  </a:cubicBezTo>
                  <a:close/>
                  <a:moveTo>
                    <a:pt x="8455" y="1643"/>
                  </a:moveTo>
                  <a:cubicBezTo>
                    <a:pt x="8526" y="1643"/>
                    <a:pt x="8598" y="1643"/>
                    <a:pt x="8669" y="1691"/>
                  </a:cubicBezTo>
                  <a:cubicBezTo>
                    <a:pt x="8788" y="1786"/>
                    <a:pt x="8836" y="1953"/>
                    <a:pt x="8765" y="2072"/>
                  </a:cubicBezTo>
                  <a:lnTo>
                    <a:pt x="7359" y="4549"/>
                  </a:lnTo>
                  <a:cubicBezTo>
                    <a:pt x="7336" y="4596"/>
                    <a:pt x="7336" y="4620"/>
                    <a:pt x="7336" y="4668"/>
                  </a:cubicBezTo>
                  <a:lnTo>
                    <a:pt x="7336" y="6001"/>
                  </a:lnTo>
                  <a:cubicBezTo>
                    <a:pt x="7217" y="5978"/>
                    <a:pt x="7098" y="5930"/>
                    <a:pt x="6978" y="5906"/>
                  </a:cubicBezTo>
                  <a:lnTo>
                    <a:pt x="6955" y="5906"/>
                  </a:lnTo>
                  <a:cubicBezTo>
                    <a:pt x="6455" y="5811"/>
                    <a:pt x="6121" y="5573"/>
                    <a:pt x="6121" y="5573"/>
                  </a:cubicBezTo>
                  <a:cubicBezTo>
                    <a:pt x="6121" y="5549"/>
                    <a:pt x="6121" y="5549"/>
                    <a:pt x="6121" y="5549"/>
                  </a:cubicBezTo>
                  <a:lnTo>
                    <a:pt x="6097" y="5549"/>
                  </a:lnTo>
                  <a:cubicBezTo>
                    <a:pt x="6054" y="5527"/>
                    <a:pt x="6012" y="5516"/>
                    <a:pt x="5971" y="5516"/>
                  </a:cubicBezTo>
                  <a:cubicBezTo>
                    <a:pt x="5921" y="5516"/>
                    <a:pt x="5875" y="5533"/>
                    <a:pt x="5835" y="5573"/>
                  </a:cubicBezTo>
                  <a:cubicBezTo>
                    <a:pt x="5835" y="5573"/>
                    <a:pt x="5526" y="5811"/>
                    <a:pt x="5002" y="5906"/>
                  </a:cubicBezTo>
                  <a:lnTo>
                    <a:pt x="4954" y="5906"/>
                  </a:lnTo>
                  <a:cubicBezTo>
                    <a:pt x="4835" y="5930"/>
                    <a:pt x="4740" y="5978"/>
                    <a:pt x="4621" y="6001"/>
                  </a:cubicBezTo>
                  <a:lnTo>
                    <a:pt x="4621" y="4668"/>
                  </a:lnTo>
                  <a:cubicBezTo>
                    <a:pt x="4621" y="4620"/>
                    <a:pt x="4621" y="4596"/>
                    <a:pt x="4597" y="4549"/>
                  </a:cubicBezTo>
                  <a:lnTo>
                    <a:pt x="3216" y="2072"/>
                  </a:lnTo>
                  <a:cubicBezTo>
                    <a:pt x="3192" y="2024"/>
                    <a:pt x="3168" y="1977"/>
                    <a:pt x="3168" y="1929"/>
                  </a:cubicBezTo>
                  <a:cubicBezTo>
                    <a:pt x="3168" y="1834"/>
                    <a:pt x="3216" y="1739"/>
                    <a:pt x="3287" y="1691"/>
                  </a:cubicBezTo>
                  <a:cubicBezTo>
                    <a:pt x="3359" y="1643"/>
                    <a:pt x="3430" y="1643"/>
                    <a:pt x="3525" y="1643"/>
                  </a:cubicBezTo>
                  <a:cubicBezTo>
                    <a:pt x="3597" y="1667"/>
                    <a:pt x="3668" y="1715"/>
                    <a:pt x="3692" y="1786"/>
                  </a:cubicBezTo>
                  <a:lnTo>
                    <a:pt x="4573" y="3334"/>
                  </a:lnTo>
                  <a:cubicBezTo>
                    <a:pt x="4692" y="3572"/>
                    <a:pt x="4930" y="3691"/>
                    <a:pt x="5169" y="3691"/>
                  </a:cubicBezTo>
                  <a:lnTo>
                    <a:pt x="6788" y="3691"/>
                  </a:lnTo>
                  <a:cubicBezTo>
                    <a:pt x="7050" y="3691"/>
                    <a:pt x="7288" y="3572"/>
                    <a:pt x="7407" y="3334"/>
                  </a:cubicBezTo>
                  <a:lnTo>
                    <a:pt x="8264" y="1786"/>
                  </a:lnTo>
                  <a:cubicBezTo>
                    <a:pt x="8312" y="1715"/>
                    <a:pt x="8360" y="1667"/>
                    <a:pt x="8455" y="1643"/>
                  </a:cubicBezTo>
                  <a:close/>
                  <a:moveTo>
                    <a:pt x="6216" y="6144"/>
                  </a:moveTo>
                  <a:cubicBezTo>
                    <a:pt x="6359" y="6216"/>
                    <a:pt x="6526" y="6287"/>
                    <a:pt x="6716" y="6335"/>
                  </a:cubicBezTo>
                  <a:cubicBezTo>
                    <a:pt x="6788" y="6335"/>
                    <a:pt x="6836" y="6359"/>
                    <a:pt x="6907" y="6359"/>
                  </a:cubicBezTo>
                  <a:cubicBezTo>
                    <a:pt x="7098" y="6406"/>
                    <a:pt x="7264" y="6478"/>
                    <a:pt x="7431" y="6573"/>
                  </a:cubicBezTo>
                  <a:lnTo>
                    <a:pt x="7455" y="6573"/>
                  </a:lnTo>
                  <a:cubicBezTo>
                    <a:pt x="7598" y="6668"/>
                    <a:pt x="7741" y="6787"/>
                    <a:pt x="7860" y="6930"/>
                  </a:cubicBezTo>
                  <a:cubicBezTo>
                    <a:pt x="8074" y="7192"/>
                    <a:pt x="8241" y="7478"/>
                    <a:pt x="8288" y="7811"/>
                  </a:cubicBezTo>
                  <a:cubicBezTo>
                    <a:pt x="8241" y="7859"/>
                    <a:pt x="8193" y="7907"/>
                    <a:pt x="8122" y="7954"/>
                  </a:cubicBezTo>
                  <a:cubicBezTo>
                    <a:pt x="8049" y="8006"/>
                    <a:pt x="7964" y="8030"/>
                    <a:pt x="7879" y="8030"/>
                  </a:cubicBezTo>
                  <a:cubicBezTo>
                    <a:pt x="7767" y="8030"/>
                    <a:pt x="7655" y="7988"/>
                    <a:pt x="7574" y="7907"/>
                  </a:cubicBezTo>
                  <a:lnTo>
                    <a:pt x="7574" y="7883"/>
                  </a:lnTo>
                  <a:cubicBezTo>
                    <a:pt x="7526" y="7859"/>
                    <a:pt x="7502" y="7835"/>
                    <a:pt x="7479" y="7811"/>
                  </a:cubicBezTo>
                  <a:cubicBezTo>
                    <a:pt x="7310" y="7695"/>
                    <a:pt x="7114" y="7634"/>
                    <a:pt x="6919" y="7634"/>
                  </a:cubicBezTo>
                  <a:cubicBezTo>
                    <a:pt x="6757" y="7634"/>
                    <a:pt x="6596" y="7677"/>
                    <a:pt x="6455" y="7764"/>
                  </a:cubicBezTo>
                  <a:cubicBezTo>
                    <a:pt x="6407" y="7787"/>
                    <a:pt x="6335" y="7835"/>
                    <a:pt x="6288" y="7883"/>
                  </a:cubicBezTo>
                  <a:lnTo>
                    <a:pt x="6288" y="7907"/>
                  </a:lnTo>
                  <a:cubicBezTo>
                    <a:pt x="6193" y="7978"/>
                    <a:pt x="6073" y="8026"/>
                    <a:pt x="5978" y="8026"/>
                  </a:cubicBezTo>
                  <a:cubicBezTo>
                    <a:pt x="5907" y="8026"/>
                    <a:pt x="5835" y="8002"/>
                    <a:pt x="5764" y="7978"/>
                  </a:cubicBezTo>
                  <a:cubicBezTo>
                    <a:pt x="5716" y="7954"/>
                    <a:pt x="5692" y="7930"/>
                    <a:pt x="5645" y="7907"/>
                  </a:cubicBezTo>
                  <a:cubicBezTo>
                    <a:pt x="5573" y="7811"/>
                    <a:pt x="5454" y="7740"/>
                    <a:pt x="5335" y="7692"/>
                  </a:cubicBezTo>
                  <a:cubicBezTo>
                    <a:pt x="5240" y="7645"/>
                    <a:pt x="5121" y="7621"/>
                    <a:pt x="5026" y="7621"/>
                  </a:cubicBezTo>
                  <a:cubicBezTo>
                    <a:pt x="4764" y="7621"/>
                    <a:pt x="4549" y="7716"/>
                    <a:pt x="4383" y="7883"/>
                  </a:cubicBezTo>
                  <a:lnTo>
                    <a:pt x="4359" y="7907"/>
                  </a:lnTo>
                  <a:cubicBezTo>
                    <a:pt x="4359" y="7907"/>
                    <a:pt x="4335" y="7930"/>
                    <a:pt x="4335" y="7930"/>
                  </a:cubicBezTo>
                  <a:cubicBezTo>
                    <a:pt x="4311" y="7930"/>
                    <a:pt x="4311" y="7954"/>
                    <a:pt x="4311" y="7954"/>
                  </a:cubicBezTo>
                  <a:lnTo>
                    <a:pt x="4287" y="7954"/>
                  </a:lnTo>
                  <a:cubicBezTo>
                    <a:pt x="4224" y="8005"/>
                    <a:pt x="4146" y="8029"/>
                    <a:pt x="4066" y="8029"/>
                  </a:cubicBezTo>
                  <a:cubicBezTo>
                    <a:pt x="3997" y="8029"/>
                    <a:pt x="3925" y="8011"/>
                    <a:pt x="3859" y="7978"/>
                  </a:cubicBezTo>
                  <a:cubicBezTo>
                    <a:pt x="3787" y="7930"/>
                    <a:pt x="3740" y="7883"/>
                    <a:pt x="3692" y="7835"/>
                  </a:cubicBezTo>
                  <a:cubicBezTo>
                    <a:pt x="3787" y="7168"/>
                    <a:pt x="4264" y="6621"/>
                    <a:pt x="4883" y="6430"/>
                  </a:cubicBezTo>
                  <a:cubicBezTo>
                    <a:pt x="4954" y="6406"/>
                    <a:pt x="5026" y="6382"/>
                    <a:pt x="5097" y="6359"/>
                  </a:cubicBezTo>
                  <a:cubicBezTo>
                    <a:pt x="5311" y="6311"/>
                    <a:pt x="5502" y="6263"/>
                    <a:pt x="5669" y="6192"/>
                  </a:cubicBezTo>
                  <a:cubicBezTo>
                    <a:pt x="5692" y="6192"/>
                    <a:pt x="5716" y="6168"/>
                    <a:pt x="5764" y="6144"/>
                  </a:cubicBezTo>
                  <a:lnTo>
                    <a:pt x="5764" y="6525"/>
                  </a:lnTo>
                  <a:cubicBezTo>
                    <a:pt x="5764" y="6644"/>
                    <a:pt x="5859" y="6763"/>
                    <a:pt x="6002" y="6763"/>
                  </a:cubicBezTo>
                  <a:cubicBezTo>
                    <a:pt x="6121" y="6763"/>
                    <a:pt x="6216" y="6644"/>
                    <a:pt x="6216" y="6525"/>
                  </a:cubicBezTo>
                  <a:lnTo>
                    <a:pt x="6216" y="6144"/>
                  </a:lnTo>
                  <a:close/>
                  <a:moveTo>
                    <a:pt x="691" y="0"/>
                  </a:moveTo>
                  <a:cubicBezTo>
                    <a:pt x="501" y="0"/>
                    <a:pt x="334" y="48"/>
                    <a:pt x="191" y="191"/>
                  </a:cubicBezTo>
                  <a:cubicBezTo>
                    <a:pt x="72" y="310"/>
                    <a:pt x="1" y="476"/>
                    <a:pt x="1" y="643"/>
                  </a:cubicBezTo>
                  <a:lnTo>
                    <a:pt x="1" y="1524"/>
                  </a:lnTo>
                  <a:cubicBezTo>
                    <a:pt x="1" y="1691"/>
                    <a:pt x="72" y="1858"/>
                    <a:pt x="191" y="1977"/>
                  </a:cubicBezTo>
                  <a:cubicBezTo>
                    <a:pt x="310" y="2096"/>
                    <a:pt x="477" y="2167"/>
                    <a:pt x="644" y="2167"/>
                  </a:cubicBezTo>
                  <a:lnTo>
                    <a:pt x="691" y="2167"/>
                  </a:lnTo>
                  <a:cubicBezTo>
                    <a:pt x="1882" y="2096"/>
                    <a:pt x="2501" y="1786"/>
                    <a:pt x="2716" y="1643"/>
                  </a:cubicBezTo>
                  <a:lnTo>
                    <a:pt x="2763" y="1643"/>
                  </a:lnTo>
                  <a:cubicBezTo>
                    <a:pt x="2716" y="1739"/>
                    <a:pt x="2716" y="1834"/>
                    <a:pt x="2716" y="1929"/>
                  </a:cubicBezTo>
                  <a:cubicBezTo>
                    <a:pt x="2716" y="2048"/>
                    <a:pt x="2739" y="2191"/>
                    <a:pt x="2811" y="2286"/>
                  </a:cubicBezTo>
                  <a:lnTo>
                    <a:pt x="4168" y="4739"/>
                  </a:lnTo>
                  <a:lnTo>
                    <a:pt x="4168" y="6263"/>
                  </a:lnTo>
                  <a:cubicBezTo>
                    <a:pt x="4025" y="6359"/>
                    <a:pt x="3883" y="6478"/>
                    <a:pt x="3740" y="6621"/>
                  </a:cubicBezTo>
                  <a:cubicBezTo>
                    <a:pt x="3502" y="6906"/>
                    <a:pt x="3311" y="7264"/>
                    <a:pt x="3240" y="7645"/>
                  </a:cubicBezTo>
                  <a:cubicBezTo>
                    <a:pt x="3184" y="7635"/>
                    <a:pt x="3127" y="7630"/>
                    <a:pt x="3072" y="7630"/>
                  </a:cubicBezTo>
                  <a:cubicBezTo>
                    <a:pt x="2844" y="7630"/>
                    <a:pt x="2626" y="7710"/>
                    <a:pt x="2454" y="7883"/>
                  </a:cubicBezTo>
                  <a:cubicBezTo>
                    <a:pt x="2382" y="7978"/>
                    <a:pt x="2263" y="8026"/>
                    <a:pt x="2144" y="8026"/>
                  </a:cubicBezTo>
                  <a:cubicBezTo>
                    <a:pt x="2025" y="8026"/>
                    <a:pt x="1906" y="7978"/>
                    <a:pt x="1835" y="7883"/>
                  </a:cubicBezTo>
                  <a:cubicBezTo>
                    <a:pt x="1668" y="7716"/>
                    <a:pt x="1430" y="7621"/>
                    <a:pt x="1192" y="7621"/>
                  </a:cubicBezTo>
                  <a:cubicBezTo>
                    <a:pt x="953" y="7621"/>
                    <a:pt x="715" y="7716"/>
                    <a:pt x="549" y="7883"/>
                  </a:cubicBezTo>
                  <a:cubicBezTo>
                    <a:pt x="453" y="7978"/>
                    <a:pt x="358" y="8026"/>
                    <a:pt x="239" y="8026"/>
                  </a:cubicBezTo>
                  <a:cubicBezTo>
                    <a:pt x="96" y="8026"/>
                    <a:pt x="1" y="8121"/>
                    <a:pt x="1" y="8264"/>
                  </a:cubicBezTo>
                  <a:cubicBezTo>
                    <a:pt x="1" y="8383"/>
                    <a:pt x="96" y="8478"/>
                    <a:pt x="239" y="8478"/>
                  </a:cubicBezTo>
                  <a:cubicBezTo>
                    <a:pt x="477" y="8478"/>
                    <a:pt x="715" y="8383"/>
                    <a:pt x="882" y="8216"/>
                  </a:cubicBezTo>
                  <a:cubicBezTo>
                    <a:pt x="953" y="8145"/>
                    <a:pt x="1072" y="8097"/>
                    <a:pt x="1192" y="8097"/>
                  </a:cubicBezTo>
                  <a:cubicBezTo>
                    <a:pt x="1311" y="8097"/>
                    <a:pt x="1430" y="8145"/>
                    <a:pt x="1501" y="8216"/>
                  </a:cubicBezTo>
                  <a:cubicBezTo>
                    <a:pt x="1668" y="8407"/>
                    <a:pt x="1906" y="8502"/>
                    <a:pt x="2144" y="8502"/>
                  </a:cubicBezTo>
                  <a:cubicBezTo>
                    <a:pt x="2382" y="8502"/>
                    <a:pt x="2620" y="8407"/>
                    <a:pt x="2787" y="8216"/>
                  </a:cubicBezTo>
                  <a:cubicBezTo>
                    <a:pt x="2868" y="8135"/>
                    <a:pt x="2980" y="8092"/>
                    <a:pt x="3092" y="8092"/>
                  </a:cubicBezTo>
                  <a:cubicBezTo>
                    <a:pt x="3177" y="8092"/>
                    <a:pt x="3263" y="8117"/>
                    <a:pt x="3335" y="8168"/>
                  </a:cubicBezTo>
                  <a:cubicBezTo>
                    <a:pt x="3406" y="8216"/>
                    <a:pt x="3454" y="8264"/>
                    <a:pt x="3525" y="8311"/>
                  </a:cubicBezTo>
                  <a:cubicBezTo>
                    <a:pt x="3668" y="8430"/>
                    <a:pt x="3859" y="8502"/>
                    <a:pt x="4049" y="8502"/>
                  </a:cubicBezTo>
                  <a:cubicBezTo>
                    <a:pt x="4264" y="8502"/>
                    <a:pt x="4454" y="8430"/>
                    <a:pt x="4621" y="8288"/>
                  </a:cubicBezTo>
                  <a:cubicBezTo>
                    <a:pt x="4668" y="8264"/>
                    <a:pt x="4716" y="8192"/>
                    <a:pt x="4788" y="8168"/>
                  </a:cubicBezTo>
                  <a:cubicBezTo>
                    <a:pt x="4859" y="8121"/>
                    <a:pt x="4930" y="8097"/>
                    <a:pt x="5026" y="8097"/>
                  </a:cubicBezTo>
                  <a:cubicBezTo>
                    <a:pt x="5073" y="8097"/>
                    <a:pt x="5121" y="8097"/>
                    <a:pt x="5169" y="8121"/>
                  </a:cubicBezTo>
                  <a:cubicBezTo>
                    <a:pt x="5216" y="8145"/>
                    <a:pt x="5288" y="8168"/>
                    <a:pt x="5335" y="8216"/>
                  </a:cubicBezTo>
                  <a:cubicBezTo>
                    <a:pt x="5383" y="8288"/>
                    <a:pt x="5454" y="8335"/>
                    <a:pt x="5526" y="8383"/>
                  </a:cubicBezTo>
                  <a:lnTo>
                    <a:pt x="5550" y="8383"/>
                  </a:lnTo>
                  <a:cubicBezTo>
                    <a:pt x="5573" y="8383"/>
                    <a:pt x="5573" y="8407"/>
                    <a:pt x="5573" y="8407"/>
                  </a:cubicBezTo>
                  <a:cubicBezTo>
                    <a:pt x="5692" y="8454"/>
                    <a:pt x="5835" y="8478"/>
                    <a:pt x="5978" y="8478"/>
                  </a:cubicBezTo>
                  <a:cubicBezTo>
                    <a:pt x="6216" y="8478"/>
                    <a:pt x="6431" y="8383"/>
                    <a:pt x="6621" y="8216"/>
                  </a:cubicBezTo>
                  <a:cubicBezTo>
                    <a:pt x="6705" y="8133"/>
                    <a:pt x="6818" y="8091"/>
                    <a:pt x="6931" y="8091"/>
                  </a:cubicBezTo>
                  <a:cubicBezTo>
                    <a:pt x="7044" y="8091"/>
                    <a:pt x="7157" y="8133"/>
                    <a:pt x="7240" y="8216"/>
                  </a:cubicBezTo>
                  <a:cubicBezTo>
                    <a:pt x="7407" y="8407"/>
                    <a:pt x="7645" y="8478"/>
                    <a:pt x="7883" y="8478"/>
                  </a:cubicBezTo>
                  <a:cubicBezTo>
                    <a:pt x="8122" y="8478"/>
                    <a:pt x="8360" y="8407"/>
                    <a:pt x="8526" y="8216"/>
                  </a:cubicBezTo>
                  <a:cubicBezTo>
                    <a:pt x="8550" y="8192"/>
                    <a:pt x="8598" y="8168"/>
                    <a:pt x="8645" y="8145"/>
                  </a:cubicBezTo>
                  <a:cubicBezTo>
                    <a:pt x="8693" y="8097"/>
                    <a:pt x="8765" y="8097"/>
                    <a:pt x="8836" y="8097"/>
                  </a:cubicBezTo>
                  <a:cubicBezTo>
                    <a:pt x="8955" y="8097"/>
                    <a:pt x="9074" y="8145"/>
                    <a:pt x="9146" y="8216"/>
                  </a:cubicBezTo>
                  <a:cubicBezTo>
                    <a:pt x="9336" y="8383"/>
                    <a:pt x="9550" y="8478"/>
                    <a:pt x="9789" y="8478"/>
                  </a:cubicBezTo>
                  <a:cubicBezTo>
                    <a:pt x="10027" y="8478"/>
                    <a:pt x="10265" y="8383"/>
                    <a:pt x="10432" y="8216"/>
                  </a:cubicBezTo>
                  <a:cubicBezTo>
                    <a:pt x="10527" y="8145"/>
                    <a:pt x="10646" y="8097"/>
                    <a:pt x="10741" y="8097"/>
                  </a:cubicBezTo>
                  <a:cubicBezTo>
                    <a:pt x="10860" y="8097"/>
                    <a:pt x="10979" y="8145"/>
                    <a:pt x="11051" y="8216"/>
                  </a:cubicBezTo>
                  <a:lnTo>
                    <a:pt x="11075" y="8216"/>
                  </a:lnTo>
                  <a:cubicBezTo>
                    <a:pt x="11224" y="8387"/>
                    <a:pt x="11451" y="8482"/>
                    <a:pt x="11669" y="8482"/>
                  </a:cubicBezTo>
                  <a:cubicBezTo>
                    <a:pt x="11693" y="8482"/>
                    <a:pt x="11717" y="8480"/>
                    <a:pt x="11741" y="8478"/>
                  </a:cubicBezTo>
                  <a:cubicBezTo>
                    <a:pt x="11884" y="8478"/>
                    <a:pt x="11979" y="8383"/>
                    <a:pt x="11979" y="8240"/>
                  </a:cubicBezTo>
                  <a:cubicBezTo>
                    <a:pt x="11956" y="8121"/>
                    <a:pt x="11860" y="8026"/>
                    <a:pt x="11718" y="8026"/>
                  </a:cubicBezTo>
                  <a:cubicBezTo>
                    <a:pt x="11598" y="8026"/>
                    <a:pt x="11479" y="7978"/>
                    <a:pt x="11408" y="7883"/>
                  </a:cubicBezTo>
                  <a:lnTo>
                    <a:pt x="11384" y="7883"/>
                  </a:lnTo>
                  <a:cubicBezTo>
                    <a:pt x="11217" y="7716"/>
                    <a:pt x="11003" y="7621"/>
                    <a:pt x="10741" y="7621"/>
                  </a:cubicBezTo>
                  <a:cubicBezTo>
                    <a:pt x="10503" y="7621"/>
                    <a:pt x="10289" y="7716"/>
                    <a:pt x="10098" y="7883"/>
                  </a:cubicBezTo>
                  <a:cubicBezTo>
                    <a:pt x="10027" y="7978"/>
                    <a:pt x="9908" y="8026"/>
                    <a:pt x="9789" y="8026"/>
                  </a:cubicBezTo>
                  <a:cubicBezTo>
                    <a:pt x="9669" y="8026"/>
                    <a:pt x="9574" y="7978"/>
                    <a:pt x="9479" y="7883"/>
                  </a:cubicBezTo>
                  <a:cubicBezTo>
                    <a:pt x="9312" y="7716"/>
                    <a:pt x="9074" y="7621"/>
                    <a:pt x="8836" y="7621"/>
                  </a:cubicBezTo>
                  <a:lnTo>
                    <a:pt x="8717" y="7621"/>
                  </a:lnTo>
                  <a:cubicBezTo>
                    <a:pt x="8645" y="7264"/>
                    <a:pt x="8479" y="6906"/>
                    <a:pt x="8217" y="6621"/>
                  </a:cubicBezTo>
                  <a:cubicBezTo>
                    <a:pt x="8098" y="6478"/>
                    <a:pt x="7955" y="6359"/>
                    <a:pt x="7812" y="6240"/>
                  </a:cubicBezTo>
                  <a:lnTo>
                    <a:pt x="7812" y="4715"/>
                  </a:lnTo>
                  <a:lnTo>
                    <a:pt x="9169" y="2286"/>
                  </a:lnTo>
                  <a:cubicBezTo>
                    <a:pt x="9288" y="2072"/>
                    <a:pt x="9288" y="1834"/>
                    <a:pt x="9217" y="1643"/>
                  </a:cubicBezTo>
                  <a:lnTo>
                    <a:pt x="9265" y="1643"/>
                  </a:lnTo>
                  <a:cubicBezTo>
                    <a:pt x="9455" y="1786"/>
                    <a:pt x="10074" y="2096"/>
                    <a:pt x="11289" y="2167"/>
                  </a:cubicBezTo>
                  <a:lnTo>
                    <a:pt x="11313" y="2167"/>
                  </a:lnTo>
                  <a:cubicBezTo>
                    <a:pt x="11479" y="2167"/>
                    <a:pt x="11646" y="2096"/>
                    <a:pt x="11765" y="1977"/>
                  </a:cubicBezTo>
                  <a:cubicBezTo>
                    <a:pt x="11884" y="1858"/>
                    <a:pt x="11956" y="1691"/>
                    <a:pt x="11956" y="1524"/>
                  </a:cubicBezTo>
                  <a:lnTo>
                    <a:pt x="11956" y="643"/>
                  </a:lnTo>
                  <a:cubicBezTo>
                    <a:pt x="11956" y="476"/>
                    <a:pt x="11884" y="310"/>
                    <a:pt x="11765" y="191"/>
                  </a:cubicBezTo>
                  <a:cubicBezTo>
                    <a:pt x="11646" y="48"/>
                    <a:pt x="11456" y="0"/>
                    <a:pt x="11289" y="0"/>
                  </a:cubicBezTo>
                  <a:cubicBezTo>
                    <a:pt x="10074" y="72"/>
                    <a:pt x="9455" y="405"/>
                    <a:pt x="9265" y="524"/>
                  </a:cubicBezTo>
                  <a:lnTo>
                    <a:pt x="8407" y="524"/>
                  </a:lnTo>
                  <a:cubicBezTo>
                    <a:pt x="8288" y="524"/>
                    <a:pt x="8169" y="619"/>
                    <a:pt x="8169" y="762"/>
                  </a:cubicBezTo>
                  <a:cubicBezTo>
                    <a:pt x="8169" y="881"/>
                    <a:pt x="8264" y="1000"/>
                    <a:pt x="8407" y="1000"/>
                  </a:cubicBezTo>
                  <a:lnTo>
                    <a:pt x="9098" y="1000"/>
                  </a:lnTo>
                  <a:lnTo>
                    <a:pt x="9098" y="1191"/>
                  </a:lnTo>
                  <a:lnTo>
                    <a:pt x="2859" y="1191"/>
                  </a:lnTo>
                  <a:lnTo>
                    <a:pt x="2859" y="1000"/>
                  </a:lnTo>
                  <a:lnTo>
                    <a:pt x="6621" y="1000"/>
                  </a:lnTo>
                  <a:cubicBezTo>
                    <a:pt x="6764" y="1000"/>
                    <a:pt x="6859" y="881"/>
                    <a:pt x="6859" y="762"/>
                  </a:cubicBezTo>
                  <a:cubicBezTo>
                    <a:pt x="6859" y="619"/>
                    <a:pt x="6764" y="524"/>
                    <a:pt x="6621" y="524"/>
                  </a:cubicBezTo>
                  <a:lnTo>
                    <a:pt x="2716" y="524"/>
                  </a:lnTo>
                  <a:cubicBezTo>
                    <a:pt x="2501" y="405"/>
                    <a:pt x="1882" y="72"/>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9"/>
            <p:cNvSpPr/>
            <p:nvPr/>
          </p:nvSpPr>
          <p:spPr>
            <a:xfrm>
              <a:off x="4900897" y="2372012"/>
              <a:ext cx="16765" cy="15727"/>
            </a:xfrm>
            <a:custGeom>
              <a:rect b="b" l="l" r="r" t="t"/>
              <a:pathLst>
                <a:path extrusionOk="0" h="470" w="501">
                  <a:moveTo>
                    <a:pt x="260" y="1"/>
                  </a:moveTo>
                  <a:cubicBezTo>
                    <a:pt x="245" y="1"/>
                    <a:pt x="230" y="2"/>
                    <a:pt x="214" y="5"/>
                  </a:cubicBezTo>
                  <a:cubicBezTo>
                    <a:pt x="119" y="5"/>
                    <a:pt x="48" y="77"/>
                    <a:pt x="24" y="172"/>
                  </a:cubicBezTo>
                  <a:cubicBezTo>
                    <a:pt x="0" y="267"/>
                    <a:pt x="24" y="362"/>
                    <a:pt x="95" y="434"/>
                  </a:cubicBezTo>
                  <a:cubicBezTo>
                    <a:pt x="143" y="458"/>
                    <a:pt x="191" y="470"/>
                    <a:pt x="238" y="470"/>
                  </a:cubicBezTo>
                  <a:cubicBezTo>
                    <a:pt x="286" y="470"/>
                    <a:pt x="333" y="458"/>
                    <a:pt x="381" y="434"/>
                  </a:cubicBezTo>
                  <a:cubicBezTo>
                    <a:pt x="453" y="362"/>
                    <a:pt x="500" y="243"/>
                    <a:pt x="453" y="148"/>
                  </a:cubicBezTo>
                  <a:cubicBezTo>
                    <a:pt x="432" y="65"/>
                    <a:pt x="35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9"/>
            <p:cNvSpPr/>
            <p:nvPr/>
          </p:nvSpPr>
          <p:spPr>
            <a:xfrm>
              <a:off x="4951894" y="2149519"/>
              <a:ext cx="17568" cy="15660"/>
            </a:xfrm>
            <a:custGeom>
              <a:rect b="b" l="l" r="r" t="t"/>
              <a:pathLst>
                <a:path extrusionOk="0" h="468" w="525">
                  <a:moveTo>
                    <a:pt x="260" y="1"/>
                  </a:moveTo>
                  <a:cubicBezTo>
                    <a:pt x="217" y="1"/>
                    <a:pt x="175" y="12"/>
                    <a:pt x="143" y="34"/>
                  </a:cubicBezTo>
                  <a:cubicBezTo>
                    <a:pt x="48" y="105"/>
                    <a:pt x="0" y="224"/>
                    <a:pt x="48" y="320"/>
                  </a:cubicBezTo>
                  <a:cubicBezTo>
                    <a:pt x="89" y="402"/>
                    <a:pt x="167" y="467"/>
                    <a:pt x="249" y="467"/>
                  </a:cubicBezTo>
                  <a:cubicBezTo>
                    <a:pt x="261" y="467"/>
                    <a:pt x="273" y="466"/>
                    <a:pt x="286" y="463"/>
                  </a:cubicBezTo>
                  <a:cubicBezTo>
                    <a:pt x="381" y="463"/>
                    <a:pt x="453" y="391"/>
                    <a:pt x="500" y="320"/>
                  </a:cubicBezTo>
                  <a:cubicBezTo>
                    <a:pt x="524" y="224"/>
                    <a:pt x="500" y="129"/>
                    <a:pt x="405" y="58"/>
                  </a:cubicBezTo>
                  <a:cubicBezTo>
                    <a:pt x="366" y="18"/>
                    <a:pt x="312"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69"/>
          <p:cNvGrpSpPr/>
          <p:nvPr/>
        </p:nvGrpSpPr>
        <p:grpSpPr>
          <a:xfrm>
            <a:off x="2763613" y="3301332"/>
            <a:ext cx="343493" cy="400881"/>
            <a:chOff x="2763613" y="3301332"/>
            <a:chExt cx="343493" cy="400881"/>
          </a:xfrm>
        </p:grpSpPr>
        <p:sp>
          <p:nvSpPr>
            <p:cNvPr id="1088" name="Google Shape;1088;p69"/>
            <p:cNvSpPr/>
            <p:nvPr/>
          </p:nvSpPr>
          <p:spPr>
            <a:xfrm>
              <a:off x="2981153" y="3653257"/>
              <a:ext cx="16798" cy="15694"/>
            </a:xfrm>
            <a:custGeom>
              <a:rect b="b" l="l" r="r" t="t"/>
              <a:pathLst>
                <a:path extrusionOk="0" h="469" w="502">
                  <a:moveTo>
                    <a:pt x="239" y="1"/>
                  </a:moveTo>
                  <a:cubicBezTo>
                    <a:pt x="215" y="1"/>
                    <a:pt x="192" y="4"/>
                    <a:pt x="168" y="10"/>
                  </a:cubicBezTo>
                  <a:cubicBezTo>
                    <a:pt x="72" y="57"/>
                    <a:pt x="1" y="176"/>
                    <a:pt x="25" y="272"/>
                  </a:cubicBezTo>
                  <a:cubicBezTo>
                    <a:pt x="49" y="367"/>
                    <a:pt x="120" y="438"/>
                    <a:pt x="215" y="462"/>
                  </a:cubicBezTo>
                  <a:cubicBezTo>
                    <a:pt x="232" y="466"/>
                    <a:pt x="248" y="468"/>
                    <a:pt x="264" y="468"/>
                  </a:cubicBezTo>
                  <a:cubicBezTo>
                    <a:pt x="342" y="468"/>
                    <a:pt x="414" y="422"/>
                    <a:pt x="453" y="343"/>
                  </a:cubicBezTo>
                  <a:cubicBezTo>
                    <a:pt x="501" y="272"/>
                    <a:pt x="477" y="153"/>
                    <a:pt x="430" y="81"/>
                  </a:cubicBezTo>
                  <a:cubicBezTo>
                    <a:pt x="376" y="28"/>
                    <a:pt x="309"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9"/>
            <p:cNvSpPr/>
            <p:nvPr/>
          </p:nvSpPr>
          <p:spPr>
            <a:xfrm>
              <a:off x="2895121" y="3492303"/>
              <a:ext cx="76529" cy="88776"/>
            </a:xfrm>
            <a:custGeom>
              <a:rect b="b" l="l" r="r" t="t"/>
              <a:pathLst>
                <a:path extrusionOk="0" h="2653" w="2287">
                  <a:moveTo>
                    <a:pt x="905" y="628"/>
                  </a:moveTo>
                  <a:lnTo>
                    <a:pt x="1119" y="938"/>
                  </a:lnTo>
                  <a:cubicBezTo>
                    <a:pt x="1167" y="1009"/>
                    <a:pt x="1215" y="1033"/>
                    <a:pt x="1286" y="1057"/>
                  </a:cubicBezTo>
                  <a:cubicBezTo>
                    <a:pt x="1357" y="1057"/>
                    <a:pt x="1405" y="1033"/>
                    <a:pt x="1477" y="1009"/>
                  </a:cubicBezTo>
                  <a:lnTo>
                    <a:pt x="1619" y="867"/>
                  </a:lnTo>
                  <a:cubicBezTo>
                    <a:pt x="1691" y="1057"/>
                    <a:pt x="1786" y="1319"/>
                    <a:pt x="1810" y="1676"/>
                  </a:cubicBezTo>
                  <a:lnTo>
                    <a:pt x="1810" y="1700"/>
                  </a:lnTo>
                  <a:cubicBezTo>
                    <a:pt x="1810" y="1700"/>
                    <a:pt x="1810" y="1700"/>
                    <a:pt x="1810" y="1724"/>
                  </a:cubicBezTo>
                  <a:cubicBezTo>
                    <a:pt x="1786" y="1962"/>
                    <a:pt x="1524" y="2176"/>
                    <a:pt x="1191" y="2176"/>
                  </a:cubicBezTo>
                  <a:cubicBezTo>
                    <a:pt x="857" y="2176"/>
                    <a:pt x="572" y="1962"/>
                    <a:pt x="548" y="1700"/>
                  </a:cubicBezTo>
                  <a:cubicBezTo>
                    <a:pt x="548" y="1605"/>
                    <a:pt x="524" y="1129"/>
                    <a:pt x="905" y="628"/>
                  </a:cubicBezTo>
                  <a:close/>
                  <a:moveTo>
                    <a:pt x="923" y="0"/>
                  </a:moveTo>
                  <a:cubicBezTo>
                    <a:pt x="871" y="0"/>
                    <a:pt x="822" y="27"/>
                    <a:pt x="786" y="81"/>
                  </a:cubicBezTo>
                  <a:cubicBezTo>
                    <a:pt x="0" y="867"/>
                    <a:pt x="71" y="1724"/>
                    <a:pt x="71" y="1748"/>
                  </a:cubicBezTo>
                  <a:cubicBezTo>
                    <a:pt x="71" y="1772"/>
                    <a:pt x="71" y="1772"/>
                    <a:pt x="71" y="1772"/>
                  </a:cubicBezTo>
                  <a:cubicBezTo>
                    <a:pt x="119" y="2272"/>
                    <a:pt x="619" y="2653"/>
                    <a:pt x="1191" y="2653"/>
                  </a:cubicBezTo>
                  <a:cubicBezTo>
                    <a:pt x="1786" y="2629"/>
                    <a:pt x="2239" y="2248"/>
                    <a:pt x="2286" y="1748"/>
                  </a:cubicBezTo>
                  <a:cubicBezTo>
                    <a:pt x="2286" y="1748"/>
                    <a:pt x="2286" y="1724"/>
                    <a:pt x="2286" y="1700"/>
                  </a:cubicBezTo>
                  <a:cubicBezTo>
                    <a:pt x="2286" y="1700"/>
                    <a:pt x="2286" y="1676"/>
                    <a:pt x="2286" y="1676"/>
                  </a:cubicBezTo>
                  <a:lnTo>
                    <a:pt x="2286" y="1652"/>
                  </a:lnTo>
                  <a:lnTo>
                    <a:pt x="2286" y="1629"/>
                  </a:lnTo>
                  <a:cubicBezTo>
                    <a:pt x="2239" y="890"/>
                    <a:pt x="1905" y="390"/>
                    <a:pt x="1881" y="366"/>
                  </a:cubicBezTo>
                  <a:cubicBezTo>
                    <a:pt x="1858" y="319"/>
                    <a:pt x="1786" y="271"/>
                    <a:pt x="1738" y="271"/>
                  </a:cubicBezTo>
                  <a:cubicBezTo>
                    <a:pt x="1667" y="271"/>
                    <a:pt x="1596" y="271"/>
                    <a:pt x="1548" y="319"/>
                  </a:cubicBezTo>
                  <a:lnTo>
                    <a:pt x="1381" y="462"/>
                  </a:lnTo>
                  <a:lnTo>
                    <a:pt x="1143" y="105"/>
                  </a:lnTo>
                  <a:cubicBezTo>
                    <a:pt x="1119" y="57"/>
                    <a:pt x="1048" y="9"/>
                    <a:pt x="976" y="9"/>
                  </a:cubicBezTo>
                  <a:cubicBezTo>
                    <a:pt x="959" y="3"/>
                    <a:pt x="941" y="0"/>
                    <a:pt x="9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9"/>
            <p:cNvSpPr/>
            <p:nvPr/>
          </p:nvSpPr>
          <p:spPr>
            <a:xfrm>
              <a:off x="2763613" y="3301332"/>
              <a:ext cx="343493" cy="400881"/>
            </a:xfrm>
            <a:custGeom>
              <a:rect b="b" l="l" r="r" t="t"/>
              <a:pathLst>
                <a:path extrusionOk="0" h="11980" w="10265">
                  <a:moveTo>
                    <a:pt x="6597" y="477"/>
                  </a:moveTo>
                  <a:lnTo>
                    <a:pt x="6597" y="1096"/>
                  </a:lnTo>
                  <a:lnTo>
                    <a:pt x="6597" y="1120"/>
                  </a:lnTo>
                  <a:lnTo>
                    <a:pt x="6597" y="1715"/>
                  </a:lnTo>
                  <a:lnTo>
                    <a:pt x="3692" y="1715"/>
                  </a:lnTo>
                  <a:lnTo>
                    <a:pt x="3692" y="477"/>
                  </a:lnTo>
                  <a:close/>
                  <a:moveTo>
                    <a:pt x="7097" y="2192"/>
                  </a:moveTo>
                  <a:cubicBezTo>
                    <a:pt x="7383" y="2192"/>
                    <a:pt x="7597" y="2358"/>
                    <a:pt x="7693" y="2620"/>
                  </a:cubicBezTo>
                  <a:lnTo>
                    <a:pt x="2668" y="2620"/>
                  </a:lnTo>
                  <a:cubicBezTo>
                    <a:pt x="2739" y="2358"/>
                    <a:pt x="2977" y="2192"/>
                    <a:pt x="3239" y="2192"/>
                  </a:cubicBezTo>
                  <a:close/>
                  <a:moveTo>
                    <a:pt x="5740" y="3073"/>
                  </a:moveTo>
                  <a:lnTo>
                    <a:pt x="5597" y="3549"/>
                  </a:lnTo>
                  <a:lnTo>
                    <a:pt x="4668" y="3549"/>
                  </a:lnTo>
                  <a:lnTo>
                    <a:pt x="4502" y="3073"/>
                  </a:lnTo>
                  <a:close/>
                  <a:moveTo>
                    <a:pt x="6669" y="3073"/>
                  </a:moveTo>
                  <a:lnTo>
                    <a:pt x="7740" y="5859"/>
                  </a:lnTo>
                  <a:cubicBezTo>
                    <a:pt x="7836" y="6121"/>
                    <a:pt x="7907" y="6383"/>
                    <a:pt x="7907" y="6645"/>
                  </a:cubicBezTo>
                  <a:cubicBezTo>
                    <a:pt x="7907" y="7645"/>
                    <a:pt x="7193" y="8503"/>
                    <a:pt x="6240" y="8741"/>
                  </a:cubicBezTo>
                  <a:cubicBezTo>
                    <a:pt x="6073" y="8788"/>
                    <a:pt x="5883" y="8788"/>
                    <a:pt x="5716" y="8788"/>
                  </a:cubicBezTo>
                  <a:lnTo>
                    <a:pt x="4597" y="8788"/>
                  </a:lnTo>
                  <a:cubicBezTo>
                    <a:pt x="4406" y="8788"/>
                    <a:pt x="4216" y="8788"/>
                    <a:pt x="4025" y="8741"/>
                  </a:cubicBezTo>
                  <a:cubicBezTo>
                    <a:pt x="3097" y="8503"/>
                    <a:pt x="2382" y="7645"/>
                    <a:pt x="2382" y="6645"/>
                  </a:cubicBezTo>
                  <a:cubicBezTo>
                    <a:pt x="2382" y="6383"/>
                    <a:pt x="2430" y="6121"/>
                    <a:pt x="2525" y="5859"/>
                  </a:cubicBezTo>
                  <a:lnTo>
                    <a:pt x="3597" y="3073"/>
                  </a:lnTo>
                  <a:lnTo>
                    <a:pt x="4025" y="3073"/>
                  </a:lnTo>
                  <a:lnTo>
                    <a:pt x="4263" y="3859"/>
                  </a:lnTo>
                  <a:cubicBezTo>
                    <a:pt x="4311" y="3954"/>
                    <a:pt x="4383" y="4025"/>
                    <a:pt x="4502" y="4025"/>
                  </a:cubicBezTo>
                  <a:lnTo>
                    <a:pt x="5764" y="4025"/>
                  </a:lnTo>
                  <a:cubicBezTo>
                    <a:pt x="5859" y="4025"/>
                    <a:pt x="5954" y="3954"/>
                    <a:pt x="5978" y="3859"/>
                  </a:cubicBezTo>
                  <a:lnTo>
                    <a:pt x="6240" y="3073"/>
                  </a:lnTo>
                  <a:close/>
                  <a:moveTo>
                    <a:pt x="3216" y="1334"/>
                  </a:moveTo>
                  <a:lnTo>
                    <a:pt x="3216" y="1715"/>
                  </a:lnTo>
                  <a:cubicBezTo>
                    <a:pt x="2644" y="1739"/>
                    <a:pt x="2168" y="2216"/>
                    <a:pt x="2168" y="2787"/>
                  </a:cubicBezTo>
                  <a:lnTo>
                    <a:pt x="2168" y="2835"/>
                  </a:lnTo>
                  <a:cubicBezTo>
                    <a:pt x="2168" y="2978"/>
                    <a:pt x="2263" y="3073"/>
                    <a:pt x="2406" y="3073"/>
                  </a:cubicBezTo>
                  <a:lnTo>
                    <a:pt x="3097" y="3073"/>
                  </a:lnTo>
                  <a:lnTo>
                    <a:pt x="2096" y="5692"/>
                  </a:lnTo>
                  <a:cubicBezTo>
                    <a:pt x="1977" y="6002"/>
                    <a:pt x="1906" y="6312"/>
                    <a:pt x="1906" y="6645"/>
                  </a:cubicBezTo>
                  <a:cubicBezTo>
                    <a:pt x="1906" y="7812"/>
                    <a:pt x="2668" y="8788"/>
                    <a:pt x="3716" y="9122"/>
                  </a:cubicBezTo>
                  <a:lnTo>
                    <a:pt x="3716" y="9669"/>
                  </a:lnTo>
                  <a:lnTo>
                    <a:pt x="1525" y="9669"/>
                  </a:lnTo>
                  <a:cubicBezTo>
                    <a:pt x="953" y="9669"/>
                    <a:pt x="477" y="9122"/>
                    <a:pt x="477" y="8455"/>
                  </a:cubicBezTo>
                  <a:cubicBezTo>
                    <a:pt x="477" y="8360"/>
                    <a:pt x="501" y="8288"/>
                    <a:pt x="501" y="8193"/>
                  </a:cubicBezTo>
                  <a:lnTo>
                    <a:pt x="1596" y="2287"/>
                  </a:lnTo>
                  <a:cubicBezTo>
                    <a:pt x="1715" y="1739"/>
                    <a:pt x="2144" y="1334"/>
                    <a:pt x="2620" y="1334"/>
                  </a:cubicBezTo>
                  <a:close/>
                  <a:moveTo>
                    <a:pt x="6073" y="9241"/>
                  </a:moveTo>
                  <a:lnTo>
                    <a:pt x="6073" y="9669"/>
                  </a:lnTo>
                  <a:lnTo>
                    <a:pt x="4192" y="9669"/>
                  </a:lnTo>
                  <a:lnTo>
                    <a:pt x="4192" y="9241"/>
                  </a:lnTo>
                  <a:cubicBezTo>
                    <a:pt x="4430" y="9265"/>
                    <a:pt x="4668" y="9265"/>
                    <a:pt x="4906" y="9265"/>
                  </a:cubicBezTo>
                  <a:lnTo>
                    <a:pt x="5668" y="9265"/>
                  </a:lnTo>
                  <a:cubicBezTo>
                    <a:pt x="5811" y="9265"/>
                    <a:pt x="5930" y="9265"/>
                    <a:pt x="6073" y="9241"/>
                  </a:cubicBezTo>
                  <a:close/>
                  <a:moveTo>
                    <a:pt x="7645" y="1334"/>
                  </a:moveTo>
                  <a:cubicBezTo>
                    <a:pt x="8145" y="1334"/>
                    <a:pt x="8574" y="1739"/>
                    <a:pt x="8669" y="2287"/>
                  </a:cubicBezTo>
                  <a:lnTo>
                    <a:pt x="9765" y="8193"/>
                  </a:lnTo>
                  <a:cubicBezTo>
                    <a:pt x="9788" y="8288"/>
                    <a:pt x="9788" y="8360"/>
                    <a:pt x="9788" y="8455"/>
                  </a:cubicBezTo>
                  <a:cubicBezTo>
                    <a:pt x="9788" y="9122"/>
                    <a:pt x="9312" y="9669"/>
                    <a:pt x="8741" y="9669"/>
                  </a:cubicBezTo>
                  <a:lnTo>
                    <a:pt x="6550" y="9669"/>
                  </a:lnTo>
                  <a:lnTo>
                    <a:pt x="6550" y="9122"/>
                  </a:lnTo>
                  <a:cubicBezTo>
                    <a:pt x="7597" y="8788"/>
                    <a:pt x="8360" y="7812"/>
                    <a:pt x="8360" y="6645"/>
                  </a:cubicBezTo>
                  <a:cubicBezTo>
                    <a:pt x="8360" y="6312"/>
                    <a:pt x="8312" y="6002"/>
                    <a:pt x="8193" y="5692"/>
                  </a:cubicBezTo>
                  <a:lnTo>
                    <a:pt x="7169" y="3073"/>
                  </a:lnTo>
                  <a:lnTo>
                    <a:pt x="7955" y="3073"/>
                  </a:lnTo>
                  <a:cubicBezTo>
                    <a:pt x="8074" y="3073"/>
                    <a:pt x="8193" y="2978"/>
                    <a:pt x="8193" y="2835"/>
                  </a:cubicBezTo>
                  <a:lnTo>
                    <a:pt x="8193" y="2787"/>
                  </a:lnTo>
                  <a:cubicBezTo>
                    <a:pt x="8193" y="2192"/>
                    <a:pt x="7693" y="1715"/>
                    <a:pt x="7097" y="1715"/>
                  </a:cubicBezTo>
                  <a:lnTo>
                    <a:pt x="7050" y="1715"/>
                  </a:lnTo>
                  <a:lnTo>
                    <a:pt x="7050" y="1334"/>
                  </a:lnTo>
                  <a:close/>
                  <a:moveTo>
                    <a:pt x="6788" y="10146"/>
                  </a:moveTo>
                  <a:lnTo>
                    <a:pt x="7907" y="10884"/>
                  </a:lnTo>
                  <a:lnTo>
                    <a:pt x="7907" y="11527"/>
                  </a:lnTo>
                  <a:lnTo>
                    <a:pt x="2358" y="11527"/>
                  </a:lnTo>
                  <a:lnTo>
                    <a:pt x="2358" y="10979"/>
                  </a:lnTo>
                  <a:lnTo>
                    <a:pt x="5835" y="10979"/>
                  </a:lnTo>
                  <a:cubicBezTo>
                    <a:pt x="5954" y="10979"/>
                    <a:pt x="6050" y="10884"/>
                    <a:pt x="6050" y="10741"/>
                  </a:cubicBezTo>
                  <a:cubicBezTo>
                    <a:pt x="6050" y="10622"/>
                    <a:pt x="5954" y="10503"/>
                    <a:pt x="5835" y="10503"/>
                  </a:cubicBezTo>
                  <a:lnTo>
                    <a:pt x="2906" y="10503"/>
                  </a:lnTo>
                  <a:lnTo>
                    <a:pt x="3478" y="10146"/>
                  </a:lnTo>
                  <a:close/>
                  <a:moveTo>
                    <a:pt x="2835" y="1"/>
                  </a:moveTo>
                  <a:cubicBezTo>
                    <a:pt x="2715" y="1"/>
                    <a:pt x="2620" y="120"/>
                    <a:pt x="2620" y="239"/>
                  </a:cubicBezTo>
                  <a:cubicBezTo>
                    <a:pt x="2620" y="382"/>
                    <a:pt x="2715" y="477"/>
                    <a:pt x="2835" y="477"/>
                  </a:cubicBezTo>
                  <a:lnTo>
                    <a:pt x="3216" y="477"/>
                  </a:lnTo>
                  <a:lnTo>
                    <a:pt x="3216" y="858"/>
                  </a:lnTo>
                  <a:lnTo>
                    <a:pt x="2620" y="858"/>
                  </a:lnTo>
                  <a:cubicBezTo>
                    <a:pt x="1906" y="858"/>
                    <a:pt x="1287" y="1430"/>
                    <a:pt x="1144" y="2216"/>
                  </a:cubicBezTo>
                  <a:lnTo>
                    <a:pt x="48" y="8122"/>
                  </a:lnTo>
                  <a:cubicBezTo>
                    <a:pt x="24" y="8217"/>
                    <a:pt x="1" y="8336"/>
                    <a:pt x="1" y="8455"/>
                  </a:cubicBezTo>
                  <a:cubicBezTo>
                    <a:pt x="1" y="9384"/>
                    <a:pt x="691" y="10146"/>
                    <a:pt x="1525" y="10146"/>
                  </a:cubicBezTo>
                  <a:lnTo>
                    <a:pt x="2620" y="10146"/>
                  </a:lnTo>
                  <a:lnTo>
                    <a:pt x="2001" y="10551"/>
                  </a:lnTo>
                  <a:cubicBezTo>
                    <a:pt x="1977" y="10551"/>
                    <a:pt x="1977" y="10551"/>
                    <a:pt x="1977" y="10574"/>
                  </a:cubicBezTo>
                  <a:cubicBezTo>
                    <a:pt x="1953" y="10574"/>
                    <a:pt x="1953" y="10574"/>
                    <a:pt x="1953" y="10598"/>
                  </a:cubicBezTo>
                  <a:lnTo>
                    <a:pt x="1930" y="10598"/>
                  </a:lnTo>
                  <a:cubicBezTo>
                    <a:pt x="1930" y="10622"/>
                    <a:pt x="1930" y="10622"/>
                    <a:pt x="1930" y="10622"/>
                  </a:cubicBezTo>
                  <a:cubicBezTo>
                    <a:pt x="1930" y="10622"/>
                    <a:pt x="1906" y="10646"/>
                    <a:pt x="1906" y="10670"/>
                  </a:cubicBezTo>
                  <a:cubicBezTo>
                    <a:pt x="1906" y="10670"/>
                    <a:pt x="1906" y="10670"/>
                    <a:pt x="1906" y="10693"/>
                  </a:cubicBezTo>
                  <a:cubicBezTo>
                    <a:pt x="1882" y="10693"/>
                    <a:pt x="1882" y="10693"/>
                    <a:pt x="1882" y="10717"/>
                  </a:cubicBezTo>
                  <a:cubicBezTo>
                    <a:pt x="1882" y="10717"/>
                    <a:pt x="1882" y="10741"/>
                    <a:pt x="1882" y="10741"/>
                  </a:cubicBezTo>
                  <a:lnTo>
                    <a:pt x="1882" y="11765"/>
                  </a:lnTo>
                  <a:cubicBezTo>
                    <a:pt x="1882" y="11884"/>
                    <a:pt x="2001" y="11979"/>
                    <a:pt x="2120" y="11979"/>
                  </a:cubicBezTo>
                  <a:lnTo>
                    <a:pt x="8145" y="11979"/>
                  </a:lnTo>
                  <a:cubicBezTo>
                    <a:pt x="8264" y="11979"/>
                    <a:pt x="8383" y="11884"/>
                    <a:pt x="8383" y="11765"/>
                  </a:cubicBezTo>
                  <a:lnTo>
                    <a:pt x="8383" y="10741"/>
                  </a:lnTo>
                  <a:cubicBezTo>
                    <a:pt x="8383" y="10670"/>
                    <a:pt x="8336" y="10598"/>
                    <a:pt x="8288" y="10551"/>
                  </a:cubicBezTo>
                  <a:lnTo>
                    <a:pt x="7645" y="10146"/>
                  </a:lnTo>
                  <a:lnTo>
                    <a:pt x="8741" y="10146"/>
                  </a:lnTo>
                  <a:cubicBezTo>
                    <a:pt x="9574" y="10146"/>
                    <a:pt x="10265" y="9384"/>
                    <a:pt x="10265" y="8455"/>
                  </a:cubicBezTo>
                  <a:cubicBezTo>
                    <a:pt x="10265" y="8336"/>
                    <a:pt x="10241" y="8217"/>
                    <a:pt x="10241" y="8122"/>
                  </a:cubicBezTo>
                  <a:lnTo>
                    <a:pt x="9145" y="2216"/>
                  </a:lnTo>
                  <a:cubicBezTo>
                    <a:pt x="8979" y="1430"/>
                    <a:pt x="8360" y="858"/>
                    <a:pt x="7645" y="858"/>
                  </a:cubicBezTo>
                  <a:lnTo>
                    <a:pt x="7050" y="858"/>
                  </a:lnTo>
                  <a:lnTo>
                    <a:pt x="7050" y="477"/>
                  </a:lnTo>
                  <a:lnTo>
                    <a:pt x="7407" y="477"/>
                  </a:lnTo>
                  <a:cubicBezTo>
                    <a:pt x="7526" y="477"/>
                    <a:pt x="7645" y="382"/>
                    <a:pt x="7645" y="239"/>
                  </a:cubicBezTo>
                  <a:cubicBezTo>
                    <a:pt x="7645" y="120"/>
                    <a:pt x="7526" y="1"/>
                    <a:pt x="74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69"/>
          <p:cNvGrpSpPr/>
          <p:nvPr/>
        </p:nvGrpSpPr>
        <p:grpSpPr>
          <a:xfrm>
            <a:off x="4054597" y="2082896"/>
            <a:ext cx="402453" cy="384150"/>
            <a:chOff x="4054597" y="2082896"/>
            <a:chExt cx="402453" cy="384150"/>
          </a:xfrm>
        </p:grpSpPr>
        <p:sp>
          <p:nvSpPr>
            <p:cNvPr id="1092" name="Google Shape;1092;p69"/>
            <p:cNvSpPr/>
            <p:nvPr/>
          </p:nvSpPr>
          <p:spPr>
            <a:xfrm>
              <a:off x="4408396" y="2279722"/>
              <a:ext cx="48654" cy="31120"/>
            </a:xfrm>
            <a:custGeom>
              <a:rect b="b" l="l" r="r" t="t"/>
              <a:pathLst>
                <a:path extrusionOk="0" h="930" w="1454">
                  <a:moveTo>
                    <a:pt x="620" y="1"/>
                  </a:moveTo>
                  <a:cubicBezTo>
                    <a:pt x="548" y="1"/>
                    <a:pt x="477" y="25"/>
                    <a:pt x="429" y="96"/>
                  </a:cubicBezTo>
                  <a:lnTo>
                    <a:pt x="72" y="549"/>
                  </a:lnTo>
                  <a:cubicBezTo>
                    <a:pt x="1" y="644"/>
                    <a:pt x="25" y="787"/>
                    <a:pt x="120" y="882"/>
                  </a:cubicBezTo>
                  <a:cubicBezTo>
                    <a:pt x="167" y="906"/>
                    <a:pt x="215" y="930"/>
                    <a:pt x="263" y="930"/>
                  </a:cubicBezTo>
                  <a:cubicBezTo>
                    <a:pt x="334" y="930"/>
                    <a:pt x="406" y="882"/>
                    <a:pt x="453" y="834"/>
                  </a:cubicBezTo>
                  <a:lnTo>
                    <a:pt x="739" y="477"/>
                  </a:lnTo>
                  <a:lnTo>
                    <a:pt x="1215" y="477"/>
                  </a:lnTo>
                  <a:cubicBezTo>
                    <a:pt x="1334" y="477"/>
                    <a:pt x="1453" y="358"/>
                    <a:pt x="1453" y="239"/>
                  </a:cubicBezTo>
                  <a:cubicBezTo>
                    <a:pt x="1453" y="96"/>
                    <a:pt x="1334" y="1"/>
                    <a:pt x="1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9"/>
            <p:cNvSpPr/>
            <p:nvPr/>
          </p:nvSpPr>
          <p:spPr>
            <a:xfrm>
              <a:off x="4054597" y="2127066"/>
              <a:ext cx="334725" cy="339979"/>
            </a:xfrm>
            <a:custGeom>
              <a:rect b="b" l="l" r="r" t="t"/>
              <a:pathLst>
                <a:path extrusionOk="0" h="10160" w="10003">
                  <a:moveTo>
                    <a:pt x="5049" y="467"/>
                  </a:moveTo>
                  <a:cubicBezTo>
                    <a:pt x="5239" y="491"/>
                    <a:pt x="5382" y="586"/>
                    <a:pt x="5477" y="729"/>
                  </a:cubicBezTo>
                  <a:cubicBezTo>
                    <a:pt x="5597" y="895"/>
                    <a:pt x="5620" y="1062"/>
                    <a:pt x="5597" y="1229"/>
                  </a:cubicBezTo>
                  <a:cubicBezTo>
                    <a:pt x="5549" y="1562"/>
                    <a:pt x="5263" y="1800"/>
                    <a:pt x="4930" y="1800"/>
                  </a:cubicBezTo>
                  <a:cubicBezTo>
                    <a:pt x="4906" y="1800"/>
                    <a:pt x="4858" y="1800"/>
                    <a:pt x="4834" y="1777"/>
                  </a:cubicBezTo>
                  <a:cubicBezTo>
                    <a:pt x="4477" y="1729"/>
                    <a:pt x="4215" y="1372"/>
                    <a:pt x="4287" y="1014"/>
                  </a:cubicBezTo>
                  <a:cubicBezTo>
                    <a:pt x="4334" y="681"/>
                    <a:pt x="4620" y="467"/>
                    <a:pt x="4930" y="467"/>
                  </a:cubicBezTo>
                  <a:close/>
                  <a:moveTo>
                    <a:pt x="3287" y="2038"/>
                  </a:moveTo>
                  <a:cubicBezTo>
                    <a:pt x="3453" y="2062"/>
                    <a:pt x="3596" y="2253"/>
                    <a:pt x="3548" y="2443"/>
                  </a:cubicBezTo>
                  <a:cubicBezTo>
                    <a:pt x="3548" y="2539"/>
                    <a:pt x="3501" y="2610"/>
                    <a:pt x="3406" y="2681"/>
                  </a:cubicBezTo>
                  <a:cubicBezTo>
                    <a:pt x="3353" y="2716"/>
                    <a:pt x="3301" y="2738"/>
                    <a:pt x="3239" y="2738"/>
                  </a:cubicBezTo>
                  <a:cubicBezTo>
                    <a:pt x="3217" y="2738"/>
                    <a:pt x="3193" y="2735"/>
                    <a:pt x="3167" y="2729"/>
                  </a:cubicBezTo>
                  <a:cubicBezTo>
                    <a:pt x="2977" y="2705"/>
                    <a:pt x="2858" y="2515"/>
                    <a:pt x="2882" y="2324"/>
                  </a:cubicBezTo>
                  <a:cubicBezTo>
                    <a:pt x="2905" y="2229"/>
                    <a:pt x="2953" y="2134"/>
                    <a:pt x="3025" y="2086"/>
                  </a:cubicBezTo>
                  <a:cubicBezTo>
                    <a:pt x="3096" y="2062"/>
                    <a:pt x="3167" y="2038"/>
                    <a:pt x="3215" y="2038"/>
                  </a:cubicBezTo>
                  <a:close/>
                  <a:moveTo>
                    <a:pt x="4787" y="2253"/>
                  </a:moveTo>
                  <a:cubicBezTo>
                    <a:pt x="4954" y="2253"/>
                    <a:pt x="5096" y="2300"/>
                    <a:pt x="5192" y="2396"/>
                  </a:cubicBezTo>
                  <a:lnTo>
                    <a:pt x="5215" y="2420"/>
                  </a:lnTo>
                  <a:lnTo>
                    <a:pt x="6144" y="3324"/>
                  </a:lnTo>
                  <a:cubicBezTo>
                    <a:pt x="6192" y="3372"/>
                    <a:pt x="6263" y="3396"/>
                    <a:pt x="6311" y="3396"/>
                  </a:cubicBezTo>
                  <a:lnTo>
                    <a:pt x="7144" y="3396"/>
                  </a:lnTo>
                  <a:cubicBezTo>
                    <a:pt x="7240" y="3396"/>
                    <a:pt x="7311" y="3467"/>
                    <a:pt x="7311" y="3539"/>
                  </a:cubicBezTo>
                  <a:cubicBezTo>
                    <a:pt x="7311" y="3634"/>
                    <a:pt x="7240" y="3705"/>
                    <a:pt x="7144" y="3705"/>
                  </a:cubicBezTo>
                  <a:lnTo>
                    <a:pt x="5477" y="3705"/>
                  </a:lnTo>
                  <a:lnTo>
                    <a:pt x="5001" y="3301"/>
                  </a:lnTo>
                  <a:cubicBezTo>
                    <a:pt x="4957" y="3267"/>
                    <a:pt x="4902" y="3250"/>
                    <a:pt x="4847" y="3250"/>
                  </a:cubicBezTo>
                  <a:cubicBezTo>
                    <a:pt x="4784" y="3250"/>
                    <a:pt x="4719" y="3273"/>
                    <a:pt x="4668" y="3324"/>
                  </a:cubicBezTo>
                  <a:cubicBezTo>
                    <a:pt x="4596" y="3420"/>
                    <a:pt x="4596" y="3563"/>
                    <a:pt x="4692" y="3658"/>
                  </a:cubicBezTo>
                  <a:lnTo>
                    <a:pt x="5073" y="3967"/>
                  </a:lnTo>
                  <a:cubicBezTo>
                    <a:pt x="4882" y="4182"/>
                    <a:pt x="4453" y="4491"/>
                    <a:pt x="3668" y="4539"/>
                  </a:cubicBezTo>
                  <a:lnTo>
                    <a:pt x="3739" y="4039"/>
                  </a:lnTo>
                  <a:lnTo>
                    <a:pt x="3906" y="3086"/>
                  </a:lnTo>
                  <a:lnTo>
                    <a:pt x="3953" y="2801"/>
                  </a:lnTo>
                  <a:cubicBezTo>
                    <a:pt x="4001" y="2539"/>
                    <a:pt x="4239" y="2253"/>
                    <a:pt x="4739" y="2253"/>
                  </a:cubicBezTo>
                  <a:close/>
                  <a:moveTo>
                    <a:pt x="2763" y="3134"/>
                  </a:moveTo>
                  <a:lnTo>
                    <a:pt x="3406" y="3253"/>
                  </a:lnTo>
                  <a:lnTo>
                    <a:pt x="3310" y="3896"/>
                  </a:lnTo>
                  <a:lnTo>
                    <a:pt x="3120" y="4920"/>
                  </a:lnTo>
                  <a:cubicBezTo>
                    <a:pt x="3096" y="5015"/>
                    <a:pt x="3025" y="5039"/>
                    <a:pt x="2977" y="5039"/>
                  </a:cubicBezTo>
                  <a:lnTo>
                    <a:pt x="2572" y="4968"/>
                  </a:lnTo>
                  <a:cubicBezTo>
                    <a:pt x="2501" y="4944"/>
                    <a:pt x="2453" y="4872"/>
                    <a:pt x="2477" y="4777"/>
                  </a:cubicBezTo>
                  <a:lnTo>
                    <a:pt x="2763" y="3134"/>
                  </a:lnTo>
                  <a:close/>
                  <a:moveTo>
                    <a:pt x="6906" y="4182"/>
                  </a:moveTo>
                  <a:lnTo>
                    <a:pt x="7716" y="6944"/>
                  </a:lnTo>
                  <a:lnTo>
                    <a:pt x="7478" y="6944"/>
                  </a:lnTo>
                  <a:cubicBezTo>
                    <a:pt x="7454" y="6778"/>
                    <a:pt x="7406" y="6635"/>
                    <a:pt x="7287" y="6492"/>
                  </a:cubicBezTo>
                  <a:lnTo>
                    <a:pt x="6287" y="5230"/>
                  </a:lnTo>
                  <a:cubicBezTo>
                    <a:pt x="6287" y="5230"/>
                    <a:pt x="6263" y="5206"/>
                    <a:pt x="6240" y="5182"/>
                  </a:cubicBezTo>
                  <a:lnTo>
                    <a:pt x="6216" y="5182"/>
                  </a:lnTo>
                  <a:lnTo>
                    <a:pt x="5501" y="4825"/>
                  </a:lnTo>
                  <a:lnTo>
                    <a:pt x="5597" y="4182"/>
                  </a:lnTo>
                  <a:close/>
                  <a:moveTo>
                    <a:pt x="5049" y="4610"/>
                  </a:moveTo>
                  <a:lnTo>
                    <a:pt x="5001" y="4920"/>
                  </a:lnTo>
                  <a:cubicBezTo>
                    <a:pt x="4977" y="5015"/>
                    <a:pt x="5025" y="5134"/>
                    <a:pt x="5120" y="5158"/>
                  </a:cubicBezTo>
                  <a:lnTo>
                    <a:pt x="5954" y="5563"/>
                  </a:lnTo>
                  <a:lnTo>
                    <a:pt x="6930" y="6801"/>
                  </a:lnTo>
                  <a:cubicBezTo>
                    <a:pt x="7049" y="6944"/>
                    <a:pt x="7025" y="7159"/>
                    <a:pt x="6859" y="7278"/>
                  </a:cubicBezTo>
                  <a:cubicBezTo>
                    <a:pt x="6797" y="7329"/>
                    <a:pt x="6722" y="7354"/>
                    <a:pt x="6647" y="7354"/>
                  </a:cubicBezTo>
                  <a:cubicBezTo>
                    <a:pt x="6548" y="7354"/>
                    <a:pt x="6450" y="7311"/>
                    <a:pt x="6382" y="7230"/>
                  </a:cubicBezTo>
                  <a:lnTo>
                    <a:pt x="5549" y="6158"/>
                  </a:lnTo>
                  <a:cubicBezTo>
                    <a:pt x="5525" y="6135"/>
                    <a:pt x="5501" y="6111"/>
                    <a:pt x="5477" y="6087"/>
                  </a:cubicBezTo>
                  <a:lnTo>
                    <a:pt x="4763" y="5754"/>
                  </a:lnTo>
                  <a:cubicBezTo>
                    <a:pt x="4739" y="5754"/>
                    <a:pt x="4715" y="5730"/>
                    <a:pt x="4692" y="5730"/>
                  </a:cubicBezTo>
                  <a:lnTo>
                    <a:pt x="4025" y="5634"/>
                  </a:lnTo>
                  <a:cubicBezTo>
                    <a:pt x="3929" y="5611"/>
                    <a:pt x="3834" y="5611"/>
                    <a:pt x="3763" y="5563"/>
                  </a:cubicBezTo>
                  <a:cubicBezTo>
                    <a:pt x="3596" y="5468"/>
                    <a:pt x="3525" y="5325"/>
                    <a:pt x="3548" y="5158"/>
                  </a:cubicBezTo>
                  <a:cubicBezTo>
                    <a:pt x="3572" y="5111"/>
                    <a:pt x="3572" y="5063"/>
                    <a:pt x="3572" y="5015"/>
                  </a:cubicBezTo>
                  <a:cubicBezTo>
                    <a:pt x="4263" y="4991"/>
                    <a:pt x="4739" y="4801"/>
                    <a:pt x="5049" y="4610"/>
                  </a:cubicBezTo>
                  <a:close/>
                  <a:moveTo>
                    <a:pt x="3501" y="5944"/>
                  </a:moveTo>
                  <a:cubicBezTo>
                    <a:pt x="3691" y="6063"/>
                    <a:pt x="3906" y="6063"/>
                    <a:pt x="4096" y="6111"/>
                  </a:cubicBezTo>
                  <a:cubicBezTo>
                    <a:pt x="4120" y="6111"/>
                    <a:pt x="4168" y="6111"/>
                    <a:pt x="4215" y="6135"/>
                  </a:cubicBezTo>
                  <a:lnTo>
                    <a:pt x="4144" y="6873"/>
                  </a:lnTo>
                  <a:lnTo>
                    <a:pt x="3477" y="8302"/>
                  </a:lnTo>
                  <a:cubicBezTo>
                    <a:pt x="3406" y="8397"/>
                    <a:pt x="3310" y="8468"/>
                    <a:pt x="3191" y="8492"/>
                  </a:cubicBezTo>
                  <a:lnTo>
                    <a:pt x="3120" y="8492"/>
                  </a:lnTo>
                  <a:cubicBezTo>
                    <a:pt x="3096" y="8492"/>
                    <a:pt x="3048" y="8468"/>
                    <a:pt x="3001" y="8445"/>
                  </a:cubicBezTo>
                  <a:cubicBezTo>
                    <a:pt x="2882" y="8397"/>
                    <a:pt x="2810" y="8278"/>
                    <a:pt x="2810" y="8135"/>
                  </a:cubicBezTo>
                  <a:cubicBezTo>
                    <a:pt x="2810" y="8087"/>
                    <a:pt x="2834" y="8040"/>
                    <a:pt x="2858" y="7992"/>
                  </a:cubicBezTo>
                  <a:lnTo>
                    <a:pt x="3429" y="6778"/>
                  </a:lnTo>
                  <a:cubicBezTo>
                    <a:pt x="3453" y="6754"/>
                    <a:pt x="3453" y="6730"/>
                    <a:pt x="3453" y="6706"/>
                  </a:cubicBezTo>
                  <a:lnTo>
                    <a:pt x="3501" y="5944"/>
                  </a:lnTo>
                  <a:close/>
                  <a:moveTo>
                    <a:pt x="4668" y="6230"/>
                  </a:moveTo>
                  <a:lnTo>
                    <a:pt x="5215" y="6492"/>
                  </a:lnTo>
                  <a:lnTo>
                    <a:pt x="6025" y="7516"/>
                  </a:lnTo>
                  <a:cubicBezTo>
                    <a:pt x="6120" y="7611"/>
                    <a:pt x="6240" y="7706"/>
                    <a:pt x="6359" y="7754"/>
                  </a:cubicBezTo>
                  <a:lnTo>
                    <a:pt x="5597" y="8492"/>
                  </a:lnTo>
                  <a:lnTo>
                    <a:pt x="3906" y="8492"/>
                  </a:lnTo>
                  <a:lnTo>
                    <a:pt x="4596" y="7039"/>
                  </a:lnTo>
                  <a:cubicBezTo>
                    <a:pt x="4596" y="7039"/>
                    <a:pt x="4596" y="7039"/>
                    <a:pt x="4596" y="7016"/>
                  </a:cubicBezTo>
                  <a:cubicBezTo>
                    <a:pt x="4620" y="6992"/>
                    <a:pt x="4620" y="6992"/>
                    <a:pt x="4620" y="6968"/>
                  </a:cubicBezTo>
                  <a:lnTo>
                    <a:pt x="4668" y="6230"/>
                  </a:lnTo>
                  <a:close/>
                  <a:moveTo>
                    <a:pt x="4940" y="0"/>
                  </a:moveTo>
                  <a:cubicBezTo>
                    <a:pt x="4393" y="0"/>
                    <a:pt x="3918" y="385"/>
                    <a:pt x="3810" y="943"/>
                  </a:cubicBezTo>
                  <a:cubicBezTo>
                    <a:pt x="3763" y="1300"/>
                    <a:pt x="3882" y="1681"/>
                    <a:pt x="4120" y="1919"/>
                  </a:cubicBezTo>
                  <a:cubicBezTo>
                    <a:pt x="4049" y="1943"/>
                    <a:pt x="4001" y="1991"/>
                    <a:pt x="3953" y="2038"/>
                  </a:cubicBezTo>
                  <a:cubicBezTo>
                    <a:pt x="3834" y="1800"/>
                    <a:pt x="3620" y="1634"/>
                    <a:pt x="3358" y="1586"/>
                  </a:cubicBezTo>
                  <a:cubicBezTo>
                    <a:pt x="3303" y="1574"/>
                    <a:pt x="3247" y="1568"/>
                    <a:pt x="3193" y="1568"/>
                  </a:cubicBezTo>
                  <a:cubicBezTo>
                    <a:pt x="3036" y="1568"/>
                    <a:pt x="2886" y="1617"/>
                    <a:pt x="2763" y="1705"/>
                  </a:cubicBezTo>
                  <a:cubicBezTo>
                    <a:pt x="2572" y="1848"/>
                    <a:pt x="2453" y="2038"/>
                    <a:pt x="2429" y="2253"/>
                  </a:cubicBezTo>
                  <a:cubicBezTo>
                    <a:pt x="2405" y="2396"/>
                    <a:pt x="2405" y="2539"/>
                    <a:pt x="2453" y="2658"/>
                  </a:cubicBezTo>
                  <a:cubicBezTo>
                    <a:pt x="2453" y="2658"/>
                    <a:pt x="2429" y="2658"/>
                    <a:pt x="2429" y="2681"/>
                  </a:cubicBezTo>
                  <a:cubicBezTo>
                    <a:pt x="2382" y="2705"/>
                    <a:pt x="2334" y="2753"/>
                    <a:pt x="2334" y="2824"/>
                  </a:cubicBezTo>
                  <a:lnTo>
                    <a:pt x="2001" y="4706"/>
                  </a:lnTo>
                  <a:cubicBezTo>
                    <a:pt x="1929" y="5039"/>
                    <a:pt x="2167" y="5372"/>
                    <a:pt x="2477" y="5444"/>
                  </a:cubicBezTo>
                  <a:lnTo>
                    <a:pt x="2882" y="5515"/>
                  </a:lnTo>
                  <a:lnTo>
                    <a:pt x="3072" y="5515"/>
                  </a:lnTo>
                  <a:lnTo>
                    <a:pt x="3001" y="6635"/>
                  </a:lnTo>
                  <a:lnTo>
                    <a:pt x="2429" y="7802"/>
                  </a:lnTo>
                  <a:cubicBezTo>
                    <a:pt x="2382" y="7897"/>
                    <a:pt x="2334" y="8016"/>
                    <a:pt x="2334" y="8159"/>
                  </a:cubicBezTo>
                  <a:cubicBezTo>
                    <a:pt x="2334" y="8278"/>
                    <a:pt x="2382" y="8397"/>
                    <a:pt x="2429" y="8492"/>
                  </a:cubicBezTo>
                  <a:lnTo>
                    <a:pt x="2143" y="8492"/>
                  </a:lnTo>
                  <a:cubicBezTo>
                    <a:pt x="2096" y="8492"/>
                    <a:pt x="2072" y="8516"/>
                    <a:pt x="2024" y="8516"/>
                  </a:cubicBezTo>
                  <a:lnTo>
                    <a:pt x="143" y="9731"/>
                  </a:lnTo>
                  <a:cubicBezTo>
                    <a:pt x="48" y="9802"/>
                    <a:pt x="0" y="9945"/>
                    <a:pt x="72" y="10040"/>
                  </a:cubicBezTo>
                  <a:cubicBezTo>
                    <a:pt x="119" y="10112"/>
                    <a:pt x="191" y="10159"/>
                    <a:pt x="262" y="10159"/>
                  </a:cubicBezTo>
                  <a:cubicBezTo>
                    <a:pt x="310" y="10159"/>
                    <a:pt x="357" y="10135"/>
                    <a:pt x="405" y="10112"/>
                  </a:cubicBezTo>
                  <a:lnTo>
                    <a:pt x="2215" y="8945"/>
                  </a:lnTo>
                  <a:lnTo>
                    <a:pt x="5692" y="8945"/>
                  </a:lnTo>
                  <a:cubicBezTo>
                    <a:pt x="5739" y="8945"/>
                    <a:pt x="5811" y="8945"/>
                    <a:pt x="5835" y="8897"/>
                  </a:cubicBezTo>
                  <a:lnTo>
                    <a:pt x="7406" y="7421"/>
                  </a:lnTo>
                  <a:lnTo>
                    <a:pt x="9335" y="7421"/>
                  </a:lnTo>
                  <a:cubicBezTo>
                    <a:pt x="9407" y="7421"/>
                    <a:pt x="9478" y="7373"/>
                    <a:pt x="9526" y="7325"/>
                  </a:cubicBezTo>
                  <a:lnTo>
                    <a:pt x="9907" y="6801"/>
                  </a:lnTo>
                  <a:cubicBezTo>
                    <a:pt x="10002" y="6706"/>
                    <a:pt x="9978" y="6563"/>
                    <a:pt x="9883" y="6492"/>
                  </a:cubicBezTo>
                  <a:cubicBezTo>
                    <a:pt x="9841" y="6450"/>
                    <a:pt x="9786" y="6431"/>
                    <a:pt x="9731" y="6431"/>
                  </a:cubicBezTo>
                  <a:cubicBezTo>
                    <a:pt x="9660" y="6431"/>
                    <a:pt x="9590" y="6462"/>
                    <a:pt x="9550" y="6516"/>
                  </a:cubicBezTo>
                  <a:lnTo>
                    <a:pt x="9216" y="6944"/>
                  </a:lnTo>
                  <a:lnTo>
                    <a:pt x="8192" y="6944"/>
                  </a:lnTo>
                  <a:lnTo>
                    <a:pt x="7383" y="4158"/>
                  </a:lnTo>
                  <a:cubicBezTo>
                    <a:pt x="7621" y="4063"/>
                    <a:pt x="7787" y="3825"/>
                    <a:pt x="7787" y="3563"/>
                  </a:cubicBezTo>
                  <a:cubicBezTo>
                    <a:pt x="7787" y="3205"/>
                    <a:pt x="7502" y="2920"/>
                    <a:pt x="7144" y="2920"/>
                  </a:cubicBezTo>
                  <a:lnTo>
                    <a:pt x="7025" y="2920"/>
                  </a:lnTo>
                  <a:lnTo>
                    <a:pt x="6859" y="2348"/>
                  </a:lnTo>
                  <a:cubicBezTo>
                    <a:pt x="6821" y="2235"/>
                    <a:pt x="6739" y="2167"/>
                    <a:pt x="6635" y="2167"/>
                  </a:cubicBezTo>
                  <a:cubicBezTo>
                    <a:pt x="6608" y="2167"/>
                    <a:pt x="6579" y="2171"/>
                    <a:pt x="6549" y="2181"/>
                  </a:cubicBezTo>
                  <a:cubicBezTo>
                    <a:pt x="6430" y="2229"/>
                    <a:pt x="6359" y="2348"/>
                    <a:pt x="6406" y="2467"/>
                  </a:cubicBezTo>
                  <a:lnTo>
                    <a:pt x="6525" y="2920"/>
                  </a:lnTo>
                  <a:lnTo>
                    <a:pt x="6406" y="2920"/>
                  </a:lnTo>
                  <a:lnTo>
                    <a:pt x="5549" y="2086"/>
                  </a:lnTo>
                  <a:lnTo>
                    <a:pt x="5597" y="2062"/>
                  </a:lnTo>
                  <a:cubicBezTo>
                    <a:pt x="5835" y="1872"/>
                    <a:pt x="6001" y="1610"/>
                    <a:pt x="6049" y="1324"/>
                  </a:cubicBezTo>
                  <a:cubicBezTo>
                    <a:pt x="6097" y="1014"/>
                    <a:pt x="6025" y="729"/>
                    <a:pt x="5858" y="467"/>
                  </a:cubicBezTo>
                  <a:cubicBezTo>
                    <a:pt x="5692" y="229"/>
                    <a:pt x="5430" y="62"/>
                    <a:pt x="5120" y="14"/>
                  </a:cubicBezTo>
                  <a:cubicBezTo>
                    <a:pt x="5060" y="5"/>
                    <a:pt x="4999" y="0"/>
                    <a:pt x="4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9"/>
            <p:cNvSpPr/>
            <p:nvPr/>
          </p:nvSpPr>
          <p:spPr>
            <a:xfrm>
              <a:off x="4323936" y="2112376"/>
              <a:ext cx="106009" cy="71777"/>
            </a:xfrm>
            <a:custGeom>
              <a:rect b="b" l="l" r="r" t="t"/>
              <a:pathLst>
                <a:path extrusionOk="0" h="2145" w="3168">
                  <a:moveTo>
                    <a:pt x="1072" y="477"/>
                  </a:moveTo>
                  <a:cubicBezTo>
                    <a:pt x="1310" y="477"/>
                    <a:pt x="1525" y="620"/>
                    <a:pt x="1620" y="834"/>
                  </a:cubicBezTo>
                  <a:cubicBezTo>
                    <a:pt x="1667" y="906"/>
                    <a:pt x="1715" y="953"/>
                    <a:pt x="1786" y="953"/>
                  </a:cubicBezTo>
                  <a:cubicBezTo>
                    <a:pt x="1806" y="960"/>
                    <a:pt x="1825" y="963"/>
                    <a:pt x="1844" y="963"/>
                  </a:cubicBezTo>
                  <a:cubicBezTo>
                    <a:pt x="1896" y="963"/>
                    <a:pt x="1949" y="941"/>
                    <a:pt x="2001" y="906"/>
                  </a:cubicBezTo>
                  <a:cubicBezTo>
                    <a:pt x="2072" y="858"/>
                    <a:pt x="2168" y="810"/>
                    <a:pt x="2263" y="810"/>
                  </a:cubicBezTo>
                  <a:cubicBezTo>
                    <a:pt x="2501" y="810"/>
                    <a:pt x="2715" y="1001"/>
                    <a:pt x="2715" y="1239"/>
                  </a:cubicBezTo>
                  <a:cubicBezTo>
                    <a:pt x="2715" y="1477"/>
                    <a:pt x="2501" y="1668"/>
                    <a:pt x="2263" y="1668"/>
                  </a:cubicBezTo>
                  <a:lnTo>
                    <a:pt x="1072" y="1668"/>
                  </a:lnTo>
                  <a:cubicBezTo>
                    <a:pt x="905" y="1668"/>
                    <a:pt x="762" y="1620"/>
                    <a:pt x="643" y="1501"/>
                  </a:cubicBezTo>
                  <a:cubicBezTo>
                    <a:pt x="524" y="1382"/>
                    <a:pt x="477" y="1239"/>
                    <a:pt x="477" y="1072"/>
                  </a:cubicBezTo>
                  <a:cubicBezTo>
                    <a:pt x="477" y="739"/>
                    <a:pt x="739" y="477"/>
                    <a:pt x="1072" y="477"/>
                  </a:cubicBezTo>
                  <a:close/>
                  <a:moveTo>
                    <a:pt x="1072" y="1"/>
                  </a:moveTo>
                  <a:cubicBezTo>
                    <a:pt x="477" y="1"/>
                    <a:pt x="0" y="477"/>
                    <a:pt x="0" y="1072"/>
                  </a:cubicBezTo>
                  <a:cubicBezTo>
                    <a:pt x="0" y="1358"/>
                    <a:pt x="119" y="1620"/>
                    <a:pt x="310" y="1834"/>
                  </a:cubicBezTo>
                  <a:cubicBezTo>
                    <a:pt x="524" y="2025"/>
                    <a:pt x="786" y="2144"/>
                    <a:pt x="1072" y="2144"/>
                  </a:cubicBezTo>
                  <a:lnTo>
                    <a:pt x="2263" y="2144"/>
                  </a:lnTo>
                  <a:cubicBezTo>
                    <a:pt x="2763" y="2144"/>
                    <a:pt x="3168" y="1739"/>
                    <a:pt x="3168" y="1239"/>
                  </a:cubicBezTo>
                  <a:cubicBezTo>
                    <a:pt x="3168" y="763"/>
                    <a:pt x="2763" y="358"/>
                    <a:pt x="2263" y="358"/>
                  </a:cubicBezTo>
                  <a:cubicBezTo>
                    <a:pt x="2144" y="358"/>
                    <a:pt x="2025" y="382"/>
                    <a:pt x="1929" y="406"/>
                  </a:cubicBezTo>
                  <a:cubicBezTo>
                    <a:pt x="1715" y="167"/>
                    <a:pt x="1405" y="1"/>
                    <a:pt x="1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9"/>
            <p:cNvSpPr/>
            <p:nvPr/>
          </p:nvSpPr>
          <p:spPr>
            <a:xfrm>
              <a:off x="4074507" y="2107591"/>
              <a:ext cx="57422" cy="56619"/>
            </a:xfrm>
            <a:custGeom>
              <a:rect b="b" l="l" r="r" t="t"/>
              <a:pathLst>
                <a:path extrusionOk="0" h="1692" w="1716">
                  <a:moveTo>
                    <a:pt x="858" y="453"/>
                  </a:moveTo>
                  <a:cubicBezTo>
                    <a:pt x="1072" y="453"/>
                    <a:pt x="1239" y="644"/>
                    <a:pt x="1239" y="858"/>
                  </a:cubicBezTo>
                  <a:cubicBezTo>
                    <a:pt x="1239" y="1073"/>
                    <a:pt x="1072" y="1239"/>
                    <a:pt x="858" y="1239"/>
                  </a:cubicBezTo>
                  <a:cubicBezTo>
                    <a:pt x="643" y="1239"/>
                    <a:pt x="477" y="1073"/>
                    <a:pt x="477" y="858"/>
                  </a:cubicBezTo>
                  <a:cubicBezTo>
                    <a:pt x="477" y="739"/>
                    <a:pt x="524" y="644"/>
                    <a:pt x="596" y="572"/>
                  </a:cubicBezTo>
                  <a:cubicBezTo>
                    <a:pt x="667" y="501"/>
                    <a:pt x="763" y="453"/>
                    <a:pt x="858" y="453"/>
                  </a:cubicBezTo>
                  <a:close/>
                  <a:moveTo>
                    <a:pt x="858" y="1"/>
                  </a:moveTo>
                  <a:cubicBezTo>
                    <a:pt x="643" y="1"/>
                    <a:pt x="429" y="72"/>
                    <a:pt x="262" y="239"/>
                  </a:cubicBezTo>
                  <a:cubicBezTo>
                    <a:pt x="96" y="406"/>
                    <a:pt x="0" y="620"/>
                    <a:pt x="0" y="858"/>
                  </a:cubicBezTo>
                  <a:cubicBezTo>
                    <a:pt x="0" y="1311"/>
                    <a:pt x="382" y="1692"/>
                    <a:pt x="858" y="1692"/>
                  </a:cubicBezTo>
                  <a:cubicBezTo>
                    <a:pt x="1334" y="1692"/>
                    <a:pt x="1715" y="1311"/>
                    <a:pt x="1715" y="858"/>
                  </a:cubicBezTo>
                  <a:cubicBezTo>
                    <a:pt x="1715" y="382"/>
                    <a:pt x="1334" y="1"/>
                    <a:pt x="8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9"/>
            <p:cNvSpPr/>
            <p:nvPr/>
          </p:nvSpPr>
          <p:spPr>
            <a:xfrm>
              <a:off x="4054597" y="2105650"/>
              <a:ext cx="21550" cy="17936"/>
            </a:xfrm>
            <a:custGeom>
              <a:rect b="b" l="l" r="r" t="t"/>
              <a:pathLst>
                <a:path extrusionOk="0" h="536" w="644">
                  <a:moveTo>
                    <a:pt x="274" y="1"/>
                  </a:moveTo>
                  <a:cubicBezTo>
                    <a:pt x="199" y="1"/>
                    <a:pt x="119" y="43"/>
                    <a:pt x="72" y="107"/>
                  </a:cubicBezTo>
                  <a:cubicBezTo>
                    <a:pt x="0" y="226"/>
                    <a:pt x="48" y="368"/>
                    <a:pt x="167" y="440"/>
                  </a:cubicBezTo>
                  <a:lnTo>
                    <a:pt x="262" y="488"/>
                  </a:lnTo>
                  <a:cubicBezTo>
                    <a:pt x="310" y="511"/>
                    <a:pt x="357" y="535"/>
                    <a:pt x="381" y="535"/>
                  </a:cubicBezTo>
                  <a:cubicBezTo>
                    <a:pt x="476" y="535"/>
                    <a:pt x="548" y="488"/>
                    <a:pt x="595" y="416"/>
                  </a:cubicBezTo>
                  <a:cubicBezTo>
                    <a:pt x="643" y="297"/>
                    <a:pt x="619" y="154"/>
                    <a:pt x="500" y="83"/>
                  </a:cubicBezTo>
                  <a:lnTo>
                    <a:pt x="381" y="35"/>
                  </a:lnTo>
                  <a:cubicBezTo>
                    <a:pt x="349" y="11"/>
                    <a:pt x="312"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9"/>
            <p:cNvSpPr/>
            <p:nvPr/>
          </p:nvSpPr>
          <p:spPr>
            <a:xfrm>
              <a:off x="4130289" y="2148716"/>
              <a:ext cx="21550" cy="17902"/>
            </a:xfrm>
            <a:custGeom>
              <a:rect b="b" l="l" r="r" t="t"/>
              <a:pathLst>
                <a:path extrusionOk="0" h="535" w="644">
                  <a:moveTo>
                    <a:pt x="264" y="0"/>
                  </a:moveTo>
                  <a:cubicBezTo>
                    <a:pt x="181" y="0"/>
                    <a:pt x="104" y="48"/>
                    <a:pt x="72" y="129"/>
                  </a:cubicBezTo>
                  <a:cubicBezTo>
                    <a:pt x="0" y="225"/>
                    <a:pt x="48" y="391"/>
                    <a:pt x="143" y="439"/>
                  </a:cubicBezTo>
                  <a:lnTo>
                    <a:pt x="262" y="510"/>
                  </a:lnTo>
                  <a:cubicBezTo>
                    <a:pt x="286" y="534"/>
                    <a:pt x="334" y="534"/>
                    <a:pt x="382" y="534"/>
                  </a:cubicBezTo>
                  <a:cubicBezTo>
                    <a:pt x="453" y="534"/>
                    <a:pt x="548" y="487"/>
                    <a:pt x="572" y="415"/>
                  </a:cubicBezTo>
                  <a:cubicBezTo>
                    <a:pt x="643" y="320"/>
                    <a:pt x="596" y="177"/>
                    <a:pt x="501" y="106"/>
                  </a:cubicBezTo>
                  <a:lnTo>
                    <a:pt x="382" y="34"/>
                  </a:lnTo>
                  <a:cubicBezTo>
                    <a:pt x="343" y="11"/>
                    <a:pt x="303"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9"/>
            <p:cNvSpPr/>
            <p:nvPr/>
          </p:nvSpPr>
          <p:spPr>
            <a:xfrm>
              <a:off x="4055366" y="2149084"/>
              <a:ext cx="20780" cy="17534"/>
            </a:xfrm>
            <a:custGeom>
              <a:rect b="b" l="l" r="r" t="t"/>
              <a:pathLst>
                <a:path extrusionOk="0" h="524" w="621">
                  <a:moveTo>
                    <a:pt x="356" y="0"/>
                  </a:moveTo>
                  <a:cubicBezTo>
                    <a:pt x="317" y="0"/>
                    <a:pt x="277" y="8"/>
                    <a:pt x="239" y="23"/>
                  </a:cubicBezTo>
                  <a:lnTo>
                    <a:pt x="144" y="95"/>
                  </a:lnTo>
                  <a:cubicBezTo>
                    <a:pt x="25" y="166"/>
                    <a:pt x="1" y="309"/>
                    <a:pt x="49" y="404"/>
                  </a:cubicBezTo>
                  <a:cubicBezTo>
                    <a:pt x="96" y="476"/>
                    <a:pt x="168" y="523"/>
                    <a:pt x="263" y="523"/>
                  </a:cubicBezTo>
                  <a:cubicBezTo>
                    <a:pt x="287" y="523"/>
                    <a:pt x="334" y="523"/>
                    <a:pt x="382" y="499"/>
                  </a:cubicBezTo>
                  <a:lnTo>
                    <a:pt x="477" y="428"/>
                  </a:lnTo>
                  <a:cubicBezTo>
                    <a:pt x="596" y="356"/>
                    <a:pt x="620" y="214"/>
                    <a:pt x="572" y="118"/>
                  </a:cubicBezTo>
                  <a:cubicBezTo>
                    <a:pt x="524" y="37"/>
                    <a:pt x="441" y="0"/>
                    <a:pt x="3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9"/>
            <p:cNvSpPr/>
            <p:nvPr/>
          </p:nvSpPr>
          <p:spPr>
            <a:xfrm>
              <a:off x="4130289" y="2105449"/>
              <a:ext cx="21550" cy="18137"/>
            </a:xfrm>
            <a:custGeom>
              <a:rect b="b" l="l" r="r" t="t"/>
              <a:pathLst>
                <a:path extrusionOk="0" h="542" w="644">
                  <a:moveTo>
                    <a:pt x="400" y="1"/>
                  </a:moveTo>
                  <a:cubicBezTo>
                    <a:pt x="355" y="1"/>
                    <a:pt x="307" y="14"/>
                    <a:pt x="262" y="41"/>
                  </a:cubicBezTo>
                  <a:lnTo>
                    <a:pt x="143" y="89"/>
                  </a:lnTo>
                  <a:cubicBezTo>
                    <a:pt x="48" y="160"/>
                    <a:pt x="0" y="303"/>
                    <a:pt x="72" y="422"/>
                  </a:cubicBezTo>
                  <a:cubicBezTo>
                    <a:pt x="96" y="494"/>
                    <a:pt x="191" y="541"/>
                    <a:pt x="262" y="541"/>
                  </a:cubicBezTo>
                  <a:cubicBezTo>
                    <a:pt x="310" y="541"/>
                    <a:pt x="334" y="517"/>
                    <a:pt x="382" y="494"/>
                  </a:cubicBezTo>
                  <a:lnTo>
                    <a:pt x="501" y="446"/>
                  </a:lnTo>
                  <a:cubicBezTo>
                    <a:pt x="596" y="374"/>
                    <a:pt x="643" y="232"/>
                    <a:pt x="572" y="113"/>
                  </a:cubicBezTo>
                  <a:cubicBezTo>
                    <a:pt x="542" y="38"/>
                    <a:pt x="475" y="1"/>
                    <a:pt x="4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9"/>
            <p:cNvSpPr/>
            <p:nvPr/>
          </p:nvSpPr>
          <p:spPr>
            <a:xfrm>
              <a:off x="4095220" y="2082896"/>
              <a:ext cx="15962" cy="19977"/>
            </a:xfrm>
            <a:custGeom>
              <a:rect b="b" l="l" r="r" t="t"/>
              <a:pathLst>
                <a:path extrusionOk="0" h="597" w="477">
                  <a:moveTo>
                    <a:pt x="239" y="1"/>
                  </a:moveTo>
                  <a:cubicBezTo>
                    <a:pt x="120" y="1"/>
                    <a:pt x="1" y="96"/>
                    <a:pt x="1" y="215"/>
                  </a:cubicBezTo>
                  <a:lnTo>
                    <a:pt x="1" y="358"/>
                  </a:lnTo>
                  <a:cubicBezTo>
                    <a:pt x="1" y="501"/>
                    <a:pt x="120" y="596"/>
                    <a:pt x="239" y="596"/>
                  </a:cubicBezTo>
                  <a:cubicBezTo>
                    <a:pt x="382" y="596"/>
                    <a:pt x="477" y="501"/>
                    <a:pt x="477" y="358"/>
                  </a:cubicBezTo>
                  <a:lnTo>
                    <a:pt x="477" y="215"/>
                  </a:lnTo>
                  <a:cubicBezTo>
                    <a:pt x="477" y="96"/>
                    <a:pt x="382"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9"/>
            <p:cNvSpPr/>
            <p:nvPr/>
          </p:nvSpPr>
          <p:spPr>
            <a:xfrm>
              <a:off x="4095220" y="2169764"/>
              <a:ext cx="15962" cy="19944"/>
            </a:xfrm>
            <a:custGeom>
              <a:rect b="b" l="l" r="r" t="t"/>
              <a:pathLst>
                <a:path extrusionOk="0" h="596" w="477">
                  <a:moveTo>
                    <a:pt x="239" y="0"/>
                  </a:moveTo>
                  <a:cubicBezTo>
                    <a:pt x="120" y="0"/>
                    <a:pt x="1" y="96"/>
                    <a:pt x="1" y="239"/>
                  </a:cubicBezTo>
                  <a:lnTo>
                    <a:pt x="1" y="358"/>
                  </a:lnTo>
                  <a:cubicBezTo>
                    <a:pt x="1" y="501"/>
                    <a:pt x="120" y="596"/>
                    <a:pt x="239" y="596"/>
                  </a:cubicBezTo>
                  <a:cubicBezTo>
                    <a:pt x="382" y="596"/>
                    <a:pt x="477" y="501"/>
                    <a:pt x="477" y="358"/>
                  </a:cubicBezTo>
                  <a:lnTo>
                    <a:pt x="477" y="239"/>
                  </a:lnTo>
                  <a:cubicBezTo>
                    <a:pt x="477" y="96"/>
                    <a:pt x="382"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9"/>
            <p:cNvSpPr/>
            <p:nvPr/>
          </p:nvSpPr>
          <p:spPr>
            <a:xfrm>
              <a:off x="4389289" y="2317970"/>
              <a:ext cx="17568" cy="15594"/>
            </a:xfrm>
            <a:custGeom>
              <a:rect b="b" l="l" r="r" t="t"/>
              <a:pathLst>
                <a:path extrusionOk="0" h="466" w="525">
                  <a:moveTo>
                    <a:pt x="238" y="1"/>
                  </a:moveTo>
                  <a:cubicBezTo>
                    <a:pt x="143" y="1"/>
                    <a:pt x="72" y="72"/>
                    <a:pt x="48" y="168"/>
                  </a:cubicBezTo>
                  <a:cubicBezTo>
                    <a:pt x="0" y="263"/>
                    <a:pt x="48" y="358"/>
                    <a:pt x="119" y="430"/>
                  </a:cubicBezTo>
                  <a:cubicBezTo>
                    <a:pt x="167" y="453"/>
                    <a:pt x="215" y="465"/>
                    <a:pt x="259" y="465"/>
                  </a:cubicBezTo>
                  <a:cubicBezTo>
                    <a:pt x="304" y="465"/>
                    <a:pt x="345" y="453"/>
                    <a:pt x="381" y="430"/>
                  </a:cubicBezTo>
                  <a:cubicBezTo>
                    <a:pt x="476" y="358"/>
                    <a:pt x="524" y="239"/>
                    <a:pt x="476" y="144"/>
                  </a:cubicBezTo>
                  <a:cubicBezTo>
                    <a:pt x="429" y="49"/>
                    <a:pt x="334" y="1"/>
                    <a:pt x="2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69"/>
          <p:cNvGrpSpPr/>
          <p:nvPr/>
        </p:nvGrpSpPr>
        <p:grpSpPr>
          <a:xfrm>
            <a:off x="3380428" y="2690139"/>
            <a:ext cx="398471" cy="400847"/>
            <a:chOff x="3380428" y="2690139"/>
            <a:chExt cx="398471" cy="400847"/>
          </a:xfrm>
        </p:grpSpPr>
        <p:sp>
          <p:nvSpPr>
            <p:cNvPr id="1104" name="Google Shape;1104;p69"/>
            <p:cNvSpPr/>
            <p:nvPr/>
          </p:nvSpPr>
          <p:spPr>
            <a:xfrm>
              <a:off x="3663320" y="2965067"/>
              <a:ext cx="115579" cy="77332"/>
            </a:xfrm>
            <a:custGeom>
              <a:rect b="b" l="l" r="r" t="t"/>
              <a:pathLst>
                <a:path extrusionOk="0" h="2311" w="3454">
                  <a:moveTo>
                    <a:pt x="1167" y="476"/>
                  </a:moveTo>
                  <a:cubicBezTo>
                    <a:pt x="1429" y="476"/>
                    <a:pt x="1691" y="619"/>
                    <a:pt x="1786" y="881"/>
                  </a:cubicBezTo>
                  <a:cubicBezTo>
                    <a:pt x="1834" y="953"/>
                    <a:pt x="1882" y="1000"/>
                    <a:pt x="1953" y="1024"/>
                  </a:cubicBezTo>
                  <a:cubicBezTo>
                    <a:pt x="2024" y="1024"/>
                    <a:pt x="2096" y="1024"/>
                    <a:pt x="2167" y="953"/>
                  </a:cubicBezTo>
                  <a:cubicBezTo>
                    <a:pt x="2263" y="881"/>
                    <a:pt x="2358" y="857"/>
                    <a:pt x="2477" y="857"/>
                  </a:cubicBezTo>
                  <a:cubicBezTo>
                    <a:pt x="2763" y="857"/>
                    <a:pt x="2977" y="1072"/>
                    <a:pt x="2977" y="1358"/>
                  </a:cubicBezTo>
                  <a:cubicBezTo>
                    <a:pt x="2977" y="1620"/>
                    <a:pt x="2763" y="1834"/>
                    <a:pt x="2477" y="1834"/>
                  </a:cubicBezTo>
                  <a:lnTo>
                    <a:pt x="1167" y="1834"/>
                  </a:lnTo>
                  <a:cubicBezTo>
                    <a:pt x="977" y="1834"/>
                    <a:pt x="810" y="1762"/>
                    <a:pt x="691" y="1643"/>
                  </a:cubicBezTo>
                  <a:cubicBezTo>
                    <a:pt x="548" y="1500"/>
                    <a:pt x="476" y="1334"/>
                    <a:pt x="476" y="1143"/>
                  </a:cubicBezTo>
                  <a:cubicBezTo>
                    <a:pt x="476" y="786"/>
                    <a:pt x="786" y="476"/>
                    <a:pt x="1167" y="476"/>
                  </a:cubicBezTo>
                  <a:close/>
                  <a:moveTo>
                    <a:pt x="1167" y="0"/>
                  </a:moveTo>
                  <a:cubicBezTo>
                    <a:pt x="524" y="0"/>
                    <a:pt x="0" y="524"/>
                    <a:pt x="0" y="1143"/>
                  </a:cubicBezTo>
                  <a:cubicBezTo>
                    <a:pt x="0" y="1453"/>
                    <a:pt x="119" y="1762"/>
                    <a:pt x="357" y="1977"/>
                  </a:cubicBezTo>
                  <a:cubicBezTo>
                    <a:pt x="572" y="2191"/>
                    <a:pt x="858" y="2310"/>
                    <a:pt x="1167" y="2310"/>
                  </a:cubicBezTo>
                  <a:lnTo>
                    <a:pt x="2477" y="2310"/>
                  </a:lnTo>
                  <a:cubicBezTo>
                    <a:pt x="3001" y="2310"/>
                    <a:pt x="3453" y="1881"/>
                    <a:pt x="3453" y="1334"/>
                  </a:cubicBezTo>
                  <a:cubicBezTo>
                    <a:pt x="3453" y="810"/>
                    <a:pt x="3001" y="381"/>
                    <a:pt x="2477" y="381"/>
                  </a:cubicBezTo>
                  <a:cubicBezTo>
                    <a:pt x="2358" y="381"/>
                    <a:pt x="2215" y="405"/>
                    <a:pt x="2096" y="453"/>
                  </a:cubicBezTo>
                  <a:cubicBezTo>
                    <a:pt x="1882" y="167"/>
                    <a:pt x="1548" y="0"/>
                    <a:pt x="11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9"/>
            <p:cNvSpPr/>
            <p:nvPr/>
          </p:nvSpPr>
          <p:spPr>
            <a:xfrm>
              <a:off x="3453710" y="2690139"/>
              <a:ext cx="255854" cy="400847"/>
            </a:xfrm>
            <a:custGeom>
              <a:rect b="b" l="l" r="r" t="t"/>
              <a:pathLst>
                <a:path extrusionOk="0" h="11979" w="7646">
                  <a:moveTo>
                    <a:pt x="3811" y="500"/>
                  </a:moveTo>
                  <a:cubicBezTo>
                    <a:pt x="4669" y="1119"/>
                    <a:pt x="5264" y="2572"/>
                    <a:pt x="5002" y="3596"/>
                  </a:cubicBezTo>
                  <a:lnTo>
                    <a:pt x="4335" y="6097"/>
                  </a:lnTo>
                  <a:lnTo>
                    <a:pt x="3311" y="6097"/>
                  </a:lnTo>
                  <a:lnTo>
                    <a:pt x="3097" y="5311"/>
                  </a:lnTo>
                  <a:cubicBezTo>
                    <a:pt x="3076" y="5207"/>
                    <a:pt x="2965" y="5140"/>
                    <a:pt x="2858" y="5140"/>
                  </a:cubicBezTo>
                  <a:cubicBezTo>
                    <a:pt x="2842" y="5140"/>
                    <a:pt x="2826" y="5141"/>
                    <a:pt x="2811" y="5144"/>
                  </a:cubicBezTo>
                  <a:cubicBezTo>
                    <a:pt x="2692" y="5192"/>
                    <a:pt x="2621" y="5311"/>
                    <a:pt x="2644" y="5430"/>
                  </a:cubicBezTo>
                  <a:lnTo>
                    <a:pt x="2835" y="6097"/>
                  </a:lnTo>
                  <a:lnTo>
                    <a:pt x="1430" y="6097"/>
                  </a:lnTo>
                  <a:lnTo>
                    <a:pt x="763" y="4477"/>
                  </a:lnTo>
                  <a:cubicBezTo>
                    <a:pt x="763" y="4477"/>
                    <a:pt x="763" y="4477"/>
                    <a:pt x="763" y="4453"/>
                  </a:cubicBezTo>
                  <a:cubicBezTo>
                    <a:pt x="573" y="4001"/>
                    <a:pt x="477" y="3668"/>
                    <a:pt x="477" y="3334"/>
                  </a:cubicBezTo>
                  <a:cubicBezTo>
                    <a:pt x="477" y="2477"/>
                    <a:pt x="811" y="1739"/>
                    <a:pt x="1430" y="1215"/>
                  </a:cubicBezTo>
                  <a:cubicBezTo>
                    <a:pt x="1882" y="858"/>
                    <a:pt x="2454" y="619"/>
                    <a:pt x="3121" y="524"/>
                  </a:cubicBezTo>
                  <a:lnTo>
                    <a:pt x="3121" y="524"/>
                  </a:lnTo>
                  <a:cubicBezTo>
                    <a:pt x="2359" y="1334"/>
                    <a:pt x="1930" y="2691"/>
                    <a:pt x="2168" y="3715"/>
                  </a:cubicBezTo>
                  <a:cubicBezTo>
                    <a:pt x="2207" y="3813"/>
                    <a:pt x="2294" y="3894"/>
                    <a:pt x="2390" y="3894"/>
                  </a:cubicBezTo>
                  <a:cubicBezTo>
                    <a:pt x="2411" y="3894"/>
                    <a:pt x="2432" y="3891"/>
                    <a:pt x="2454" y="3882"/>
                  </a:cubicBezTo>
                  <a:cubicBezTo>
                    <a:pt x="2573" y="3858"/>
                    <a:pt x="2668" y="3739"/>
                    <a:pt x="2621" y="3596"/>
                  </a:cubicBezTo>
                  <a:cubicBezTo>
                    <a:pt x="2382" y="2572"/>
                    <a:pt x="2954" y="1119"/>
                    <a:pt x="3811" y="500"/>
                  </a:cubicBezTo>
                  <a:close/>
                  <a:moveTo>
                    <a:pt x="4526" y="524"/>
                  </a:moveTo>
                  <a:lnTo>
                    <a:pt x="4526" y="524"/>
                  </a:lnTo>
                  <a:cubicBezTo>
                    <a:pt x="5169" y="619"/>
                    <a:pt x="5764" y="858"/>
                    <a:pt x="6193" y="1215"/>
                  </a:cubicBezTo>
                  <a:cubicBezTo>
                    <a:pt x="6836" y="1739"/>
                    <a:pt x="7169" y="2477"/>
                    <a:pt x="7169" y="3334"/>
                  </a:cubicBezTo>
                  <a:cubicBezTo>
                    <a:pt x="7169" y="3668"/>
                    <a:pt x="6907" y="4358"/>
                    <a:pt x="6693" y="4930"/>
                  </a:cubicBezTo>
                  <a:cubicBezTo>
                    <a:pt x="6693" y="4954"/>
                    <a:pt x="6693" y="4954"/>
                    <a:pt x="6669" y="4954"/>
                  </a:cubicBezTo>
                  <a:lnTo>
                    <a:pt x="6455" y="5478"/>
                  </a:lnTo>
                  <a:cubicBezTo>
                    <a:pt x="6431" y="5525"/>
                    <a:pt x="6431" y="5573"/>
                    <a:pt x="6407" y="5597"/>
                  </a:cubicBezTo>
                  <a:lnTo>
                    <a:pt x="6217" y="6097"/>
                  </a:lnTo>
                  <a:lnTo>
                    <a:pt x="4812" y="6097"/>
                  </a:lnTo>
                  <a:lnTo>
                    <a:pt x="5454" y="3715"/>
                  </a:lnTo>
                  <a:cubicBezTo>
                    <a:pt x="5716" y="2691"/>
                    <a:pt x="5288" y="1334"/>
                    <a:pt x="4526" y="524"/>
                  </a:cubicBezTo>
                  <a:close/>
                  <a:moveTo>
                    <a:pt x="4169" y="7168"/>
                  </a:moveTo>
                  <a:lnTo>
                    <a:pt x="4169" y="7287"/>
                  </a:lnTo>
                  <a:lnTo>
                    <a:pt x="3454" y="7287"/>
                  </a:lnTo>
                  <a:lnTo>
                    <a:pt x="3454" y="7168"/>
                  </a:lnTo>
                  <a:close/>
                  <a:moveTo>
                    <a:pt x="6026" y="6549"/>
                  </a:moveTo>
                  <a:lnTo>
                    <a:pt x="5716" y="7287"/>
                  </a:lnTo>
                  <a:lnTo>
                    <a:pt x="4645" y="7287"/>
                  </a:lnTo>
                  <a:lnTo>
                    <a:pt x="4645" y="6930"/>
                  </a:lnTo>
                  <a:cubicBezTo>
                    <a:pt x="4645" y="6787"/>
                    <a:pt x="4550" y="6692"/>
                    <a:pt x="4407" y="6692"/>
                  </a:cubicBezTo>
                  <a:lnTo>
                    <a:pt x="3216" y="6692"/>
                  </a:lnTo>
                  <a:cubicBezTo>
                    <a:pt x="3097" y="6692"/>
                    <a:pt x="2978" y="6787"/>
                    <a:pt x="2978" y="6930"/>
                  </a:cubicBezTo>
                  <a:lnTo>
                    <a:pt x="2978" y="7287"/>
                  </a:lnTo>
                  <a:lnTo>
                    <a:pt x="1906" y="7287"/>
                  </a:lnTo>
                  <a:lnTo>
                    <a:pt x="1620" y="6549"/>
                  </a:lnTo>
                  <a:close/>
                  <a:moveTo>
                    <a:pt x="3811" y="8359"/>
                  </a:moveTo>
                  <a:cubicBezTo>
                    <a:pt x="3883" y="8359"/>
                    <a:pt x="3954" y="8407"/>
                    <a:pt x="3954" y="8478"/>
                  </a:cubicBezTo>
                  <a:cubicBezTo>
                    <a:pt x="3954" y="8550"/>
                    <a:pt x="3883" y="8597"/>
                    <a:pt x="3811" y="8597"/>
                  </a:cubicBezTo>
                  <a:cubicBezTo>
                    <a:pt x="3764" y="8597"/>
                    <a:pt x="3692" y="8550"/>
                    <a:pt x="3692" y="8478"/>
                  </a:cubicBezTo>
                  <a:cubicBezTo>
                    <a:pt x="3692" y="8407"/>
                    <a:pt x="3764" y="8359"/>
                    <a:pt x="3811" y="8359"/>
                  </a:cubicBezTo>
                  <a:close/>
                  <a:moveTo>
                    <a:pt x="5526" y="7764"/>
                  </a:moveTo>
                  <a:lnTo>
                    <a:pt x="4907" y="9216"/>
                  </a:lnTo>
                  <a:cubicBezTo>
                    <a:pt x="4859" y="8954"/>
                    <a:pt x="4645" y="8740"/>
                    <a:pt x="4383" y="8645"/>
                  </a:cubicBezTo>
                  <a:cubicBezTo>
                    <a:pt x="4407" y="8597"/>
                    <a:pt x="4407" y="8526"/>
                    <a:pt x="4407" y="8478"/>
                  </a:cubicBezTo>
                  <a:cubicBezTo>
                    <a:pt x="4407" y="8145"/>
                    <a:pt x="4145" y="7883"/>
                    <a:pt x="3811" y="7883"/>
                  </a:cubicBezTo>
                  <a:cubicBezTo>
                    <a:pt x="3502" y="7883"/>
                    <a:pt x="3216" y="8145"/>
                    <a:pt x="3216" y="8478"/>
                  </a:cubicBezTo>
                  <a:cubicBezTo>
                    <a:pt x="3216" y="8526"/>
                    <a:pt x="3240" y="8597"/>
                    <a:pt x="3240" y="8645"/>
                  </a:cubicBezTo>
                  <a:cubicBezTo>
                    <a:pt x="2978" y="8740"/>
                    <a:pt x="2787" y="8954"/>
                    <a:pt x="2716" y="9240"/>
                  </a:cubicBezTo>
                  <a:lnTo>
                    <a:pt x="2097" y="7764"/>
                  </a:lnTo>
                  <a:close/>
                  <a:moveTo>
                    <a:pt x="4121" y="9073"/>
                  </a:moveTo>
                  <a:cubicBezTo>
                    <a:pt x="4288" y="9073"/>
                    <a:pt x="4430" y="9193"/>
                    <a:pt x="4478" y="9335"/>
                  </a:cubicBezTo>
                  <a:lnTo>
                    <a:pt x="3168" y="9335"/>
                  </a:lnTo>
                  <a:cubicBezTo>
                    <a:pt x="3216" y="9193"/>
                    <a:pt x="3359" y="9073"/>
                    <a:pt x="3526" y="9073"/>
                  </a:cubicBezTo>
                  <a:close/>
                  <a:moveTo>
                    <a:pt x="4788" y="9812"/>
                  </a:moveTo>
                  <a:lnTo>
                    <a:pt x="4788" y="10050"/>
                  </a:lnTo>
                  <a:lnTo>
                    <a:pt x="2859" y="10050"/>
                  </a:lnTo>
                  <a:lnTo>
                    <a:pt x="2859" y="9812"/>
                  </a:lnTo>
                  <a:close/>
                  <a:moveTo>
                    <a:pt x="4788" y="10526"/>
                  </a:moveTo>
                  <a:lnTo>
                    <a:pt x="4788" y="11455"/>
                  </a:lnTo>
                  <a:cubicBezTo>
                    <a:pt x="4788" y="11479"/>
                    <a:pt x="4764" y="11503"/>
                    <a:pt x="4740" y="11503"/>
                  </a:cubicBezTo>
                  <a:lnTo>
                    <a:pt x="2906" y="11503"/>
                  </a:lnTo>
                  <a:cubicBezTo>
                    <a:pt x="2883" y="11503"/>
                    <a:pt x="2859" y="11479"/>
                    <a:pt x="2859" y="11455"/>
                  </a:cubicBezTo>
                  <a:lnTo>
                    <a:pt x="2859" y="10526"/>
                  </a:lnTo>
                  <a:close/>
                  <a:moveTo>
                    <a:pt x="3811" y="0"/>
                  </a:moveTo>
                  <a:cubicBezTo>
                    <a:pt x="2787" y="0"/>
                    <a:pt x="1835" y="286"/>
                    <a:pt x="1144" y="858"/>
                  </a:cubicBezTo>
                  <a:cubicBezTo>
                    <a:pt x="406" y="1477"/>
                    <a:pt x="1" y="2334"/>
                    <a:pt x="1" y="3334"/>
                  </a:cubicBezTo>
                  <a:cubicBezTo>
                    <a:pt x="1" y="3906"/>
                    <a:pt x="239" y="4453"/>
                    <a:pt x="596" y="5335"/>
                  </a:cubicBezTo>
                  <a:cubicBezTo>
                    <a:pt x="668" y="5478"/>
                    <a:pt x="715" y="5620"/>
                    <a:pt x="787" y="5787"/>
                  </a:cubicBezTo>
                  <a:lnTo>
                    <a:pt x="1049" y="6406"/>
                  </a:lnTo>
                  <a:lnTo>
                    <a:pt x="1406" y="7287"/>
                  </a:lnTo>
                  <a:lnTo>
                    <a:pt x="1287" y="7287"/>
                  </a:lnTo>
                  <a:cubicBezTo>
                    <a:pt x="1168" y="7287"/>
                    <a:pt x="1049" y="7383"/>
                    <a:pt x="1049" y="7526"/>
                  </a:cubicBezTo>
                  <a:cubicBezTo>
                    <a:pt x="1049" y="7645"/>
                    <a:pt x="1144" y="7764"/>
                    <a:pt x="1287" y="7764"/>
                  </a:cubicBezTo>
                  <a:lnTo>
                    <a:pt x="1597" y="7764"/>
                  </a:lnTo>
                  <a:lnTo>
                    <a:pt x="2382" y="9669"/>
                  </a:lnTo>
                  <a:lnTo>
                    <a:pt x="2382" y="10050"/>
                  </a:lnTo>
                  <a:lnTo>
                    <a:pt x="2287" y="10050"/>
                  </a:lnTo>
                  <a:cubicBezTo>
                    <a:pt x="2168" y="10050"/>
                    <a:pt x="2049" y="10145"/>
                    <a:pt x="2049" y="10288"/>
                  </a:cubicBezTo>
                  <a:cubicBezTo>
                    <a:pt x="2049" y="10407"/>
                    <a:pt x="2168" y="10526"/>
                    <a:pt x="2287" y="10526"/>
                  </a:cubicBezTo>
                  <a:lnTo>
                    <a:pt x="2382" y="10526"/>
                  </a:lnTo>
                  <a:lnTo>
                    <a:pt x="2382" y="11455"/>
                  </a:lnTo>
                  <a:cubicBezTo>
                    <a:pt x="2382" y="11741"/>
                    <a:pt x="2621" y="11979"/>
                    <a:pt x="2906" y="11979"/>
                  </a:cubicBezTo>
                  <a:lnTo>
                    <a:pt x="4740" y="11979"/>
                  </a:lnTo>
                  <a:cubicBezTo>
                    <a:pt x="5026" y="11979"/>
                    <a:pt x="5264" y="11741"/>
                    <a:pt x="5264" y="11455"/>
                  </a:cubicBezTo>
                  <a:lnTo>
                    <a:pt x="5264" y="10526"/>
                  </a:lnTo>
                  <a:lnTo>
                    <a:pt x="5359" y="10526"/>
                  </a:lnTo>
                  <a:cubicBezTo>
                    <a:pt x="5478" y="10526"/>
                    <a:pt x="5597" y="10407"/>
                    <a:pt x="5597" y="10288"/>
                  </a:cubicBezTo>
                  <a:cubicBezTo>
                    <a:pt x="5597" y="10145"/>
                    <a:pt x="5478" y="10050"/>
                    <a:pt x="5359" y="10050"/>
                  </a:cubicBezTo>
                  <a:lnTo>
                    <a:pt x="5264" y="10050"/>
                  </a:lnTo>
                  <a:lnTo>
                    <a:pt x="5264" y="9621"/>
                  </a:lnTo>
                  <a:lnTo>
                    <a:pt x="6026" y="7764"/>
                  </a:lnTo>
                  <a:lnTo>
                    <a:pt x="6359" y="7764"/>
                  </a:lnTo>
                  <a:cubicBezTo>
                    <a:pt x="6479" y="7764"/>
                    <a:pt x="6598" y="7645"/>
                    <a:pt x="6598" y="7526"/>
                  </a:cubicBezTo>
                  <a:cubicBezTo>
                    <a:pt x="6598" y="7406"/>
                    <a:pt x="6479" y="7287"/>
                    <a:pt x="6359" y="7287"/>
                  </a:cubicBezTo>
                  <a:lnTo>
                    <a:pt x="6217" y="7287"/>
                  </a:lnTo>
                  <a:lnTo>
                    <a:pt x="6883" y="5668"/>
                  </a:lnTo>
                  <a:cubicBezTo>
                    <a:pt x="7074" y="5239"/>
                    <a:pt x="7645" y="3906"/>
                    <a:pt x="7645" y="3334"/>
                  </a:cubicBezTo>
                  <a:cubicBezTo>
                    <a:pt x="7645" y="2334"/>
                    <a:pt x="7241" y="1477"/>
                    <a:pt x="6502" y="858"/>
                  </a:cubicBezTo>
                  <a:cubicBezTo>
                    <a:pt x="5812" y="310"/>
                    <a:pt x="4859" y="0"/>
                    <a:pt x="3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9"/>
            <p:cNvSpPr/>
            <p:nvPr/>
          </p:nvSpPr>
          <p:spPr>
            <a:xfrm>
              <a:off x="3380428" y="3032796"/>
              <a:ext cx="79708" cy="33496"/>
            </a:xfrm>
            <a:custGeom>
              <a:rect b="b" l="l" r="r" t="t"/>
              <a:pathLst>
                <a:path extrusionOk="0" h="1001" w="2382">
                  <a:moveTo>
                    <a:pt x="214" y="0"/>
                  </a:moveTo>
                  <a:cubicBezTo>
                    <a:pt x="95" y="0"/>
                    <a:pt x="0" y="119"/>
                    <a:pt x="0" y="239"/>
                  </a:cubicBezTo>
                  <a:cubicBezTo>
                    <a:pt x="0" y="381"/>
                    <a:pt x="95" y="477"/>
                    <a:pt x="214" y="477"/>
                  </a:cubicBezTo>
                  <a:lnTo>
                    <a:pt x="381" y="477"/>
                  </a:lnTo>
                  <a:cubicBezTo>
                    <a:pt x="619" y="477"/>
                    <a:pt x="834" y="620"/>
                    <a:pt x="929" y="834"/>
                  </a:cubicBezTo>
                  <a:lnTo>
                    <a:pt x="929" y="858"/>
                  </a:lnTo>
                  <a:cubicBezTo>
                    <a:pt x="976" y="929"/>
                    <a:pt x="1048" y="1001"/>
                    <a:pt x="1143" y="1001"/>
                  </a:cubicBezTo>
                  <a:cubicBezTo>
                    <a:pt x="1238" y="1001"/>
                    <a:pt x="1310" y="929"/>
                    <a:pt x="1357" y="858"/>
                  </a:cubicBezTo>
                  <a:cubicBezTo>
                    <a:pt x="1453" y="620"/>
                    <a:pt x="1667" y="477"/>
                    <a:pt x="1905" y="477"/>
                  </a:cubicBezTo>
                  <a:lnTo>
                    <a:pt x="2143" y="477"/>
                  </a:lnTo>
                  <a:cubicBezTo>
                    <a:pt x="2262" y="477"/>
                    <a:pt x="2381" y="381"/>
                    <a:pt x="2381" y="239"/>
                  </a:cubicBezTo>
                  <a:cubicBezTo>
                    <a:pt x="2381" y="119"/>
                    <a:pt x="2262" y="0"/>
                    <a:pt x="2143" y="0"/>
                  </a:cubicBezTo>
                  <a:lnTo>
                    <a:pt x="1905" y="0"/>
                  </a:lnTo>
                  <a:cubicBezTo>
                    <a:pt x="1619" y="0"/>
                    <a:pt x="1334" y="143"/>
                    <a:pt x="1143" y="334"/>
                  </a:cubicBezTo>
                  <a:cubicBezTo>
                    <a:pt x="953" y="143"/>
                    <a:pt x="667" y="0"/>
                    <a:pt x="3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9"/>
            <p:cNvSpPr/>
            <p:nvPr/>
          </p:nvSpPr>
          <p:spPr>
            <a:xfrm>
              <a:off x="3430621" y="2989763"/>
              <a:ext cx="54209" cy="26335"/>
            </a:xfrm>
            <a:custGeom>
              <a:rect b="b" l="l" r="r" t="t"/>
              <a:pathLst>
                <a:path extrusionOk="0" h="787" w="1620">
                  <a:moveTo>
                    <a:pt x="239" y="0"/>
                  </a:moveTo>
                  <a:cubicBezTo>
                    <a:pt x="96" y="0"/>
                    <a:pt x="0" y="96"/>
                    <a:pt x="0" y="239"/>
                  </a:cubicBezTo>
                  <a:cubicBezTo>
                    <a:pt x="0" y="358"/>
                    <a:pt x="96" y="477"/>
                    <a:pt x="239" y="477"/>
                  </a:cubicBezTo>
                  <a:lnTo>
                    <a:pt x="334" y="477"/>
                  </a:lnTo>
                  <a:cubicBezTo>
                    <a:pt x="429" y="477"/>
                    <a:pt x="524" y="524"/>
                    <a:pt x="572" y="620"/>
                  </a:cubicBezTo>
                  <a:lnTo>
                    <a:pt x="572" y="643"/>
                  </a:lnTo>
                  <a:cubicBezTo>
                    <a:pt x="620" y="715"/>
                    <a:pt x="691" y="786"/>
                    <a:pt x="786" y="786"/>
                  </a:cubicBezTo>
                  <a:cubicBezTo>
                    <a:pt x="881" y="786"/>
                    <a:pt x="953" y="715"/>
                    <a:pt x="1001" y="643"/>
                  </a:cubicBezTo>
                  <a:cubicBezTo>
                    <a:pt x="1048" y="524"/>
                    <a:pt x="1143" y="477"/>
                    <a:pt x="1239" y="477"/>
                  </a:cubicBezTo>
                  <a:lnTo>
                    <a:pt x="1382" y="477"/>
                  </a:lnTo>
                  <a:cubicBezTo>
                    <a:pt x="1501" y="477"/>
                    <a:pt x="1620" y="358"/>
                    <a:pt x="1620" y="239"/>
                  </a:cubicBezTo>
                  <a:cubicBezTo>
                    <a:pt x="1620" y="96"/>
                    <a:pt x="1524" y="0"/>
                    <a:pt x="1382" y="0"/>
                  </a:cubicBezTo>
                  <a:lnTo>
                    <a:pt x="1263" y="0"/>
                  </a:lnTo>
                  <a:cubicBezTo>
                    <a:pt x="1096" y="0"/>
                    <a:pt x="929" y="48"/>
                    <a:pt x="786" y="167"/>
                  </a:cubicBezTo>
                  <a:cubicBezTo>
                    <a:pt x="667" y="72"/>
                    <a:pt x="500"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9"/>
            <p:cNvSpPr/>
            <p:nvPr/>
          </p:nvSpPr>
          <p:spPr>
            <a:xfrm>
              <a:off x="3532615" y="2834965"/>
              <a:ext cx="16765" cy="15527"/>
            </a:xfrm>
            <a:custGeom>
              <a:rect b="b" l="l" r="r" t="t"/>
              <a:pathLst>
                <a:path extrusionOk="0" h="464" w="501">
                  <a:moveTo>
                    <a:pt x="254" y="0"/>
                  </a:moveTo>
                  <a:cubicBezTo>
                    <a:pt x="203" y="0"/>
                    <a:pt x="155" y="18"/>
                    <a:pt x="120" y="54"/>
                  </a:cubicBezTo>
                  <a:cubicBezTo>
                    <a:pt x="24" y="102"/>
                    <a:pt x="1" y="221"/>
                    <a:pt x="24" y="316"/>
                  </a:cubicBezTo>
                  <a:cubicBezTo>
                    <a:pt x="66" y="399"/>
                    <a:pt x="143" y="464"/>
                    <a:pt x="225" y="464"/>
                  </a:cubicBezTo>
                  <a:cubicBezTo>
                    <a:pt x="238" y="464"/>
                    <a:pt x="250" y="462"/>
                    <a:pt x="263" y="459"/>
                  </a:cubicBezTo>
                  <a:cubicBezTo>
                    <a:pt x="358" y="459"/>
                    <a:pt x="453" y="387"/>
                    <a:pt x="477" y="292"/>
                  </a:cubicBezTo>
                  <a:cubicBezTo>
                    <a:pt x="501" y="221"/>
                    <a:pt x="477" y="102"/>
                    <a:pt x="405" y="54"/>
                  </a:cubicBezTo>
                  <a:cubicBezTo>
                    <a:pt x="358" y="18"/>
                    <a:pt x="304" y="0"/>
                    <a:pt x="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 name="Google Shape;1109;p69"/>
          <p:cNvGrpSpPr/>
          <p:nvPr/>
        </p:nvGrpSpPr>
        <p:grpSpPr>
          <a:xfrm>
            <a:off x="1424043" y="3301600"/>
            <a:ext cx="354636" cy="400613"/>
            <a:chOff x="1424043" y="3301600"/>
            <a:chExt cx="354636" cy="400613"/>
          </a:xfrm>
        </p:grpSpPr>
        <p:sp>
          <p:nvSpPr>
            <p:cNvPr id="1110" name="Google Shape;1110;p69"/>
            <p:cNvSpPr/>
            <p:nvPr/>
          </p:nvSpPr>
          <p:spPr>
            <a:xfrm>
              <a:off x="1424043" y="3301600"/>
              <a:ext cx="354636" cy="400613"/>
            </a:xfrm>
            <a:custGeom>
              <a:rect b="b" l="l" r="r" t="t"/>
              <a:pathLst>
                <a:path extrusionOk="0" h="11972" w="10598">
                  <a:moveTo>
                    <a:pt x="5311" y="5708"/>
                  </a:moveTo>
                  <a:cubicBezTo>
                    <a:pt x="5525" y="5899"/>
                    <a:pt x="5883" y="6280"/>
                    <a:pt x="6121" y="6685"/>
                  </a:cubicBezTo>
                  <a:cubicBezTo>
                    <a:pt x="6082" y="6681"/>
                    <a:pt x="6043" y="6679"/>
                    <a:pt x="6003" y="6679"/>
                  </a:cubicBezTo>
                  <a:cubicBezTo>
                    <a:pt x="5800" y="6679"/>
                    <a:pt x="5590" y="6732"/>
                    <a:pt x="5430" y="6851"/>
                  </a:cubicBezTo>
                  <a:lnTo>
                    <a:pt x="4263" y="7542"/>
                  </a:lnTo>
                  <a:cubicBezTo>
                    <a:pt x="4263" y="7518"/>
                    <a:pt x="4239" y="7471"/>
                    <a:pt x="4239" y="7423"/>
                  </a:cubicBezTo>
                  <a:cubicBezTo>
                    <a:pt x="4168" y="6947"/>
                    <a:pt x="4811" y="6185"/>
                    <a:pt x="5311" y="5708"/>
                  </a:cubicBezTo>
                  <a:close/>
                  <a:moveTo>
                    <a:pt x="2001" y="8328"/>
                  </a:moveTo>
                  <a:lnTo>
                    <a:pt x="2263" y="8757"/>
                  </a:lnTo>
                  <a:lnTo>
                    <a:pt x="1906" y="8995"/>
                  </a:lnTo>
                  <a:cubicBezTo>
                    <a:pt x="1858" y="8780"/>
                    <a:pt x="1810" y="8590"/>
                    <a:pt x="1739" y="8471"/>
                  </a:cubicBezTo>
                  <a:lnTo>
                    <a:pt x="2001" y="8328"/>
                  </a:lnTo>
                  <a:close/>
                  <a:moveTo>
                    <a:pt x="5311" y="9685"/>
                  </a:moveTo>
                  <a:lnTo>
                    <a:pt x="5954" y="10090"/>
                  </a:lnTo>
                  <a:cubicBezTo>
                    <a:pt x="5740" y="10138"/>
                    <a:pt x="5525" y="10162"/>
                    <a:pt x="5311" y="10162"/>
                  </a:cubicBezTo>
                  <a:cubicBezTo>
                    <a:pt x="5073" y="10162"/>
                    <a:pt x="4859" y="10138"/>
                    <a:pt x="4644" y="10090"/>
                  </a:cubicBezTo>
                  <a:lnTo>
                    <a:pt x="5311" y="9685"/>
                  </a:lnTo>
                  <a:close/>
                  <a:moveTo>
                    <a:pt x="6049" y="7137"/>
                  </a:moveTo>
                  <a:cubicBezTo>
                    <a:pt x="6288" y="7137"/>
                    <a:pt x="6502" y="7256"/>
                    <a:pt x="6645" y="7471"/>
                  </a:cubicBezTo>
                  <a:cubicBezTo>
                    <a:pt x="6788" y="7685"/>
                    <a:pt x="6788" y="7947"/>
                    <a:pt x="6692" y="8161"/>
                  </a:cubicBezTo>
                  <a:cubicBezTo>
                    <a:pt x="6621" y="8280"/>
                    <a:pt x="6526" y="8399"/>
                    <a:pt x="6407" y="8471"/>
                  </a:cubicBezTo>
                  <a:lnTo>
                    <a:pt x="6002" y="8709"/>
                  </a:lnTo>
                  <a:lnTo>
                    <a:pt x="5192" y="9209"/>
                  </a:lnTo>
                  <a:lnTo>
                    <a:pt x="3954" y="9947"/>
                  </a:lnTo>
                  <a:lnTo>
                    <a:pt x="2382" y="10924"/>
                  </a:lnTo>
                  <a:cubicBezTo>
                    <a:pt x="2406" y="10805"/>
                    <a:pt x="2406" y="10662"/>
                    <a:pt x="2358" y="10543"/>
                  </a:cubicBezTo>
                  <a:cubicBezTo>
                    <a:pt x="2644" y="10400"/>
                    <a:pt x="3215" y="10066"/>
                    <a:pt x="3573" y="9852"/>
                  </a:cubicBezTo>
                  <a:cubicBezTo>
                    <a:pt x="3692" y="9781"/>
                    <a:pt x="3716" y="9638"/>
                    <a:pt x="3644" y="9542"/>
                  </a:cubicBezTo>
                  <a:cubicBezTo>
                    <a:pt x="3612" y="9461"/>
                    <a:pt x="3535" y="9414"/>
                    <a:pt x="3452" y="9414"/>
                  </a:cubicBezTo>
                  <a:cubicBezTo>
                    <a:pt x="3413" y="9414"/>
                    <a:pt x="3373" y="9424"/>
                    <a:pt x="3335" y="9447"/>
                  </a:cubicBezTo>
                  <a:lnTo>
                    <a:pt x="2168" y="10114"/>
                  </a:lnTo>
                  <a:cubicBezTo>
                    <a:pt x="2049" y="9923"/>
                    <a:pt x="1858" y="9781"/>
                    <a:pt x="1644" y="9685"/>
                  </a:cubicBezTo>
                  <a:cubicBezTo>
                    <a:pt x="1691" y="9661"/>
                    <a:pt x="1763" y="9614"/>
                    <a:pt x="1834" y="9590"/>
                  </a:cubicBezTo>
                  <a:lnTo>
                    <a:pt x="2715" y="9042"/>
                  </a:lnTo>
                  <a:cubicBezTo>
                    <a:pt x="2715" y="9042"/>
                    <a:pt x="2739" y="9042"/>
                    <a:pt x="2739" y="9018"/>
                  </a:cubicBezTo>
                  <a:lnTo>
                    <a:pt x="4263" y="8090"/>
                  </a:lnTo>
                  <a:lnTo>
                    <a:pt x="5645" y="7256"/>
                  </a:lnTo>
                  <a:lnTo>
                    <a:pt x="5668" y="7256"/>
                  </a:lnTo>
                  <a:cubicBezTo>
                    <a:pt x="5716" y="7209"/>
                    <a:pt x="5764" y="7185"/>
                    <a:pt x="5835" y="7161"/>
                  </a:cubicBezTo>
                  <a:cubicBezTo>
                    <a:pt x="5906" y="7137"/>
                    <a:pt x="5978" y="7137"/>
                    <a:pt x="6049" y="7137"/>
                  </a:cubicBezTo>
                  <a:close/>
                  <a:moveTo>
                    <a:pt x="7026" y="8518"/>
                  </a:moveTo>
                  <a:lnTo>
                    <a:pt x="7145" y="8590"/>
                  </a:lnTo>
                  <a:lnTo>
                    <a:pt x="7955" y="9090"/>
                  </a:lnTo>
                  <a:lnTo>
                    <a:pt x="8971" y="9704"/>
                  </a:lnTo>
                  <a:lnTo>
                    <a:pt x="8971" y="9704"/>
                  </a:lnTo>
                  <a:cubicBezTo>
                    <a:pt x="8967" y="9707"/>
                    <a:pt x="8962" y="9709"/>
                    <a:pt x="8955" y="9709"/>
                  </a:cubicBezTo>
                  <a:cubicBezTo>
                    <a:pt x="8598" y="9852"/>
                    <a:pt x="8312" y="10185"/>
                    <a:pt x="8240" y="10590"/>
                  </a:cubicBezTo>
                  <a:cubicBezTo>
                    <a:pt x="8216" y="10685"/>
                    <a:pt x="8216" y="10805"/>
                    <a:pt x="8240" y="10924"/>
                  </a:cubicBezTo>
                  <a:lnTo>
                    <a:pt x="6478" y="9852"/>
                  </a:lnTo>
                  <a:lnTo>
                    <a:pt x="5764" y="9423"/>
                  </a:lnTo>
                  <a:lnTo>
                    <a:pt x="6597" y="8899"/>
                  </a:lnTo>
                  <a:cubicBezTo>
                    <a:pt x="6669" y="8852"/>
                    <a:pt x="6740" y="8804"/>
                    <a:pt x="6811" y="8757"/>
                  </a:cubicBezTo>
                  <a:cubicBezTo>
                    <a:pt x="6907" y="8685"/>
                    <a:pt x="6978" y="8614"/>
                    <a:pt x="7026" y="8518"/>
                  </a:cubicBezTo>
                  <a:close/>
                  <a:moveTo>
                    <a:pt x="1201" y="10087"/>
                  </a:moveTo>
                  <a:cubicBezTo>
                    <a:pt x="1365" y="10087"/>
                    <a:pt x="1529" y="10136"/>
                    <a:pt x="1668" y="10233"/>
                  </a:cubicBezTo>
                  <a:cubicBezTo>
                    <a:pt x="1858" y="10400"/>
                    <a:pt x="1953" y="10685"/>
                    <a:pt x="1906" y="10947"/>
                  </a:cubicBezTo>
                  <a:cubicBezTo>
                    <a:pt x="1882" y="11114"/>
                    <a:pt x="1787" y="11257"/>
                    <a:pt x="1644" y="11352"/>
                  </a:cubicBezTo>
                  <a:cubicBezTo>
                    <a:pt x="1525" y="11448"/>
                    <a:pt x="1382" y="11519"/>
                    <a:pt x="1215" y="11519"/>
                  </a:cubicBezTo>
                  <a:cubicBezTo>
                    <a:pt x="810" y="11519"/>
                    <a:pt x="501" y="11186"/>
                    <a:pt x="501" y="10805"/>
                  </a:cubicBezTo>
                  <a:cubicBezTo>
                    <a:pt x="501" y="10519"/>
                    <a:pt x="643" y="10281"/>
                    <a:pt x="858" y="10162"/>
                  </a:cubicBezTo>
                  <a:cubicBezTo>
                    <a:pt x="967" y="10112"/>
                    <a:pt x="1084" y="10087"/>
                    <a:pt x="1201" y="10087"/>
                  </a:cubicBezTo>
                  <a:close/>
                  <a:moveTo>
                    <a:pt x="9466" y="10081"/>
                  </a:moveTo>
                  <a:cubicBezTo>
                    <a:pt x="9572" y="10081"/>
                    <a:pt x="9675" y="10108"/>
                    <a:pt x="9764" y="10162"/>
                  </a:cubicBezTo>
                  <a:cubicBezTo>
                    <a:pt x="9979" y="10304"/>
                    <a:pt x="10122" y="10519"/>
                    <a:pt x="10122" y="10805"/>
                  </a:cubicBezTo>
                  <a:cubicBezTo>
                    <a:pt x="10122" y="11186"/>
                    <a:pt x="9812" y="11519"/>
                    <a:pt x="9407" y="11519"/>
                  </a:cubicBezTo>
                  <a:cubicBezTo>
                    <a:pt x="9241" y="11519"/>
                    <a:pt x="9074" y="11448"/>
                    <a:pt x="8955" y="11352"/>
                  </a:cubicBezTo>
                  <a:cubicBezTo>
                    <a:pt x="8955" y="11352"/>
                    <a:pt x="8931" y="11328"/>
                    <a:pt x="8931" y="11328"/>
                  </a:cubicBezTo>
                  <a:cubicBezTo>
                    <a:pt x="8836" y="11233"/>
                    <a:pt x="8740" y="11090"/>
                    <a:pt x="8717" y="10947"/>
                  </a:cubicBezTo>
                  <a:cubicBezTo>
                    <a:pt x="8669" y="10733"/>
                    <a:pt x="8717" y="10519"/>
                    <a:pt x="8859" y="10352"/>
                  </a:cubicBezTo>
                  <a:cubicBezTo>
                    <a:pt x="8979" y="10209"/>
                    <a:pt x="9169" y="10090"/>
                    <a:pt x="9360" y="10090"/>
                  </a:cubicBezTo>
                  <a:cubicBezTo>
                    <a:pt x="9395" y="10084"/>
                    <a:pt x="9431" y="10081"/>
                    <a:pt x="9466" y="10081"/>
                  </a:cubicBezTo>
                  <a:close/>
                  <a:moveTo>
                    <a:pt x="6418" y="1"/>
                  </a:moveTo>
                  <a:cubicBezTo>
                    <a:pt x="6379" y="1"/>
                    <a:pt x="6341" y="7"/>
                    <a:pt x="6311" y="17"/>
                  </a:cubicBezTo>
                  <a:cubicBezTo>
                    <a:pt x="4692" y="969"/>
                    <a:pt x="4144" y="2160"/>
                    <a:pt x="3978" y="2993"/>
                  </a:cubicBezTo>
                  <a:cubicBezTo>
                    <a:pt x="3954" y="2946"/>
                    <a:pt x="3954" y="2922"/>
                    <a:pt x="3930" y="2898"/>
                  </a:cubicBezTo>
                  <a:cubicBezTo>
                    <a:pt x="3763" y="2660"/>
                    <a:pt x="3620" y="2517"/>
                    <a:pt x="3596" y="2517"/>
                  </a:cubicBezTo>
                  <a:cubicBezTo>
                    <a:pt x="3566" y="2471"/>
                    <a:pt x="3505" y="2445"/>
                    <a:pt x="3447" y="2445"/>
                  </a:cubicBezTo>
                  <a:cubicBezTo>
                    <a:pt x="3415" y="2445"/>
                    <a:pt x="3384" y="2453"/>
                    <a:pt x="3358" y="2470"/>
                  </a:cubicBezTo>
                  <a:cubicBezTo>
                    <a:pt x="3263" y="2493"/>
                    <a:pt x="3215" y="2589"/>
                    <a:pt x="3192" y="2684"/>
                  </a:cubicBezTo>
                  <a:cubicBezTo>
                    <a:pt x="3168" y="3327"/>
                    <a:pt x="2763" y="3994"/>
                    <a:pt x="2382" y="4637"/>
                  </a:cubicBezTo>
                  <a:cubicBezTo>
                    <a:pt x="2334" y="4708"/>
                    <a:pt x="2287" y="4780"/>
                    <a:pt x="2239" y="4851"/>
                  </a:cubicBezTo>
                  <a:cubicBezTo>
                    <a:pt x="1596" y="5923"/>
                    <a:pt x="1644" y="6828"/>
                    <a:pt x="1787" y="7613"/>
                  </a:cubicBezTo>
                  <a:cubicBezTo>
                    <a:pt x="1787" y="7709"/>
                    <a:pt x="1810" y="7780"/>
                    <a:pt x="1834" y="7852"/>
                  </a:cubicBezTo>
                  <a:lnTo>
                    <a:pt x="1310" y="8161"/>
                  </a:lnTo>
                  <a:cubicBezTo>
                    <a:pt x="1263" y="8209"/>
                    <a:pt x="1215" y="8256"/>
                    <a:pt x="1191" y="8328"/>
                  </a:cubicBezTo>
                  <a:cubicBezTo>
                    <a:pt x="1191" y="8375"/>
                    <a:pt x="1191" y="8447"/>
                    <a:pt x="1215" y="8495"/>
                  </a:cubicBezTo>
                  <a:cubicBezTo>
                    <a:pt x="1239" y="8495"/>
                    <a:pt x="1406" y="8804"/>
                    <a:pt x="1453" y="9257"/>
                  </a:cubicBezTo>
                  <a:lnTo>
                    <a:pt x="596" y="9757"/>
                  </a:lnTo>
                  <a:cubicBezTo>
                    <a:pt x="239" y="9971"/>
                    <a:pt x="0" y="10352"/>
                    <a:pt x="0" y="10781"/>
                  </a:cubicBezTo>
                  <a:cubicBezTo>
                    <a:pt x="0" y="11448"/>
                    <a:pt x="548" y="11971"/>
                    <a:pt x="1191" y="11971"/>
                  </a:cubicBezTo>
                  <a:cubicBezTo>
                    <a:pt x="1453" y="11971"/>
                    <a:pt x="1691" y="11900"/>
                    <a:pt x="1882" y="11757"/>
                  </a:cubicBezTo>
                  <a:lnTo>
                    <a:pt x="4097" y="10400"/>
                  </a:lnTo>
                  <a:cubicBezTo>
                    <a:pt x="4478" y="10543"/>
                    <a:pt x="4882" y="10614"/>
                    <a:pt x="5287" y="10614"/>
                  </a:cubicBezTo>
                  <a:cubicBezTo>
                    <a:pt x="5692" y="10614"/>
                    <a:pt x="6097" y="10543"/>
                    <a:pt x="6502" y="10400"/>
                  </a:cubicBezTo>
                  <a:lnTo>
                    <a:pt x="8693" y="11757"/>
                  </a:lnTo>
                  <a:cubicBezTo>
                    <a:pt x="8907" y="11876"/>
                    <a:pt x="9145" y="11971"/>
                    <a:pt x="9383" y="11971"/>
                  </a:cubicBezTo>
                  <a:cubicBezTo>
                    <a:pt x="10050" y="11971"/>
                    <a:pt x="10574" y="11448"/>
                    <a:pt x="10574" y="10781"/>
                  </a:cubicBezTo>
                  <a:cubicBezTo>
                    <a:pt x="10598" y="10352"/>
                    <a:pt x="10360" y="9971"/>
                    <a:pt x="10003" y="9781"/>
                  </a:cubicBezTo>
                  <a:lnTo>
                    <a:pt x="8407" y="8804"/>
                  </a:lnTo>
                  <a:cubicBezTo>
                    <a:pt x="8598" y="8447"/>
                    <a:pt x="8717" y="8090"/>
                    <a:pt x="8788" y="7685"/>
                  </a:cubicBezTo>
                  <a:cubicBezTo>
                    <a:pt x="8812" y="7566"/>
                    <a:pt x="8740" y="7447"/>
                    <a:pt x="8598" y="7423"/>
                  </a:cubicBezTo>
                  <a:cubicBezTo>
                    <a:pt x="8585" y="7420"/>
                    <a:pt x="8573" y="7419"/>
                    <a:pt x="8560" y="7419"/>
                  </a:cubicBezTo>
                  <a:cubicBezTo>
                    <a:pt x="8455" y="7419"/>
                    <a:pt x="8357" y="7507"/>
                    <a:pt x="8336" y="7613"/>
                  </a:cubicBezTo>
                  <a:cubicBezTo>
                    <a:pt x="8288" y="7947"/>
                    <a:pt x="8169" y="8256"/>
                    <a:pt x="8002" y="8566"/>
                  </a:cubicBezTo>
                  <a:lnTo>
                    <a:pt x="7454" y="8209"/>
                  </a:lnTo>
                  <a:lnTo>
                    <a:pt x="7216" y="8066"/>
                  </a:lnTo>
                  <a:cubicBezTo>
                    <a:pt x="7216" y="7994"/>
                    <a:pt x="7240" y="7923"/>
                    <a:pt x="7240" y="7852"/>
                  </a:cubicBezTo>
                  <a:cubicBezTo>
                    <a:pt x="7240" y="7471"/>
                    <a:pt x="7050" y="7137"/>
                    <a:pt x="6788" y="6923"/>
                  </a:cubicBezTo>
                  <a:cubicBezTo>
                    <a:pt x="6502" y="6113"/>
                    <a:pt x="5502" y="5256"/>
                    <a:pt x="5478" y="5208"/>
                  </a:cubicBezTo>
                  <a:cubicBezTo>
                    <a:pt x="5430" y="5172"/>
                    <a:pt x="5371" y="5155"/>
                    <a:pt x="5314" y="5155"/>
                  </a:cubicBezTo>
                  <a:cubicBezTo>
                    <a:pt x="5258" y="5155"/>
                    <a:pt x="5204" y="5172"/>
                    <a:pt x="5168" y="5208"/>
                  </a:cubicBezTo>
                  <a:cubicBezTo>
                    <a:pt x="5144" y="5232"/>
                    <a:pt x="4787" y="5542"/>
                    <a:pt x="4430" y="5970"/>
                  </a:cubicBezTo>
                  <a:cubicBezTo>
                    <a:pt x="3954" y="6566"/>
                    <a:pt x="3716" y="7066"/>
                    <a:pt x="3787" y="7494"/>
                  </a:cubicBezTo>
                  <a:cubicBezTo>
                    <a:pt x="3787" y="7590"/>
                    <a:pt x="3811" y="7709"/>
                    <a:pt x="3858" y="7804"/>
                  </a:cubicBezTo>
                  <a:lnTo>
                    <a:pt x="2668" y="8518"/>
                  </a:lnTo>
                  <a:lnTo>
                    <a:pt x="2382" y="8042"/>
                  </a:lnTo>
                  <a:lnTo>
                    <a:pt x="2358" y="7994"/>
                  </a:lnTo>
                  <a:cubicBezTo>
                    <a:pt x="2310" y="7852"/>
                    <a:pt x="2287" y="7709"/>
                    <a:pt x="2263" y="7566"/>
                  </a:cubicBezTo>
                  <a:lnTo>
                    <a:pt x="2263" y="7542"/>
                  </a:lnTo>
                  <a:cubicBezTo>
                    <a:pt x="2120" y="6732"/>
                    <a:pt x="2120" y="5994"/>
                    <a:pt x="2668" y="5089"/>
                  </a:cubicBezTo>
                  <a:cubicBezTo>
                    <a:pt x="2692" y="5041"/>
                    <a:pt x="2739" y="4970"/>
                    <a:pt x="2787" y="4899"/>
                  </a:cubicBezTo>
                  <a:cubicBezTo>
                    <a:pt x="3120" y="4375"/>
                    <a:pt x="3430" y="3827"/>
                    <a:pt x="3596" y="3255"/>
                  </a:cubicBezTo>
                  <a:cubicBezTo>
                    <a:pt x="3716" y="3446"/>
                    <a:pt x="3882" y="3708"/>
                    <a:pt x="3954" y="4017"/>
                  </a:cubicBezTo>
                  <a:cubicBezTo>
                    <a:pt x="3954" y="4065"/>
                    <a:pt x="4049" y="4541"/>
                    <a:pt x="4049" y="4875"/>
                  </a:cubicBezTo>
                  <a:cubicBezTo>
                    <a:pt x="4025" y="4994"/>
                    <a:pt x="4144" y="5113"/>
                    <a:pt x="4263" y="5113"/>
                  </a:cubicBezTo>
                  <a:cubicBezTo>
                    <a:pt x="4406" y="5113"/>
                    <a:pt x="4501" y="5018"/>
                    <a:pt x="4501" y="4899"/>
                  </a:cubicBezTo>
                  <a:cubicBezTo>
                    <a:pt x="4525" y="4518"/>
                    <a:pt x="4430" y="3970"/>
                    <a:pt x="4406" y="3898"/>
                  </a:cubicBezTo>
                  <a:cubicBezTo>
                    <a:pt x="4382" y="3779"/>
                    <a:pt x="4168" y="2065"/>
                    <a:pt x="6145" y="683"/>
                  </a:cubicBezTo>
                  <a:lnTo>
                    <a:pt x="6145" y="683"/>
                  </a:lnTo>
                  <a:cubicBezTo>
                    <a:pt x="6121" y="993"/>
                    <a:pt x="6121" y="1422"/>
                    <a:pt x="6192" y="1922"/>
                  </a:cubicBezTo>
                  <a:cubicBezTo>
                    <a:pt x="6311" y="2803"/>
                    <a:pt x="6669" y="4113"/>
                    <a:pt x="7740" y="5208"/>
                  </a:cubicBezTo>
                  <a:cubicBezTo>
                    <a:pt x="7792" y="5243"/>
                    <a:pt x="7845" y="5265"/>
                    <a:pt x="7906" y="5265"/>
                  </a:cubicBezTo>
                  <a:cubicBezTo>
                    <a:pt x="7929" y="5265"/>
                    <a:pt x="7953" y="5262"/>
                    <a:pt x="7978" y="5256"/>
                  </a:cubicBezTo>
                  <a:cubicBezTo>
                    <a:pt x="8050" y="5256"/>
                    <a:pt x="8121" y="5184"/>
                    <a:pt x="8145" y="5113"/>
                  </a:cubicBezTo>
                  <a:lnTo>
                    <a:pt x="8169" y="4994"/>
                  </a:lnTo>
                  <a:cubicBezTo>
                    <a:pt x="8216" y="5256"/>
                    <a:pt x="8264" y="5565"/>
                    <a:pt x="8312" y="5875"/>
                  </a:cubicBezTo>
                  <a:cubicBezTo>
                    <a:pt x="8333" y="6003"/>
                    <a:pt x="8431" y="6093"/>
                    <a:pt x="8537" y="6093"/>
                  </a:cubicBezTo>
                  <a:cubicBezTo>
                    <a:pt x="8549" y="6093"/>
                    <a:pt x="8561" y="6092"/>
                    <a:pt x="8574" y="6089"/>
                  </a:cubicBezTo>
                  <a:cubicBezTo>
                    <a:pt x="8717" y="6065"/>
                    <a:pt x="8788" y="5946"/>
                    <a:pt x="8788" y="5827"/>
                  </a:cubicBezTo>
                  <a:cubicBezTo>
                    <a:pt x="8669" y="4875"/>
                    <a:pt x="8431" y="4065"/>
                    <a:pt x="8407" y="4017"/>
                  </a:cubicBezTo>
                  <a:cubicBezTo>
                    <a:pt x="8383" y="3922"/>
                    <a:pt x="8288" y="3851"/>
                    <a:pt x="8193" y="3851"/>
                  </a:cubicBezTo>
                  <a:cubicBezTo>
                    <a:pt x="8097" y="3851"/>
                    <a:pt x="8002" y="3922"/>
                    <a:pt x="7955" y="4017"/>
                  </a:cubicBezTo>
                  <a:lnTo>
                    <a:pt x="7812" y="4565"/>
                  </a:lnTo>
                  <a:cubicBezTo>
                    <a:pt x="7192" y="3827"/>
                    <a:pt x="6788" y="2922"/>
                    <a:pt x="6669" y="1874"/>
                  </a:cubicBezTo>
                  <a:cubicBezTo>
                    <a:pt x="6549" y="969"/>
                    <a:pt x="6669" y="279"/>
                    <a:pt x="6669" y="279"/>
                  </a:cubicBezTo>
                  <a:cubicBezTo>
                    <a:pt x="6669" y="183"/>
                    <a:pt x="6645" y="88"/>
                    <a:pt x="6573" y="40"/>
                  </a:cubicBezTo>
                  <a:cubicBezTo>
                    <a:pt x="6531" y="13"/>
                    <a:pt x="6473" y="1"/>
                    <a:pt x="6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9"/>
            <p:cNvSpPr/>
            <p:nvPr/>
          </p:nvSpPr>
          <p:spPr>
            <a:xfrm>
              <a:off x="1592192" y="3555212"/>
              <a:ext cx="32693" cy="25063"/>
            </a:xfrm>
            <a:custGeom>
              <a:rect b="b" l="l" r="r" t="t"/>
              <a:pathLst>
                <a:path extrusionOk="0" h="749" w="977">
                  <a:moveTo>
                    <a:pt x="714" y="1"/>
                  </a:moveTo>
                  <a:cubicBezTo>
                    <a:pt x="674" y="1"/>
                    <a:pt x="634" y="12"/>
                    <a:pt x="596" y="34"/>
                  </a:cubicBezTo>
                  <a:lnTo>
                    <a:pt x="143" y="320"/>
                  </a:lnTo>
                  <a:cubicBezTo>
                    <a:pt x="24" y="392"/>
                    <a:pt x="0" y="535"/>
                    <a:pt x="48" y="630"/>
                  </a:cubicBezTo>
                  <a:cubicBezTo>
                    <a:pt x="96" y="725"/>
                    <a:pt x="167" y="749"/>
                    <a:pt x="262" y="749"/>
                  </a:cubicBezTo>
                  <a:cubicBezTo>
                    <a:pt x="286" y="749"/>
                    <a:pt x="334" y="749"/>
                    <a:pt x="381" y="725"/>
                  </a:cubicBezTo>
                  <a:lnTo>
                    <a:pt x="834" y="439"/>
                  </a:lnTo>
                  <a:cubicBezTo>
                    <a:pt x="953" y="368"/>
                    <a:pt x="977" y="225"/>
                    <a:pt x="929" y="130"/>
                  </a:cubicBezTo>
                  <a:cubicBezTo>
                    <a:pt x="881" y="49"/>
                    <a:pt x="799"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9"/>
            <p:cNvSpPr/>
            <p:nvPr/>
          </p:nvSpPr>
          <p:spPr>
            <a:xfrm>
              <a:off x="1677454" y="3364476"/>
              <a:ext cx="20747" cy="36508"/>
            </a:xfrm>
            <a:custGeom>
              <a:rect b="b" l="l" r="r" t="t"/>
              <a:pathLst>
                <a:path extrusionOk="0" h="1091" w="620">
                  <a:moveTo>
                    <a:pt x="272" y="0"/>
                  </a:moveTo>
                  <a:cubicBezTo>
                    <a:pt x="172" y="0"/>
                    <a:pt x="81" y="70"/>
                    <a:pt x="48" y="186"/>
                  </a:cubicBezTo>
                  <a:cubicBezTo>
                    <a:pt x="0" y="376"/>
                    <a:pt x="0" y="662"/>
                    <a:pt x="167" y="972"/>
                  </a:cubicBezTo>
                  <a:cubicBezTo>
                    <a:pt x="191" y="1067"/>
                    <a:pt x="286" y="1091"/>
                    <a:pt x="358" y="1091"/>
                  </a:cubicBezTo>
                  <a:cubicBezTo>
                    <a:pt x="405" y="1091"/>
                    <a:pt x="453" y="1091"/>
                    <a:pt x="501" y="1067"/>
                  </a:cubicBezTo>
                  <a:cubicBezTo>
                    <a:pt x="596" y="995"/>
                    <a:pt x="620" y="852"/>
                    <a:pt x="572" y="757"/>
                  </a:cubicBezTo>
                  <a:cubicBezTo>
                    <a:pt x="477" y="567"/>
                    <a:pt x="477" y="400"/>
                    <a:pt x="524" y="281"/>
                  </a:cubicBezTo>
                  <a:cubicBezTo>
                    <a:pt x="548" y="186"/>
                    <a:pt x="501" y="90"/>
                    <a:pt x="405" y="43"/>
                  </a:cubicBezTo>
                  <a:cubicBezTo>
                    <a:pt x="362" y="14"/>
                    <a:pt x="316"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9"/>
            <p:cNvSpPr/>
            <p:nvPr/>
          </p:nvSpPr>
          <p:spPr>
            <a:xfrm>
              <a:off x="1530821" y="3306753"/>
              <a:ext cx="24729" cy="53172"/>
            </a:xfrm>
            <a:custGeom>
              <a:rect b="b" l="l" r="r" t="t"/>
              <a:pathLst>
                <a:path extrusionOk="0" h="1589" w="739">
                  <a:moveTo>
                    <a:pt x="345" y="1"/>
                  </a:moveTo>
                  <a:cubicBezTo>
                    <a:pt x="263" y="1"/>
                    <a:pt x="184" y="43"/>
                    <a:pt x="144" y="125"/>
                  </a:cubicBezTo>
                  <a:cubicBezTo>
                    <a:pt x="48" y="339"/>
                    <a:pt x="1" y="649"/>
                    <a:pt x="191" y="982"/>
                  </a:cubicBezTo>
                  <a:cubicBezTo>
                    <a:pt x="263" y="1101"/>
                    <a:pt x="263" y="1220"/>
                    <a:pt x="239" y="1291"/>
                  </a:cubicBezTo>
                  <a:cubicBezTo>
                    <a:pt x="215" y="1387"/>
                    <a:pt x="239" y="1482"/>
                    <a:pt x="310" y="1530"/>
                  </a:cubicBezTo>
                  <a:cubicBezTo>
                    <a:pt x="359" y="1570"/>
                    <a:pt x="413" y="1589"/>
                    <a:pt x="466" y="1589"/>
                  </a:cubicBezTo>
                  <a:cubicBezTo>
                    <a:pt x="567" y="1589"/>
                    <a:pt x="660" y="1520"/>
                    <a:pt x="691" y="1411"/>
                  </a:cubicBezTo>
                  <a:cubicBezTo>
                    <a:pt x="739" y="1220"/>
                    <a:pt x="739" y="982"/>
                    <a:pt x="596" y="744"/>
                  </a:cubicBezTo>
                  <a:cubicBezTo>
                    <a:pt x="501" y="577"/>
                    <a:pt x="525" y="434"/>
                    <a:pt x="548" y="339"/>
                  </a:cubicBezTo>
                  <a:cubicBezTo>
                    <a:pt x="596" y="244"/>
                    <a:pt x="596" y="148"/>
                    <a:pt x="525" y="77"/>
                  </a:cubicBezTo>
                  <a:cubicBezTo>
                    <a:pt x="473" y="25"/>
                    <a:pt x="408" y="1"/>
                    <a:pt x="3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9"/>
            <p:cNvSpPr/>
            <p:nvPr/>
          </p:nvSpPr>
          <p:spPr>
            <a:xfrm>
              <a:off x="1489395" y="3385323"/>
              <a:ext cx="19141" cy="28878"/>
            </a:xfrm>
            <a:custGeom>
              <a:rect b="b" l="l" r="r" t="t"/>
              <a:pathLst>
                <a:path extrusionOk="0" h="863" w="572">
                  <a:moveTo>
                    <a:pt x="269" y="0"/>
                  </a:moveTo>
                  <a:cubicBezTo>
                    <a:pt x="243" y="0"/>
                    <a:pt x="216" y="5"/>
                    <a:pt x="191" y="15"/>
                  </a:cubicBezTo>
                  <a:cubicBezTo>
                    <a:pt x="72" y="63"/>
                    <a:pt x="0" y="206"/>
                    <a:pt x="48" y="325"/>
                  </a:cubicBezTo>
                  <a:cubicBezTo>
                    <a:pt x="96" y="444"/>
                    <a:pt x="119" y="539"/>
                    <a:pt x="96" y="610"/>
                  </a:cubicBezTo>
                  <a:cubicBezTo>
                    <a:pt x="96" y="706"/>
                    <a:pt x="143" y="777"/>
                    <a:pt x="215" y="825"/>
                  </a:cubicBezTo>
                  <a:cubicBezTo>
                    <a:pt x="254" y="851"/>
                    <a:pt x="298" y="863"/>
                    <a:pt x="342" y="863"/>
                  </a:cubicBezTo>
                  <a:cubicBezTo>
                    <a:pt x="459" y="863"/>
                    <a:pt x="572" y="779"/>
                    <a:pt x="572" y="658"/>
                  </a:cubicBezTo>
                  <a:cubicBezTo>
                    <a:pt x="572" y="515"/>
                    <a:pt x="572" y="349"/>
                    <a:pt x="500" y="158"/>
                  </a:cubicBezTo>
                  <a:cubicBezTo>
                    <a:pt x="463" y="64"/>
                    <a:pt x="367"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9"/>
            <p:cNvSpPr/>
            <p:nvPr/>
          </p:nvSpPr>
          <p:spPr>
            <a:xfrm>
              <a:off x="1704559" y="3519374"/>
              <a:ext cx="16765" cy="15660"/>
            </a:xfrm>
            <a:custGeom>
              <a:rect b="b" l="l" r="r" t="t"/>
              <a:pathLst>
                <a:path extrusionOk="0" h="468" w="501">
                  <a:moveTo>
                    <a:pt x="253" y="1"/>
                  </a:moveTo>
                  <a:cubicBezTo>
                    <a:pt x="200" y="1"/>
                    <a:pt x="148" y="18"/>
                    <a:pt x="95" y="58"/>
                  </a:cubicBezTo>
                  <a:cubicBezTo>
                    <a:pt x="24" y="105"/>
                    <a:pt x="0" y="224"/>
                    <a:pt x="24" y="296"/>
                  </a:cubicBezTo>
                  <a:cubicBezTo>
                    <a:pt x="48" y="391"/>
                    <a:pt x="143" y="462"/>
                    <a:pt x="238" y="462"/>
                  </a:cubicBezTo>
                  <a:cubicBezTo>
                    <a:pt x="251" y="466"/>
                    <a:pt x="263" y="467"/>
                    <a:pt x="276" y="467"/>
                  </a:cubicBezTo>
                  <a:cubicBezTo>
                    <a:pt x="357" y="467"/>
                    <a:pt x="432" y="402"/>
                    <a:pt x="453" y="320"/>
                  </a:cubicBezTo>
                  <a:cubicBezTo>
                    <a:pt x="500" y="224"/>
                    <a:pt x="453" y="105"/>
                    <a:pt x="381" y="34"/>
                  </a:cubicBezTo>
                  <a:cubicBezTo>
                    <a:pt x="338" y="12"/>
                    <a:pt x="296"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9"/>
            <p:cNvSpPr/>
            <p:nvPr/>
          </p:nvSpPr>
          <p:spPr>
            <a:xfrm>
              <a:off x="1556320" y="3601357"/>
              <a:ext cx="17568" cy="15594"/>
            </a:xfrm>
            <a:custGeom>
              <a:rect b="b" l="l" r="r" t="t"/>
              <a:pathLst>
                <a:path extrusionOk="0" h="466" w="525">
                  <a:moveTo>
                    <a:pt x="275" y="1"/>
                  </a:moveTo>
                  <a:cubicBezTo>
                    <a:pt x="227" y="1"/>
                    <a:pt x="179" y="13"/>
                    <a:pt x="144" y="37"/>
                  </a:cubicBezTo>
                  <a:cubicBezTo>
                    <a:pt x="48" y="84"/>
                    <a:pt x="1" y="227"/>
                    <a:pt x="48" y="322"/>
                  </a:cubicBezTo>
                  <a:cubicBezTo>
                    <a:pt x="96" y="418"/>
                    <a:pt x="191" y="465"/>
                    <a:pt x="286" y="465"/>
                  </a:cubicBezTo>
                  <a:cubicBezTo>
                    <a:pt x="382" y="465"/>
                    <a:pt x="453" y="394"/>
                    <a:pt x="501" y="299"/>
                  </a:cubicBezTo>
                  <a:cubicBezTo>
                    <a:pt x="525" y="203"/>
                    <a:pt x="477" y="108"/>
                    <a:pt x="406" y="37"/>
                  </a:cubicBezTo>
                  <a:cubicBezTo>
                    <a:pt x="370" y="13"/>
                    <a:pt x="32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69"/>
          <p:cNvGrpSpPr/>
          <p:nvPr/>
        </p:nvGrpSpPr>
        <p:grpSpPr>
          <a:xfrm>
            <a:off x="2081480" y="3301332"/>
            <a:ext cx="346672" cy="400078"/>
            <a:chOff x="2081480" y="3301332"/>
            <a:chExt cx="346672" cy="400078"/>
          </a:xfrm>
        </p:grpSpPr>
        <p:sp>
          <p:nvSpPr>
            <p:cNvPr id="1118" name="Google Shape;1118;p69"/>
            <p:cNvSpPr/>
            <p:nvPr/>
          </p:nvSpPr>
          <p:spPr>
            <a:xfrm>
              <a:off x="2081480" y="3301332"/>
              <a:ext cx="346672" cy="400078"/>
            </a:xfrm>
            <a:custGeom>
              <a:rect b="b" l="l" r="r" t="t"/>
              <a:pathLst>
                <a:path extrusionOk="0" h="11956" w="10360">
                  <a:moveTo>
                    <a:pt x="5430" y="477"/>
                  </a:moveTo>
                  <a:cubicBezTo>
                    <a:pt x="5716" y="477"/>
                    <a:pt x="5954" y="691"/>
                    <a:pt x="5978" y="977"/>
                  </a:cubicBezTo>
                  <a:cubicBezTo>
                    <a:pt x="5883" y="930"/>
                    <a:pt x="5764" y="882"/>
                    <a:pt x="5644" y="858"/>
                  </a:cubicBezTo>
                  <a:cubicBezTo>
                    <a:pt x="5621" y="834"/>
                    <a:pt x="5621" y="834"/>
                    <a:pt x="5597" y="834"/>
                  </a:cubicBezTo>
                  <a:lnTo>
                    <a:pt x="1001" y="834"/>
                  </a:lnTo>
                  <a:cubicBezTo>
                    <a:pt x="810" y="834"/>
                    <a:pt x="620" y="882"/>
                    <a:pt x="477" y="977"/>
                  </a:cubicBezTo>
                  <a:cubicBezTo>
                    <a:pt x="477" y="691"/>
                    <a:pt x="715" y="477"/>
                    <a:pt x="1024" y="477"/>
                  </a:cubicBezTo>
                  <a:close/>
                  <a:moveTo>
                    <a:pt x="5430" y="1287"/>
                  </a:moveTo>
                  <a:cubicBezTo>
                    <a:pt x="5478" y="1287"/>
                    <a:pt x="5502" y="1311"/>
                    <a:pt x="5549" y="1311"/>
                  </a:cubicBezTo>
                  <a:lnTo>
                    <a:pt x="5573" y="1311"/>
                  </a:lnTo>
                  <a:cubicBezTo>
                    <a:pt x="5692" y="1334"/>
                    <a:pt x="5764" y="1406"/>
                    <a:pt x="5835" y="1477"/>
                  </a:cubicBezTo>
                  <a:cubicBezTo>
                    <a:pt x="5883" y="1525"/>
                    <a:pt x="5906" y="1573"/>
                    <a:pt x="5930" y="1644"/>
                  </a:cubicBezTo>
                  <a:cubicBezTo>
                    <a:pt x="5930" y="1644"/>
                    <a:pt x="5954" y="1668"/>
                    <a:pt x="5954" y="1668"/>
                  </a:cubicBezTo>
                  <a:cubicBezTo>
                    <a:pt x="5954" y="1692"/>
                    <a:pt x="5954" y="1692"/>
                    <a:pt x="5930" y="1692"/>
                  </a:cubicBezTo>
                  <a:cubicBezTo>
                    <a:pt x="5930" y="1692"/>
                    <a:pt x="5930" y="1692"/>
                    <a:pt x="5930" y="1715"/>
                  </a:cubicBezTo>
                  <a:cubicBezTo>
                    <a:pt x="5883" y="1715"/>
                    <a:pt x="5859" y="1739"/>
                    <a:pt x="5835" y="1763"/>
                  </a:cubicBezTo>
                  <a:lnTo>
                    <a:pt x="4740" y="3120"/>
                  </a:lnTo>
                  <a:cubicBezTo>
                    <a:pt x="4740" y="3144"/>
                    <a:pt x="4716" y="3168"/>
                    <a:pt x="4692" y="3192"/>
                  </a:cubicBezTo>
                  <a:cubicBezTo>
                    <a:pt x="4692" y="3263"/>
                    <a:pt x="4692" y="3311"/>
                    <a:pt x="4716" y="3359"/>
                  </a:cubicBezTo>
                  <a:cubicBezTo>
                    <a:pt x="4763" y="3454"/>
                    <a:pt x="4835" y="3502"/>
                    <a:pt x="4930" y="3502"/>
                  </a:cubicBezTo>
                  <a:lnTo>
                    <a:pt x="5502" y="3502"/>
                  </a:lnTo>
                  <a:lnTo>
                    <a:pt x="5502" y="4740"/>
                  </a:lnTo>
                  <a:cubicBezTo>
                    <a:pt x="5359" y="4716"/>
                    <a:pt x="5216" y="4621"/>
                    <a:pt x="5097" y="4526"/>
                  </a:cubicBezTo>
                  <a:lnTo>
                    <a:pt x="4620" y="4025"/>
                  </a:lnTo>
                  <a:cubicBezTo>
                    <a:pt x="4478" y="3883"/>
                    <a:pt x="4382" y="3692"/>
                    <a:pt x="4382" y="3478"/>
                  </a:cubicBezTo>
                  <a:lnTo>
                    <a:pt x="4382" y="2287"/>
                  </a:lnTo>
                  <a:cubicBezTo>
                    <a:pt x="4382" y="2096"/>
                    <a:pt x="4311" y="1930"/>
                    <a:pt x="4192" y="1787"/>
                  </a:cubicBezTo>
                  <a:cubicBezTo>
                    <a:pt x="4049" y="1668"/>
                    <a:pt x="3882" y="1596"/>
                    <a:pt x="3692" y="1596"/>
                  </a:cubicBezTo>
                  <a:cubicBezTo>
                    <a:pt x="3573" y="1596"/>
                    <a:pt x="3454" y="1477"/>
                    <a:pt x="3454" y="1358"/>
                  </a:cubicBezTo>
                  <a:lnTo>
                    <a:pt x="3454" y="1287"/>
                  </a:lnTo>
                  <a:close/>
                  <a:moveTo>
                    <a:pt x="9312" y="1954"/>
                  </a:moveTo>
                  <a:cubicBezTo>
                    <a:pt x="9621" y="1954"/>
                    <a:pt x="9883" y="2216"/>
                    <a:pt x="9883" y="2525"/>
                  </a:cubicBezTo>
                  <a:lnTo>
                    <a:pt x="9883" y="5573"/>
                  </a:lnTo>
                  <a:cubicBezTo>
                    <a:pt x="9883" y="5883"/>
                    <a:pt x="9621" y="6145"/>
                    <a:pt x="9312" y="6145"/>
                  </a:cubicBezTo>
                  <a:lnTo>
                    <a:pt x="6549" y="6145"/>
                  </a:lnTo>
                  <a:cubicBezTo>
                    <a:pt x="6240" y="6145"/>
                    <a:pt x="5978" y="5883"/>
                    <a:pt x="5978" y="5573"/>
                  </a:cubicBezTo>
                  <a:lnTo>
                    <a:pt x="5978" y="3263"/>
                  </a:lnTo>
                  <a:cubicBezTo>
                    <a:pt x="5978" y="3216"/>
                    <a:pt x="5954" y="3168"/>
                    <a:pt x="5930" y="3120"/>
                  </a:cubicBezTo>
                  <a:cubicBezTo>
                    <a:pt x="5906" y="3073"/>
                    <a:pt x="5835" y="3025"/>
                    <a:pt x="5740" y="3025"/>
                  </a:cubicBezTo>
                  <a:lnTo>
                    <a:pt x="5430" y="3025"/>
                  </a:lnTo>
                  <a:lnTo>
                    <a:pt x="6192" y="2073"/>
                  </a:lnTo>
                  <a:cubicBezTo>
                    <a:pt x="6216" y="2073"/>
                    <a:pt x="6216" y="2049"/>
                    <a:pt x="6240" y="2049"/>
                  </a:cubicBezTo>
                  <a:cubicBezTo>
                    <a:pt x="6335" y="2001"/>
                    <a:pt x="6430" y="1954"/>
                    <a:pt x="6549" y="1954"/>
                  </a:cubicBezTo>
                  <a:close/>
                  <a:moveTo>
                    <a:pt x="2977" y="1287"/>
                  </a:moveTo>
                  <a:lnTo>
                    <a:pt x="2977" y="1358"/>
                  </a:lnTo>
                  <a:cubicBezTo>
                    <a:pt x="2977" y="1739"/>
                    <a:pt x="3287" y="2049"/>
                    <a:pt x="3668" y="2049"/>
                  </a:cubicBezTo>
                  <a:cubicBezTo>
                    <a:pt x="3739" y="2049"/>
                    <a:pt x="3787" y="2073"/>
                    <a:pt x="3835" y="2120"/>
                  </a:cubicBezTo>
                  <a:cubicBezTo>
                    <a:pt x="3882" y="2168"/>
                    <a:pt x="3906" y="2216"/>
                    <a:pt x="3906" y="2287"/>
                  </a:cubicBezTo>
                  <a:lnTo>
                    <a:pt x="3906" y="3478"/>
                  </a:lnTo>
                  <a:cubicBezTo>
                    <a:pt x="3906" y="3811"/>
                    <a:pt x="4049" y="4145"/>
                    <a:pt x="4263" y="4359"/>
                  </a:cubicBezTo>
                  <a:lnTo>
                    <a:pt x="4763" y="4835"/>
                  </a:lnTo>
                  <a:cubicBezTo>
                    <a:pt x="4954" y="5049"/>
                    <a:pt x="5216" y="5169"/>
                    <a:pt x="5502" y="5192"/>
                  </a:cubicBezTo>
                  <a:lnTo>
                    <a:pt x="5502" y="5573"/>
                  </a:lnTo>
                  <a:cubicBezTo>
                    <a:pt x="5502" y="5883"/>
                    <a:pt x="5668" y="6216"/>
                    <a:pt x="5930" y="6407"/>
                  </a:cubicBezTo>
                  <a:cubicBezTo>
                    <a:pt x="5954" y="6407"/>
                    <a:pt x="5954" y="6431"/>
                    <a:pt x="5978" y="6431"/>
                  </a:cubicBezTo>
                  <a:lnTo>
                    <a:pt x="5978" y="8741"/>
                  </a:lnTo>
                  <a:cubicBezTo>
                    <a:pt x="5954" y="8717"/>
                    <a:pt x="5906" y="8717"/>
                    <a:pt x="5883" y="8717"/>
                  </a:cubicBezTo>
                  <a:lnTo>
                    <a:pt x="5549" y="8717"/>
                  </a:lnTo>
                  <a:cubicBezTo>
                    <a:pt x="5502" y="8717"/>
                    <a:pt x="5478" y="8717"/>
                    <a:pt x="5454" y="8693"/>
                  </a:cubicBezTo>
                  <a:lnTo>
                    <a:pt x="4716" y="7645"/>
                  </a:lnTo>
                  <a:cubicBezTo>
                    <a:pt x="4573" y="7455"/>
                    <a:pt x="4358" y="7336"/>
                    <a:pt x="4120" y="7336"/>
                  </a:cubicBezTo>
                  <a:lnTo>
                    <a:pt x="3977" y="7336"/>
                  </a:lnTo>
                  <a:cubicBezTo>
                    <a:pt x="3715" y="7336"/>
                    <a:pt x="3477" y="7455"/>
                    <a:pt x="3334" y="7669"/>
                  </a:cubicBezTo>
                  <a:lnTo>
                    <a:pt x="2858" y="8360"/>
                  </a:lnTo>
                  <a:cubicBezTo>
                    <a:pt x="2811" y="8455"/>
                    <a:pt x="2715" y="8503"/>
                    <a:pt x="2620" y="8503"/>
                  </a:cubicBezTo>
                  <a:lnTo>
                    <a:pt x="2501" y="8503"/>
                  </a:lnTo>
                  <a:cubicBezTo>
                    <a:pt x="2287" y="8503"/>
                    <a:pt x="2096" y="8574"/>
                    <a:pt x="1953" y="8717"/>
                  </a:cubicBezTo>
                  <a:cubicBezTo>
                    <a:pt x="1810" y="8860"/>
                    <a:pt x="1739" y="9050"/>
                    <a:pt x="1739" y="9265"/>
                  </a:cubicBezTo>
                  <a:cubicBezTo>
                    <a:pt x="1739" y="9336"/>
                    <a:pt x="1691" y="9407"/>
                    <a:pt x="1644" y="9479"/>
                  </a:cubicBezTo>
                  <a:cubicBezTo>
                    <a:pt x="1596" y="9527"/>
                    <a:pt x="1525" y="9550"/>
                    <a:pt x="1429" y="9550"/>
                  </a:cubicBezTo>
                  <a:lnTo>
                    <a:pt x="477" y="9550"/>
                  </a:lnTo>
                  <a:lnTo>
                    <a:pt x="477" y="7312"/>
                  </a:lnTo>
                  <a:lnTo>
                    <a:pt x="1048" y="7312"/>
                  </a:lnTo>
                  <a:cubicBezTo>
                    <a:pt x="1429" y="7312"/>
                    <a:pt x="1739" y="7002"/>
                    <a:pt x="1739" y="6621"/>
                  </a:cubicBezTo>
                  <a:lnTo>
                    <a:pt x="1739" y="6478"/>
                  </a:lnTo>
                  <a:cubicBezTo>
                    <a:pt x="1739" y="6383"/>
                    <a:pt x="1787" y="6312"/>
                    <a:pt x="1858" y="6264"/>
                  </a:cubicBezTo>
                  <a:lnTo>
                    <a:pt x="2168" y="6121"/>
                  </a:lnTo>
                  <a:cubicBezTo>
                    <a:pt x="2287" y="6050"/>
                    <a:pt x="2310" y="5907"/>
                    <a:pt x="2263" y="5812"/>
                  </a:cubicBezTo>
                  <a:cubicBezTo>
                    <a:pt x="2210" y="5723"/>
                    <a:pt x="2131" y="5674"/>
                    <a:pt x="2045" y="5674"/>
                  </a:cubicBezTo>
                  <a:cubicBezTo>
                    <a:pt x="2015" y="5674"/>
                    <a:pt x="1984" y="5680"/>
                    <a:pt x="1953" y="5692"/>
                  </a:cubicBezTo>
                  <a:lnTo>
                    <a:pt x="1644" y="5859"/>
                  </a:lnTo>
                  <a:cubicBezTo>
                    <a:pt x="1405" y="5978"/>
                    <a:pt x="1263" y="6216"/>
                    <a:pt x="1263" y="6478"/>
                  </a:cubicBezTo>
                  <a:lnTo>
                    <a:pt x="1263" y="6621"/>
                  </a:lnTo>
                  <a:cubicBezTo>
                    <a:pt x="1263" y="6740"/>
                    <a:pt x="1167" y="6836"/>
                    <a:pt x="1048" y="6836"/>
                  </a:cubicBezTo>
                  <a:lnTo>
                    <a:pt x="477" y="6836"/>
                  </a:lnTo>
                  <a:lnTo>
                    <a:pt x="477" y="2597"/>
                  </a:lnTo>
                  <a:lnTo>
                    <a:pt x="1120" y="2597"/>
                  </a:lnTo>
                  <a:cubicBezTo>
                    <a:pt x="1239" y="2597"/>
                    <a:pt x="1358" y="2692"/>
                    <a:pt x="1358" y="2811"/>
                  </a:cubicBezTo>
                  <a:cubicBezTo>
                    <a:pt x="1358" y="3001"/>
                    <a:pt x="1429" y="3192"/>
                    <a:pt x="1548" y="3311"/>
                  </a:cubicBezTo>
                  <a:cubicBezTo>
                    <a:pt x="1691" y="3454"/>
                    <a:pt x="1858" y="3525"/>
                    <a:pt x="2048" y="3525"/>
                  </a:cubicBezTo>
                  <a:lnTo>
                    <a:pt x="2430" y="3525"/>
                  </a:lnTo>
                  <a:cubicBezTo>
                    <a:pt x="2549" y="3525"/>
                    <a:pt x="2668" y="3621"/>
                    <a:pt x="2668" y="3740"/>
                  </a:cubicBezTo>
                  <a:lnTo>
                    <a:pt x="2668" y="4526"/>
                  </a:lnTo>
                  <a:cubicBezTo>
                    <a:pt x="2668" y="4668"/>
                    <a:pt x="2763" y="4764"/>
                    <a:pt x="2882" y="4764"/>
                  </a:cubicBezTo>
                  <a:cubicBezTo>
                    <a:pt x="3025" y="4764"/>
                    <a:pt x="3120" y="4668"/>
                    <a:pt x="3120" y="4526"/>
                  </a:cubicBezTo>
                  <a:lnTo>
                    <a:pt x="3120" y="3740"/>
                  </a:lnTo>
                  <a:cubicBezTo>
                    <a:pt x="3120" y="3359"/>
                    <a:pt x="2811" y="3049"/>
                    <a:pt x="2430" y="3049"/>
                  </a:cubicBezTo>
                  <a:lnTo>
                    <a:pt x="2048" y="3049"/>
                  </a:lnTo>
                  <a:cubicBezTo>
                    <a:pt x="1977" y="3049"/>
                    <a:pt x="1929" y="3025"/>
                    <a:pt x="1882" y="2978"/>
                  </a:cubicBezTo>
                  <a:cubicBezTo>
                    <a:pt x="1834" y="2930"/>
                    <a:pt x="1810" y="2882"/>
                    <a:pt x="1810" y="2811"/>
                  </a:cubicBezTo>
                  <a:cubicBezTo>
                    <a:pt x="1810" y="2430"/>
                    <a:pt x="1501" y="2120"/>
                    <a:pt x="1120" y="2120"/>
                  </a:cubicBezTo>
                  <a:lnTo>
                    <a:pt x="453" y="2120"/>
                  </a:lnTo>
                  <a:lnTo>
                    <a:pt x="453" y="1835"/>
                  </a:lnTo>
                  <a:cubicBezTo>
                    <a:pt x="453" y="1692"/>
                    <a:pt x="524" y="1573"/>
                    <a:pt x="596" y="1477"/>
                  </a:cubicBezTo>
                  <a:cubicBezTo>
                    <a:pt x="620" y="1453"/>
                    <a:pt x="620" y="1430"/>
                    <a:pt x="643" y="1430"/>
                  </a:cubicBezTo>
                  <a:cubicBezTo>
                    <a:pt x="739" y="1334"/>
                    <a:pt x="882" y="1287"/>
                    <a:pt x="1001" y="1287"/>
                  </a:cubicBezTo>
                  <a:close/>
                  <a:moveTo>
                    <a:pt x="4120" y="7812"/>
                  </a:moveTo>
                  <a:cubicBezTo>
                    <a:pt x="4216" y="7812"/>
                    <a:pt x="4287" y="7836"/>
                    <a:pt x="4358" y="7907"/>
                  </a:cubicBezTo>
                  <a:lnTo>
                    <a:pt x="5073" y="8955"/>
                  </a:lnTo>
                  <a:cubicBezTo>
                    <a:pt x="5192" y="9098"/>
                    <a:pt x="5359" y="9193"/>
                    <a:pt x="5549" y="9193"/>
                  </a:cubicBezTo>
                  <a:lnTo>
                    <a:pt x="5883" y="9193"/>
                  </a:lnTo>
                  <a:cubicBezTo>
                    <a:pt x="5930" y="9193"/>
                    <a:pt x="5978" y="9241"/>
                    <a:pt x="5978" y="9288"/>
                  </a:cubicBezTo>
                  <a:lnTo>
                    <a:pt x="5978" y="10027"/>
                  </a:lnTo>
                  <a:cubicBezTo>
                    <a:pt x="5978" y="10312"/>
                    <a:pt x="5740" y="10574"/>
                    <a:pt x="5430" y="10574"/>
                  </a:cubicBezTo>
                  <a:lnTo>
                    <a:pt x="1024" y="10574"/>
                  </a:lnTo>
                  <a:cubicBezTo>
                    <a:pt x="715" y="10574"/>
                    <a:pt x="477" y="10336"/>
                    <a:pt x="477" y="10027"/>
                  </a:cubicBezTo>
                  <a:lnTo>
                    <a:pt x="1429" y="10027"/>
                  </a:lnTo>
                  <a:cubicBezTo>
                    <a:pt x="1644" y="10027"/>
                    <a:pt x="1834" y="9931"/>
                    <a:pt x="1977" y="9789"/>
                  </a:cubicBezTo>
                  <a:cubicBezTo>
                    <a:pt x="2120" y="9646"/>
                    <a:pt x="2215" y="9455"/>
                    <a:pt x="2191" y="9265"/>
                  </a:cubicBezTo>
                  <a:cubicBezTo>
                    <a:pt x="2191" y="9193"/>
                    <a:pt x="2239" y="9122"/>
                    <a:pt x="2287" y="9050"/>
                  </a:cubicBezTo>
                  <a:cubicBezTo>
                    <a:pt x="2334" y="9003"/>
                    <a:pt x="2430" y="8979"/>
                    <a:pt x="2501" y="8979"/>
                  </a:cubicBezTo>
                  <a:lnTo>
                    <a:pt x="2620" y="8979"/>
                  </a:lnTo>
                  <a:cubicBezTo>
                    <a:pt x="2858" y="8979"/>
                    <a:pt x="3096" y="8836"/>
                    <a:pt x="3239" y="8645"/>
                  </a:cubicBezTo>
                  <a:lnTo>
                    <a:pt x="3739" y="7931"/>
                  </a:lnTo>
                  <a:cubicBezTo>
                    <a:pt x="3787" y="7860"/>
                    <a:pt x="3882" y="7812"/>
                    <a:pt x="3977" y="7812"/>
                  </a:cubicBezTo>
                  <a:close/>
                  <a:moveTo>
                    <a:pt x="5978" y="10860"/>
                  </a:moveTo>
                  <a:lnTo>
                    <a:pt x="5978" y="10932"/>
                  </a:lnTo>
                  <a:cubicBezTo>
                    <a:pt x="5978" y="11241"/>
                    <a:pt x="5740" y="11479"/>
                    <a:pt x="5430" y="11479"/>
                  </a:cubicBezTo>
                  <a:lnTo>
                    <a:pt x="1024" y="11479"/>
                  </a:lnTo>
                  <a:cubicBezTo>
                    <a:pt x="715" y="11479"/>
                    <a:pt x="477" y="11241"/>
                    <a:pt x="477" y="10932"/>
                  </a:cubicBezTo>
                  <a:lnTo>
                    <a:pt x="477" y="10860"/>
                  </a:lnTo>
                  <a:cubicBezTo>
                    <a:pt x="620" y="10979"/>
                    <a:pt x="810" y="11027"/>
                    <a:pt x="1024" y="11027"/>
                  </a:cubicBezTo>
                  <a:lnTo>
                    <a:pt x="5430" y="11027"/>
                  </a:lnTo>
                  <a:cubicBezTo>
                    <a:pt x="5621" y="11027"/>
                    <a:pt x="5811" y="10979"/>
                    <a:pt x="5978" y="10860"/>
                  </a:cubicBezTo>
                  <a:close/>
                  <a:moveTo>
                    <a:pt x="1001" y="1"/>
                  </a:moveTo>
                  <a:cubicBezTo>
                    <a:pt x="453" y="1"/>
                    <a:pt x="0" y="453"/>
                    <a:pt x="0" y="1001"/>
                  </a:cubicBezTo>
                  <a:lnTo>
                    <a:pt x="0" y="10932"/>
                  </a:lnTo>
                  <a:cubicBezTo>
                    <a:pt x="0" y="11503"/>
                    <a:pt x="453" y="11956"/>
                    <a:pt x="1001" y="11956"/>
                  </a:cubicBezTo>
                  <a:lnTo>
                    <a:pt x="5430" y="11956"/>
                  </a:lnTo>
                  <a:cubicBezTo>
                    <a:pt x="5978" y="11956"/>
                    <a:pt x="6430" y="11503"/>
                    <a:pt x="6430" y="10932"/>
                  </a:cubicBezTo>
                  <a:lnTo>
                    <a:pt x="6430" y="6597"/>
                  </a:lnTo>
                  <a:cubicBezTo>
                    <a:pt x="6478" y="6597"/>
                    <a:pt x="6526" y="6621"/>
                    <a:pt x="6549" y="6621"/>
                  </a:cubicBezTo>
                  <a:lnTo>
                    <a:pt x="9312" y="6621"/>
                  </a:lnTo>
                  <a:cubicBezTo>
                    <a:pt x="9883" y="6621"/>
                    <a:pt x="10336" y="6145"/>
                    <a:pt x="10336" y="5573"/>
                  </a:cubicBezTo>
                  <a:lnTo>
                    <a:pt x="10336" y="2525"/>
                  </a:lnTo>
                  <a:cubicBezTo>
                    <a:pt x="10360" y="1954"/>
                    <a:pt x="9883" y="1477"/>
                    <a:pt x="9312" y="1477"/>
                  </a:cubicBezTo>
                  <a:lnTo>
                    <a:pt x="6549" y="1477"/>
                  </a:lnTo>
                  <a:cubicBezTo>
                    <a:pt x="6526" y="1477"/>
                    <a:pt x="6478" y="1501"/>
                    <a:pt x="6430" y="1501"/>
                  </a:cubicBezTo>
                  <a:lnTo>
                    <a:pt x="6430" y="1001"/>
                  </a:lnTo>
                  <a:cubicBezTo>
                    <a:pt x="6430" y="453"/>
                    <a:pt x="5978"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9"/>
            <p:cNvSpPr/>
            <p:nvPr/>
          </p:nvSpPr>
          <p:spPr>
            <a:xfrm>
              <a:off x="2310196" y="3381843"/>
              <a:ext cx="74923" cy="107582"/>
            </a:xfrm>
            <a:custGeom>
              <a:rect b="b" l="l" r="r" t="t"/>
              <a:pathLst>
                <a:path extrusionOk="0" h="3215" w="2239">
                  <a:moveTo>
                    <a:pt x="1119" y="476"/>
                  </a:moveTo>
                  <a:cubicBezTo>
                    <a:pt x="1477" y="476"/>
                    <a:pt x="1762" y="762"/>
                    <a:pt x="1762" y="1119"/>
                  </a:cubicBezTo>
                  <a:cubicBezTo>
                    <a:pt x="1762" y="1191"/>
                    <a:pt x="1762" y="1286"/>
                    <a:pt x="1715" y="1357"/>
                  </a:cubicBezTo>
                  <a:cubicBezTo>
                    <a:pt x="1691" y="1429"/>
                    <a:pt x="1381" y="2000"/>
                    <a:pt x="1119" y="2501"/>
                  </a:cubicBezTo>
                  <a:cubicBezTo>
                    <a:pt x="834" y="2000"/>
                    <a:pt x="524" y="1429"/>
                    <a:pt x="500" y="1357"/>
                  </a:cubicBezTo>
                  <a:cubicBezTo>
                    <a:pt x="476" y="1286"/>
                    <a:pt x="453" y="1191"/>
                    <a:pt x="453" y="1119"/>
                  </a:cubicBezTo>
                  <a:cubicBezTo>
                    <a:pt x="453" y="762"/>
                    <a:pt x="738" y="476"/>
                    <a:pt x="1119" y="476"/>
                  </a:cubicBezTo>
                  <a:close/>
                  <a:moveTo>
                    <a:pt x="1119" y="0"/>
                  </a:moveTo>
                  <a:cubicBezTo>
                    <a:pt x="500" y="0"/>
                    <a:pt x="0" y="500"/>
                    <a:pt x="0" y="1119"/>
                  </a:cubicBezTo>
                  <a:cubicBezTo>
                    <a:pt x="0" y="1262"/>
                    <a:pt x="24" y="1405"/>
                    <a:pt x="72" y="1524"/>
                  </a:cubicBezTo>
                  <a:cubicBezTo>
                    <a:pt x="95" y="1596"/>
                    <a:pt x="548" y="2405"/>
                    <a:pt x="905" y="3096"/>
                  </a:cubicBezTo>
                  <a:cubicBezTo>
                    <a:pt x="953" y="3167"/>
                    <a:pt x="1024" y="3215"/>
                    <a:pt x="1119" y="3215"/>
                  </a:cubicBezTo>
                  <a:cubicBezTo>
                    <a:pt x="1191" y="3215"/>
                    <a:pt x="1286" y="3167"/>
                    <a:pt x="1310" y="3096"/>
                  </a:cubicBezTo>
                  <a:cubicBezTo>
                    <a:pt x="1691" y="2405"/>
                    <a:pt x="2120" y="1596"/>
                    <a:pt x="2167" y="1524"/>
                  </a:cubicBezTo>
                  <a:cubicBezTo>
                    <a:pt x="2215" y="1405"/>
                    <a:pt x="2239" y="1262"/>
                    <a:pt x="2239" y="1119"/>
                  </a:cubicBezTo>
                  <a:cubicBezTo>
                    <a:pt x="2239" y="500"/>
                    <a:pt x="1739" y="0"/>
                    <a:pt x="11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9"/>
            <p:cNvSpPr/>
            <p:nvPr/>
          </p:nvSpPr>
          <p:spPr>
            <a:xfrm>
              <a:off x="2338874" y="3412126"/>
              <a:ext cx="17568" cy="15460"/>
            </a:xfrm>
            <a:custGeom>
              <a:rect b="b" l="l" r="r" t="t"/>
              <a:pathLst>
                <a:path extrusionOk="0" h="462" w="525">
                  <a:moveTo>
                    <a:pt x="262" y="0"/>
                  </a:moveTo>
                  <a:cubicBezTo>
                    <a:pt x="143" y="0"/>
                    <a:pt x="72" y="71"/>
                    <a:pt x="24" y="167"/>
                  </a:cubicBezTo>
                  <a:cubicBezTo>
                    <a:pt x="1" y="238"/>
                    <a:pt x="24" y="357"/>
                    <a:pt x="120" y="405"/>
                  </a:cubicBezTo>
                  <a:cubicBezTo>
                    <a:pt x="159" y="444"/>
                    <a:pt x="205" y="462"/>
                    <a:pt x="255" y="462"/>
                  </a:cubicBezTo>
                  <a:cubicBezTo>
                    <a:pt x="296" y="462"/>
                    <a:pt x="339" y="450"/>
                    <a:pt x="382" y="429"/>
                  </a:cubicBezTo>
                  <a:cubicBezTo>
                    <a:pt x="477" y="381"/>
                    <a:pt x="524" y="238"/>
                    <a:pt x="477" y="143"/>
                  </a:cubicBezTo>
                  <a:cubicBezTo>
                    <a:pt x="429" y="48"/>
                    <a:pt x="334"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9"/>
            <p:cNvSpPr/>
            <p:nvPr/>
          </p:nvSpPr>
          <p:spPr>
            <a:xfrm>
              <a:off x="2168349" y="3475069"/>
              <a:ext cx="16765" cy="15560"/>
            </a:xfrm>
            <a:custGeom>
              <a:rect b="b" l="l" r="r" t="t"/>
              <a:pathLst>
                <a:path extrusionOk="0" h="465" w="501">
                  <a:moveTo>
                    <a:pt x="215" y="0"/>
                  </a:moveTo>
                  <a:cubicBezTo>
                    <a:pt x="119" y="0"/>
                    <a:pt x="48" y="72"/>
                    <a:pt x="24" y="167"/>
                  </a:cubicBezTo>
                  <a:cubicBezTo>
                    <a:pt x="0" y="262"/>
                    <a:pt x="24" y="358"/>
                    <a:pt x="95" y="429"/>
                  </a:cubicBezTo>
                  <a:cubicBezTo>
                    <a:pt x="143" y="453"/>
                    <a:pt x="191" y="465"/>
                    <a:pt x="238" y="465"/>
                  </a:cubicBezTo>
                  <a:cubicBezTo>
                    <a:pt x="286" y="465"/>
                    <a:pt x="334" y="453"/>
                    <a:pt x="381" y="429"/>
                  </a:cubicBezTo>
                  <a:cubicBezTo>
                    <a:pt x="453" y="381"/>
                    <a:pt x="500" y="238"/>
                    <a:pt x="453" y="143"/>
                  </a:cubicBezTo>
                  <a:cubicBezTo>
                    <a:pt x="405" y="48"/>
                    <a:pt x="310" y="0"/>
                    <a:pt x="2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69"/>
          <p:cNvGrpSpPr/>
          <p:nvPr/>
        </p:nvGrpSpPr>
        <p:grpSpPr>
          <a:xfrm>
            <a:off x="5419666" y="3302135"/>
            <a:ext cx="327564" cy="400078"/>
            <a:chOff x="5419666" y="3302135"/>
            <a:chExt cx="327564" cy="400078"/>
          </a:xfrm>
        </p:grpSpPr>
        <p:sp>
          <p:nvSpPr>
            <p:cNvPr id="1123" name="Google Shape;1123;p69"/>
            <p:cNvSpPr/>
            <p:nvPr/>
          </p:nvSpPr>
          <p:spPr>
            <a:xfrm>
              <a:off x="5419666" y="3302135"/>
              <a:ext cx="327564" cy="400078"/>
            </a:xfrm>
            <a:custGeom>
              <a:rect b="b" l="l" r="r" t="t"/>
              <a:pathLst>
                <a:path extrusionOk="0" h="11956" w="9789">
                  <a:moveTo>
                    <a:pt x="2144" y="5335"/>
                  </a:moveTo>
                  <a:cubicBezTo>
                    <a:pt x="2191" y="5335"/>
                    <a:pt x="2215" y="5383"/>
                    <a:pt x="2215" y="5430"/>
                  </a:cubicBezTo>
                  <a:lnTo>
                    <a:pt x="2215" y="5811"/>
                  </a:lnTo>
                  <a:lnTo>
                    <a:pt x="453" y="5811"/>
                  </a:lnTo>
                  <a:lnTo>
                    <a:pt x="453" y="5430"/>
                  </a:lnTo>
                  <a:cubicBezTo>
                    <a:pt x="453" y="5383"/>
                    <a:pt x="500" y="5335"/>
                    <a:pt x="548" y="5335"/>
                  </a:cubicBezTo>
                  <a:close/>
                  <a:moveTo>
                    <a:pt x="2215" y="6288"/>
                  </a:moveTo>
                  <a:lnTo>
                    <a:pt x="2215" y="6478"/>
                  </a:lnTo>
                  <a:lnTo>
                    <a:pt x="453" y="6478"/>
                  </a:lnTo>
                  <a:lnTo>
                    <a:pt x="453" y="6288"/>
                  </a:lnTo>
                  <a:close/>
                  <a:moveTo>
                    <a:pt x="2215" y="6954"/>
                  </a:moveTo>
                  <a:lnTo>
                    <a:pt x="2215" y="8002"/>
                  </a:lnTo>
                  <a:cubicBezTo>
                    <a:pt x="2215" y="8050"/>
                    <a:pt x="2191" y="8074"/>
                    <a:pt x="2144" y="8074"/>
                  </a:cubicBezTo>
                  <a:lnTo>
                    <a:pt x="548" y="8074"/>
                  </a:lnTo>
                  <a:cubicBezTo>
                    <a:pt x="500" y="8074"/>
                    <a:pt x="477" y="8050"/>
                    <a:pt x="477" y="8002"/>
                  </a:cubicBezTo>
                  <a:lnTo>
                    <a:pt x="477" y="6954"/>
                  </a:lnTo>
                  <a:close/>
                  <a:moveTo>
                    <a:pt x="3549" y="1"/>
                  </a:moveTo>
                  <a:cubicBezTo>
                    <a:pt x="2763" y="1"/>
                    <a:pt x="2025" y="286"/>
                    <a:pt x="1477" y="834"/>
                  </a:cubicBezTo>
                  <a:lnTo>
                    <a:pt x="1310" y="1001"/>
                  </a:lnTo>
                  <a:cubicBezTo>
                    <a:pt x="762" y="1572"/>
                    <a:pt x="477" y="2287"/>
                    <a:pt x="477" y="3073"/>
                  </a:cubicBezTo>
                  <a:lnTo>
                    <a:pt x="477" y="4883"/>
                  </a:lnTo>
                  <a:cubicBezTo>
                    <a:pt x="191" y="4906"/>
                    <a:pt x="0" y="5145"/>
                    <a:pt x="0" y="5430"/>
                  </a:cubicBezTo>
                  <a:lnTo>
                    <a:pt x="0" y="8002"/>
                  </a:lnTo>
                  <a:cubicBezTo>
                    <a:pt x="0" y="8264"/>
                    <a:pt x="191" y="8502"/>
                    <a:pt x="477" y="8550"/>
                  </a:cubicBezTo>
                  <a:lnTo>
                    <a:pt x="477" y="9050"/>
                  </a:lnTo>
                  <a:cubicBezTo>
                    <a:pt x="477" y="10669"/>
                    <a:pt x="1763" y="11955"/>
                    <a:pt x="3382" y="11955"/>
                  </a:cubicBezTo>
                  <a:cubicBezTo>
                    <a:pt x="4311" y="11955"/>
                    <a:pt x="5192" y="11503"/>
                    <a:pt x="5740" y="10765"/>
                  </a:cubicBezTo>
                  <a:lnTo>
                    <a:pt x="5787" y="10693"/>
                  </a:lnTo>
                  <a:cubicBezTo>
                    <a:pt x="5859" y="10574"/>
                    <a:pt x="5835" y="10431"/>
                    <a:pt x="5740" y="10360"/>
                  </a:cubicBezTo>
                  <a:cubicBezTo>
                    <a:pt x="5702" y="10332"/>
                    <a:pt x="5657" y="10318"/>
                    <a:pt x="5611" y="10318"/>
                  </a:cubicBezTo>
                  <a:cubicBezTo>
                    <a:pt x="5539" y="10318"/>
                    <a:pt x="5464" y="10350"/>
                    <a:pt x="5406" y="10408"/>
                  </a:cubicBezTo>
                  <a:lnTo>
                    <a:pt x="5359" y="10479"/>
                  </a:lnTo>
                  <a:cubicBezTo>
                    <a:pt x="4906" y="11122"/>
                    <a:pt x="4168" y="11503"/>
                    <a:pt x="3382" y="11503"/>
                  </a:cubicBezTo>
                  <a:cubicBezTo>
                    <a:pt x="2025" y="11503"/>
                    <a:pt x="929" y="10408"/>
                    <a:pt x="929" y="9050"/>
                  </a:cubicBezTo>
                  <a:lnTo>
                    <a:pt x="929" y="8550"/>
                  </a:lnTo>
                  <a:lnTo>
                    <a:pt x="1739" y="8550"/>
                  </a:lnTo>
                  <a:lnTo>
                    <a:pt x="1739" y="9050"/>
                  </a:lnTo>
                  <a:cubicBezTo>
                    <a:pt x="1739" y="9955"/>
                    <a:pt x="2477" y="10693"/>
                    <a:pt x="3382" y="10693"/>
                  </a:cubicBezTo>
                  <a:cubicBezTo>
                    <a:pt x="3906" y="10693"/>
                    <a:pt x="4406" y="10431"/>
                    <a:pt x="4716" y="10003"/>
                  </a:cubicBezTo>
                  <a:lnTo>
                    <a:pt x="8193" y="5168"/>
                  </a:lnTo>
                  <a:cubicBezTo>
                    <a:pt x="8407" y="4906"/>
                    <a:pt x="8502" y="4573"/>
                    <a:pt x="8502" y="4216"/>
                  </a:cubicBezTo>
                  <a:lnTo>
                    <a:pt x="8502" y="2906"/>
                  </a:lnTo>
                  <a:cubicBezTo>
                    <a:pt x="8502" y="2001"/>
                    <a:pt x="7764" y="1263"/>
                    <a:pt x="6859" y="1263"/>
                  </a:cubicBezTo>
                  <a:lnTo>
                    <a:pt x="6073" y="1263"/>
                  </a:lnTo>
                  <a:cubicBezTo>
                    <a:pt x="5930" y="1263"/>
                    <a:pt x="5835" y="1358"/>
                    <a:pt x="5835" y="1501"/>
                  </a:cubicBezTo>
                  <a:cubicBezTo>
                    <a:pt x="5835" y="1620"/>
                    <a:pt x="5930" y="1739"/>
                    <a:pt x="6073" y="1739"/>
                  </a:cubicBezTo>
                  <a:lnTo>
                    <a:pt x="6859" y="1739"/>
                  </a:lnTo>
                  <a:cubicBezTo>
                    <a:pt x="7502" y="1739"/>
                    <a:pt x="8050" y="2263"/>
                    <a:pt x="8050" y="2906"/>
                  </a:cubicBezTo>
                  <a:lnTo>
                    <a:pt x="8050" y="4216"/>
                  </a:lnTo>
                  <a:cubicBezTo>
                    <a:pt x="8050" y="4478"/>
                    <a:pt x="7954" y="4716"/>
                    <a:pt x="7811" y="4906"/>
                  </a:cubicBezTo>
                  <a:lnTo>
                    <a:pt x="4335" y="9741"/>
                  </a:lnTo>
                  <a:cubicBezTo>
                    <a:pt x="4120" y="10050"/>
                    <a:pt x="3763" y="10217"/>
                    <a:pt x="3382" y="10217"/>
                  </a:cubicBezTo>
                  <a:cubicBezTo>
                    <a:pt x="2739" y="10217"/>
                    <a:pt x="2215" y="9693"/>
                    <a:pt x="2215" y="9050"/>
                  </a:cubicBezTo>
                  <a:lnTo>
                    <a:pt x="2215" y="8526"/>
                  </a:lnTo>
                  <a:cubicBezTo>
                    <a:pt x="2477" y="8502"/>
                    <a:pt x="2691" y="8264"/>
                    <a:pt x="2691" y="8002"/>
                  </a:cubicBezTo>
                  <a:lnTo>
                    <a:pt x="2691" y="5406"/>
                  </a:lnTo>
                  <a:cubicBezTo>
                    <a:pt x="2691" y="5145"/>
                    <a:pt x="2477" y="4906"/>
                    <a:pt x="2215" y="4883"/>
                  </a:cubicBezTo>
                  <a:lnTo>
                    <a:pt x="2215" y="3073"/>
                  </a:lnTo>
                  <a:cubicBezTo>
                    <a:pt x="2215" y="2763"/>
                    <a:pt x="2334" y="2454"/>
                    <a:pt x="2548" y="2239"/>
                  </a:cubicBezTo>
                  <a:lnTo>
                    <a:pt x="2715" y="2072"/>
                  </a:lnTo>
                  <a:cubicBezTo>
                    <a:pt x="2929" y="1858"/>
                    <a:pt x="3239" y="1715"/>
                    <a:pt x="3549" y="1715"/>
                  </a:cubicBezTo>
                  <a:lnTo>
                    <a:pt x="4263" y="1715"/>
                  </a:lnTo>
                  <a:cubicBezTo>
                    <a:pt x="4382" y="1715"/>
                    <a:pt x="4477" y="1620"/>
                    <a:pt x="4477" y="1501"/>
                  </a:cubicBezTo>
                  <a:cubicBezTo>
                    <a:pt x="4477" y="1358"/>
                    <a:pt x="4382" y="1263"/>
                    <a:pt x="4263" y="1263"/>
                  </a:cubicBezTo>
                  <a:lnTo>
                    <a:pt x="3549" y="1263"/>
                  </a:lnTo>
                  <a:cubicBezTo>
                    <a:pt x="3096" y="1263"/>
                    <a:pt x="2691" y="1429"/>
                    <a:pt x="2382" y="1739"/>
                  </a:cubicBezTo>
                  <a:lnTo>
                    <a:pt x="2215" y="1906"/>
                  </a:lnTo>
                  <a:cubicBezTo>
                    <a:pt x="1905" y="2215"/>
                    <a:pt x="1739" y="2620"/>
                    <a:pt x="1739" y="3073"/>
                  </a:cubicBezTo>
                  <a:lnTo>
                    <a:pt x="1739" y="4859"/>
                  </a:lnTo>
                  <a:lnTo>
                    <a:pt x="929" y="4859"/>
                  </a:lnTo>
                  <a:lnTo>
                    <a:pt x="929" y="3073"/>
                  </a:lnTo>
                  <a:cubicBezTo>
                    <a:pt x="929" y="2406"/>
                    <a:pt x="1191" y="1787"/>
                    <a:pt x="1644" y="1334"/>
                  </a:cubicBezTo>
                  <a:lnTo>
                    <a:pt x="1810" y="1168"/>
                  </a:lnTo>
                  <a:cubicBezTo>
                    <a:pt x="2287" y="715"/>
                    <a:pt x="2882" y="453"/>
                    <a:pt x="3549" y="453"/>
                  </a:cubicBezTo>
                  <a:lnTo>
                    <a:pt x="6859" y="453"/>
                  </a:lnTo>
                  <a:cubicBezTo>
                    <a:pt x="8216" y="453"/>
                    <a:pt x="9312" y="1549"/>
                    <a:pt x="9312" y="2906"/>
                  </a:cubicBezTo>
                  <a:lnTo>
                    <a:pt x="9312" y="4216"/>
                  </a:lnTo>
                  <a:cubicBezTo>
                    <a:pt x="9312" y="4740"/>
                    <a:pt x="9145" y="5240"/>
                    <a:pt x="8835" y="5645"/>
                  </a:cubicBezTo>
                  <a:lnTo>
                    <a:pt x="6454" y="8955"/>
                  </a:lnTo>
                  <a:cubicBezTo>
                    <a:pt x="6383" y="9074"/>
                    <a:pt x="6406" y="9217"/>
                    <a:pt x="6502" y="9288"/>
                  </a:cubicBezTo>
                  <a:cubicBezTo>
                    <a:pt x="6549" y="9312"/>
                    <a:pt x="6597" y="9336"/>
                    <a:pt x="6645" y="9336"/>
                  </a:cubicBezTo>
                  <a:cubicBezTo>
                    <a:pt x="6716" y="9336"/>
                    <a:pt x="6787" y="9312"/>
                    <a:pt x="6835" y="9241"/>
                  </a:cubicBezTo>
                  <a:lnTo>
                    <a:pt x="9217" y="5930"/>
                  </a:lnTo>
                  <a:cubicBezTo>
                    <a:pt x="9598" y="5430"/>
                    <a:pt x="9788" y="4835"/>
                    <a:pt x="9788" y="4216"/>
                  </a:cubicBezTo>
                  <a:lnTo>
                    <a:pt x="9788" y="2906"/>
                  </a:lnTo>
                  <a:cubicBezTo>
                    <a:pt x="9788" y="1287"/>
                    <a:pt x="8478" y="1"/>
                    <a:pt x="68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9"/>
            <p:cNvSpPr/>
            <p:nvPr/>
          </p:nvSpPr>
          <p:spPr>
            <a:xfrm>
              <a:off x="5585406" y="3344164"/>
              <a:ext cx="16765" cy="15861"/>
            </a:xfrm>
            <a:custGeom>
              <a:rect b="b" l="l" r="r" t="t"/>
              <a:pathLst>
                <a:path extrusionOk="0" h="474" w="501">
                  <a:moveTo>
                    <a:pt x="220" y="1"/>
                  </a:moveTo>
                  <a:cubicBezTo>
                    <a:pt x="202" y="1"/>
                    <a:pt x="184" y="3"/>
                    <a:pt x="167" y="7"/>
                  </a:cubicBezTo>
                  <a:cubicBezTo>
                    <a:pt x="72" y="31"/>
                    <a:pt x="25" y="126"/>
                    <a:pt x="1" y="221"/>
                  </a:cubicBezTo>
                  <a:cubicBezTo>
                    <a:pt x="1" y="316"/>
                    <a:pt x="48" y="412"/>
                    <a:pt x="144" y="459"/>
                  </a:cubicBezTo>
                  <a:cubicBezTo>
                    <a:pt x="178" y="468"/>
                    <a:pt x="213" y="474"/>
                    <a:pt x="247" y="474"/>
                  </a:cubicBezTo>
                  <a:cubicBezTo>
                    <a:pt x="305" y="474"/>
                    <a:pt x="360" y="457"/>
                    <a:pt x="406" y="412"/>
                  </a:cubicBezTo>
                  <a:cubicBezTo>
                    <a:pt x="477" y="316"/>
                    <a:pt x="501" y="197"/>
                    <a:pt x="429" y="102"/>
                  </a:cubicBezTo>
                  <a:cubicBezTo>
                    <a:pt x="390" y="43"/>
                    <a:pt x="303" y="1"/>
                    <a:pt x="2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9"/>
            <p:cNvSpPr/>
            <p:nvPr/>
          </p:nvSpPr>
          <p:spPr>
            <a:xfrm>
              <a:off x="5615689" y="3623275"/>
              <a:ext cx="17568" cy="15594"/>
            </a:xfrm>
            <a:custGeom>
              <a:rect b="b" l="l" r="r" t="t"/>
              <a:pathLst>
                <a:path extrusionOk="0" h="466" w="525">
                  <a:moveTo>
                    <a:pt x="239" y="1"/>
                  </a:moveTo>
                  <a:cubicBezTo>
                    <a:pt x="144" y="1"/>
                    <a:pt x="72" y="72"/>
                    <a:pt x="24" y="168"/>
                  </a:cubicBezTo>
                  <a:cubicBezTo>
                    <a:pt x="1" y="263"/>
                    <a:pt x="48" y="358"/>
                    <a:pt x="120" y="429"/>
                  </a:cubicBezTo>
                  <a:cubicBezTo>
                    <a:pt x="155" y="453"/>
                    <a:pt x="203" y="465"/>
                    <a:pt x="251" y="465"/>
                  </a:cubicBezTo>
                  <a:cubicBezTo>
                    <a:pt x="298" y="465"/>
                    <a:pt x="346" y="453"/>
                    <a:pt x="382" y="429"/>
                  </a:cubicBezTo>
                  <a:cubicBezTo>
                    <a:pt x="477" y="382"/>
                    <a:pt x="525" y="263"/>
                    <a:pt x="477" y="144"/>
                  </a:cubicBezTo>
                  <a:cubicBezTo>
                    <a:pt x="429" y="72"/>
                    <a:pt x="334"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69"/>
          <p:cNvGrpSpPr/>
          <p:nvPr/>
        </p:nvGrpSpPr>
        <p:grpSpPr>
          <a:xfrm>
            <a:off x="8103593" y="3302135"/>
            <a:ext cx="252642" cy="400078"/>
            <a:chOff x="8103593" y="3302135"/>
            <a:chExt cx="252642" cy="400078"/>
          </a:xfrm>
        </p:grpSpPr>
        <p:sp>
          <p:nvSpPr>
            <p:cNvPr id="1127" name="Google Shape;1127;p69"/>
            <p:cNvSpPr/>
            <p:nvPr/>
          </p:nvSpPr>
          <p:spPr>
            <a:xfrm>
              <a:off x="8103593" y="3302135"/>
              <a:ext cx="252642" cy="400078"/>
            </a:xfrm>
            <a:custGeom>
              <a:rect b="b" l="l" r="r" t="t"/>
              <a:pathLst>
                <a:path extrusionOk="0" h="11956" w="7550">
                  <a:moveTo>
                    <a:pt x="667" y="453"/>
                  </a:moveTo>
                  <a:cubicBezTo>
                    <a:pt x="715" y="453"/>
                    <a:pt x="763" y="477"/>
                    <a:pt x="786" y="525"/>
                  </a:cubicBezTo>
                  <a:cubicBezTo>
                    <a:pt x="834" y="548"/>
                    <a:pt x="834" y="596"/>
                    <a:pt x="834" y="644"/>
                  </a:cubicBezTo>
                  <a:lnTo>
                    <a:pt x="834" y="2263"/>
                  </a:lnTo>
                  <a:cubicBezTo>
                    <a:pt x="715" y="2430"/>
                    <a:pt x="572" y="2620"/>
                    <a:pt x="477" y="2811"/>
                  </a:cubicBezTo>
                  <a:lnTo>
                    <a:pt x="477" y="644"/>
                  </a:lnTo>
                  <a:cubicBezTo>
                    <a:pt x="477" y="548"/>
                    <a:pt x="548" y="453"/>
                    <a:pt x="667" y="453"/>
                  </a:cubicBezTo>
                  <a:close/>
                  <a:moveTo>
                    <a:pt x="667" y="1"/>
                  </a:moveTo>
                  <a:cubicBezTo>
                    <a:pt x="310" y="1"/>
                    <a:pt x="1" y="286"/>
                    <a:pt x="1" y="644"/>
                  </a:cubicBezTo>
                  <a:lnTo>
                    <a:pt x="1" y="4644"/>
                  </a:lnTo>
                  <a:cubicBezTo>
                    <a:pt x="1" y="4930"/>
                    <a:pt x="48" y="5240"/>
                    <a:pt x="120" y="5526"/>
                  </a:cubicBezTo>
                  <a:cubicBezTo>
                    <a:pt x="140" y="5629"/>
                    <a:pt x="233" y="5697"/>
                    <a:pt x="351" y="5697"/>
                  </a:cubicBezTo>
                  <a:cubicBezTo>
                    <a:pt x="369" y="5697"/>
                    <a:pt x="387" y="5695"/>
                    <a:pt x="405" y="5692"/>
                  </a:cubicBezTo>
                  <a:cubicBezTo>
                    <a:pt x="524" y="5668"/>
                    <a:pt x="596" y="5526"/>
                    <a:pt x="572" y="5406"/>
                  </a:cubicBezTo>
                  <a:cubicBezTo>
                    <a:pt x="501" y="5168"/>
                    <a:pt x="477" y="4906"/>
                    <a:pt x="477" y="4644"/>
                  </a:cubicBezTo>
                  <a:cubicBezTo>
                    <a:pt x="477" y="4502"/>
                    <a:pt x="477" y="4382"/>
                    <a:pt x="501" y="4263"/>
                  </a:cubicBezTo>
                  <a:cubicBezTo>
                    <a:pt x="524" y="3978"/>
                    <a:pt x="596" y="3716"/>
                    <a:pt x="691" y="3454"/>
                  </a:cubicBezTo>
                  <a:cubicBezTo>
                    <a:pt x="691" y="3454"/>
                    <a:pt x="691" y="3430"/>
                    <a:pt x="715" y="3430"/>
                  </a:cubicBezTo>
                  <a:cubicBezTo>
                    <a:pt x="715" y="3430"/>
                    <a:pt x="715" y="3430"/>
                    <a:pt x="715" y="3406"/>
                  </a:cubicBezTo>
                  <a:cubicBezTo>
                    <a:pt x="715" y="3406"/>
                    <a:pt x="715" y="3382"/>
                    <a:pt x="739" y="3358"/>
                  </a:cubicBezTo>
                  <a:cubicBezTo>
                    <a:pt x="1239" y="2168"/>
                    <a:pt x="2406" y="1334"/>
                    <a:pt x="3763" y="1334"/>
                  </a:cubicBezTo>
                  <a:cubicBezTo>
                    <a:pt x="5597" y="1334"/>
                    <a:pt x="7073" y="2811"/>
                    <a:pt x="7073" y="4644"/>
                  </a:cubicBezTo>
                  <a:cubicBezTo>
                    <a:pt x="7073" y="5454"/>
                    <a:pt x="6764" y="6264"/>
                    <a:pt x="6192" y="6859"/>
                  </a:cubicBezTo>
                  <a:cubicBezTo>
                    <a:pt x="6168" y="6907"/>
                    <a:pt x="6145" y="6954"/>
                    <a:pt x="6145" y="7026"/>
                  </a:cubicBezTo>
                  <a:lnTo>
                    <a:pt x="6145" y="10789"/>
                  </a:lnTo>
                  <a:cubicBezTo>
                    <a:pt x="6145" y="11193"/>
                    <a:pt x="5835" y="11503"/>
                    <a:pt x="5454" y="11503"/>
                  </a:cubicBezTo>
                  <a:lnTo>
                    <a:pt x="2096" y="11503"/>
                  </a:lnTo>
                  <a:cubicBezTo>
                    <a:pt x="1715" y="11503"/>
                    <a:pt x="1406" y="11193"/>
                    <a:pt x="1406" y="10789"/>
                  </a:cubicBezTo>
                  <a:lnTo>
                    <a:pt x="1406" y="7026"/>
                  </a:lnTo>
                  <a:cubicBezTo>
                    <a:pt x="1406" y="6907"/>
                    <a:pt x="1286" y="6788"/>
                    <a:pt x="1167" y="6788"/>
                  </a:cubicBezTo>
                  <a:cubicBezTo>
                    <a:pt x="1048" y="6788"/>
                    <a:pt x="929" y="6907"/>
                    <a:pt x="929" y="7026"/>
                  </a:cubicBezTo>
                  <a:lnTo>
                    <a:pt x="929" y="10812"/>
                  </a:lnTo>
                  <a:cubicBezTo>
                    <a:pt x="929" y="11455"/>
                    <a:pt x="1453" y="11955"/>
                    <a:pt x="2096" y="11955"/>
                  </a:cubicBezTo>
                  <a:lnTo>
                    <a:pt x="5430" y="11955"/>
                  </a:lnTo>
                  <a:cubicBezTo>
                    <a:pt x="6073" y="11955"/>
                    <a:pt x="6597" y="11432"/>
                    <a:pt x="6597" y="10812"/>
                  </a:cubicBezTo>
                  <a:lnTo>
                    <a:pt x="6597" y="7121"/>
                  </a:lnTo>
                  <a:cubicBezTo>
                    <a:pt x="7216" y="6431"/>
                    <a:pt x="7526" y="5549"/>
                    <a:pt x="7526" y="4644"/>
                  </a:cubicBezTo>
                  <a:cubicBezTo>
                    <a:pt x="7550" y="2549"/>
                    <a:pt x="5859" y="882"/>
                    <a:pt x="3763" y="882"/>
                  </a:cubicBezTo>
                  <a:cubicBezTo>
                    <a:pt x="2834" y="882"/>
                    <a:pt x="1977" y="1215"/>
                    <a:pt x="1310" y="1787"/>
                  </a:cubicBezTo>
                  <a:lnTo>
                    <a:pt x="1310" y="644"/>
                  </a:lnTo>
                  <a:cubicBezTo>
                    <a:pt x="1310" y="477"/>
                    <a:pt x="1239" y="310"/>
                    <a:pt x="1120" y="191"/>
                  </a:cubicBezTo>
                  <a:cubicBezTo>
                    <a:pt x="1001" y="48"/>
                    <a:pt x="834"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9"/>
            <p:cNvSpPr/>
            <p:nvPr/>
          </p:nvSpPr>
          <p:spPr>
            <a:xfrm>
              <a:off x="8143446" y="3370666"/>
              <a:ext cx="168952" cy="173771"/>
            </a:xfrm>
            <a:custGeom>
              <a:rect b="b" l="l" r="r" t="t"/>
              <a:pathLst>
                <a:path extrusionOk="0" h="5193" w="5049">
                  <a:moveTo>
                    <a:pt x="2572" y="1"/>
                  </a:moveTo>
                  <a:cubicBezTo>
                    <a:pt x="1143" y="1"/>
                    <a:pt x="0" y="1168"/>
                    <a:pt x="0" y="2596"/>
                  </a:cubicBezTo>
                  <a:cubicBezTo>
                    <a:pt x="0" y="4025"/>
                    <a:pt x="1143" y="5192"/>
                    <a:pt x="2572" y="5192"/>
                  </a:cubicBezTo>
                  <a:cubicBezTo>
                    <a:pt x="3120" y="5192"/>
                    <a:pt x="3620" y="5025"/>
                    <a:pt x="4073" y="4716"/>
                  </a:cubicBezTo>
                  <a:cubicBezTo>
                    <a:pt x="4477" y="4430"/>
                    <a:pt x="4811" y="4025"/>
                    <a:pt x="5001" y="3525"/>
                  </a:cubicBezTo>
                  <a:cubicBezTo>
                    <a:pt x="5049" y="3430"/>
                    <a:pt x="4977" y="3287"/>
                    <a:pt x="4858" y="3239"/>
                  </a:cubicBezTo>
                  <a:cubicBezTo>
                    <a:pt x="4828" y="3227"/>
                    <a:pt x="4795" y="3221"/>
                    <a:pt x="4763" y="3221"/>
                  </a:cubicBezTo>
                  <a:cubicBezTo>
                    <a:pt x="4672" y="3221"/>
                    <a:pt x="4584" y="3270"/>
                    <a:pt x="4549" y="3358"/>
                  </a:cubicBezTo>
                  <a:cubicBezTo>
                    <a:pt x="4406" y="3763"/>
                    <a:pt x="4144" y="4097"/>
                    <a:pt x="3787" y="4335"/>
                  </a:cubicBezTo>
                  <a:cubicBezTo>
                    <a:pt x="3430" y="4597"/>
                    <a:pt x="3025" y="4716"/>
                    <a:pt x="2572" y="4716"/>
                  </a:cubicBezTo>
                  <a:cubicBezTo>
                    <a:pt x="1405" y="4716"/>
                    <a:pt x="453" y="3763"/>
                    <a:pt x="453" y="2596"/>
                  </a:cubicBezTo>
                  <a:cubicBezTo>
                    <a:pt x="453" y="1430"/>
                    <a:pt x="1405" y="477"/>
                    <a:pt x="2572" y="477"/>
                  </a:cubicBezTo>
                  <a:cubicBezTo>
                    <a:pt x="3430" y="477"/>
                    <a:pt x="4215" y="977"/>
                    <a:pt x="4549" y="1787"/>
                  </a:cubicBezTo>
                  <a:cubicBezTo>
                    <a:pt x="4584" y="1875"/>
                    <a:pt x="4672" y="1924"/>
                    <a:pt x="4754" y="1924"/>
                  </a:cubicBezTo>
                  <a:cubicBezTo>
                    <a:pt x="4782" y="1924"/>
                    <a:pt x="4810" y="1918"/>
                    <a:pt x="4835" y="1906"/>
                  </a:cubicBezTo>
                  <a:cubicBezTo>
                    <a:pt x="4954" y="1858"/>
                    <a:pt x="5025" y="1739"/>
                    <a:pt x="4977" y="1620"/>
                  </a:cubicBezTo>
                  <a:cubicBezTo>
                    <a:pt x="4573" y="644"/>
                    <a:pt x="3644" y="1"/>
                    <a:pt x="2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9"/>
            <p:cNvSpPr/>
            <p:nvPr/>
          </p:nvSpPr>
          <p:spPr>
            <a:xfrm>
              <a:off x="8176909" y="3424073"/>
              <a:ext cx="29514" cy="15962"/>
            </a:xfrm>
            <a:custGeom>
              <a:rect b="b" l="l" r="r" t="t"/>
              <a:pathLst>
                <a:path extrusionOk="0" h="477" w="882">
                  <a:moveTo>
                    <a:pt x="239" y="0"/>
                  </a:moveTo>
                  <a:cubicBezTo>
                    <a:pt x="96" y="0"/>
                    <a:pt x="0" y="95"/>
                    <a:pt x="0" y="238"/>
                  </a:cubicBezTo>
                  <a:cubicBezTo>
                    <a:pt x="0" y="357"/>
                    <a:pt x="96" y="477"/>
                    <a:pt x="239" y="477"/>
                  </a:cubicBezTo>
                  <a:lnTo>
                    <a:pt x="643" y="477"/>
                  </a:lnTo>
                  <a:cubicBezTo>
                    <a:pt x="786" y="477"/>
                    <a:pt x="882" y="357"/>
                    <a:pt x="882" y="238"/>
                  </a:cubicBezTo>
                  <a:cubicBezTo>
                    <a:pt x="882" y="95"/>
                    <a:pt x="786" y="0"/>
                    <a:pt x="6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9"/>
            <p:cNvSpPr/>
            <p:nvPr/>
          </p:nvSpPr>
          <p:spPr>
            <a:xfrm>
              <a:off x="8215157" y="3424073"/>
              <a:ext cx="29514" cy="15962"/>
            </a:xfrm>
            <a:custGeom>
              <a:rect b="b" l="l" r="r" t="t"/>
              <a:pathLst>
                <a:path extrusionOk="0" h="477" w="882">
                  <a:moveTo>
                    <a:pt x="239" y="0"/>
                  </a:moveTo>
                  <a:cubicBezTo>
                    <a:pt x="96" y="0"/>
                    <a:pt x="1" y="95"/>
                    <a:pt x="1" y="238"/>
                  </a:cubicBezTo>
                  <a:cubicBezTo>
                    <a:pt x="1" y="357"/>
                    <a:pt x="96" y="477"/>
                    <a:pt x="239" y="477"/>
                  </a:cubicBezTo>
                  <a:lnTo>
                    <a:pt x="644" y="477"/>
                  </a:lnTo>
                  <a:cubicBezTo>
                    <a:pt x="786" y="477"/>
                    <a:pt x="882" y="357"/>
                    <a:pt x="882" y="238"/>
                  </a:cubicBezTo>
                  <a:cubicBezTo>
                    <a:pt x="882" y="95"/>
                    <a:pt x="786"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9"/>
            <p:cNvSpPr/>
            <p:nvPr/>
          </p:nvSpPr>
          <p:spPr>
            <a:xfrm>
              <a:off x="8215157" y="3399344"/>
              <a:ext cx="29514" cy="15192"/>
            </a:xfrm>
            <a:custGeom>
              <a:rect b="b" l="l" r="r" t="t"/>
              <a:pathLst>
                <a:path extrusionOk="0" h="454" w="882">
                  <a:moveTo>
                    <a:pt x="239" y="1"/>
                  </a:moveTo>
                  <a:cubicBezTo>
                    <a:pt x="96" y="1"/>
                    <a:pt x="1" y="96"/>
                    <a:pt x="1" y="215"/>
                  </a:cubicBezTo>
                  <a:cubicBezTo>
                    <a:pt x="1" y="358"/>
                    <a:pt x="96" y="453"/>
                    <a:pt x="239" y="453"/>
                  </a:cubicBezTo>
                  <a:lnTo>
                    <a:pt x="644" y="453"/>
                  </a:lnTo>
                  <a:cubicBezTo>
                    <a:pt x="786" y="453"/>
                    <a:pt x="882" y="358"/>
                    <a:pt x="882" y="215"/>
                  </a:cubicBezTo>
                  <a:cubicBezTo>
                    <a:pt x="882" y="96"/>
                    <a:pt x="786" y="1"/>
                    <a:pt x="6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9"/>
            <p:cNvSpPr/>
            <p:nvPr/>
          </p:nvSpPr>
          <p:spPr>
            <a:xfrm>
              <a:off x="8253404" y="3424073"/>
              <a:ext cx="29514" cy="15962"/>
            </a:xfrm>
            <a:custGeom>
              <a:rect b="b" l="l" r="r" t="t"/>
              <a:pathLst>
                <a:path extrusionOk="0" h="477" w="882">
                  <a:moveTo>
                    <a:pt x="239" y="0"/>
                  </a:moveTo>
                  <a:cubicBezTo>
                    <a:pt x="120" y="0"/>
                    <a:pt x="1" y="95"/>
                    <a:pt x="1" y="238"/>
                  </a:cubicBezTo>
                  <a:cubicBezTo>
                    <a:pt x="1" y="357"/>
                    <a:pt x="96" y="477"/>
                    <a:pt x="239" y="477"/>
                  </a:cubicBezTo>
                  <a:lnTo>
                    <a:pt x="667" y="477"/>
                  </a:lnTo>
                  <a:cubicBezTo>
                    <a:pt x="787" y="477"/>
                    <a:pt x="882" y="357"/>
                    <a:pt x="882" y="238"/>
                  </a:cubicBezTo>
                  <a:cubicBezTo>
                    <a:pt x="882" y="95"/>
                    <a:pt x="787" y="0"/>
                    <a:pt x="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9"/>
            <p:cNvSpPr/>
            <p:nvPr/>
          </p:nvSpPr>
          <p:spPr>
            <a:xfrm>
              <a:off x="8176909" y="3449571"/>
              <a:ext cx="29514" cy="15962"/>
            </a:xfrm>
            <a:custGeom>
              <a:rect b="b" l="l" r="r" t="t"/>
              <a:pathLst>
                <a:path extrusionOk="0" h="477" w="882">
                  <a:moveTo>
                    <a:pt x="239" y="0"/>
                  </a:moveTo>
                  <a:cubicBezTo>
                    <a:pt x="96" y="0"/>
                    <a:pt x="0" y="119"/>
                    <a:pt x="0" y="238"/>
                  </a:cubicBezTo>
                  <a:cubicBezTo>
                    <a:pt x="0" y="358"/>
                    <a:pt x="96" y="477"/>
                    <a:pt x="239" y="477"/>
                  </a:cubicBezTo>
                  <a:lnTo>
                    <a:pt x="643" y="477"/>
                  </a:lnTo>
                  <a:cubicBezTo>
                    <a:pt x="786" y="477"/>
                    <a:pt x="882" y="381"/>
                    <a:pt x="882" y="238"/>
                  </a:cubicBezTo>
                  <a:cubicBezTo>
                    <a:pt x="882" y="119"/>
                    <a:pt x="786" y="0"/>
                    <a:pt x="6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9"/>
            <p:cNvSpPr/>
            <p:nvPr/>
          </p:nvSpPr>
          <p:spPr>
            <a:xfrm>
              <a:off x="8215157" y="3449571"/>
              <a:ext cx="29514" cy="15962"/>
            </a:xfrm>
            <a:custGeom>
              <a:rect b="b" l="l" r="r" t="t"/>
              <a:pathLst>
                <a:path extrusionOk="0" h="477" w="882">
                  <a:moveTo>
                    <a:pt x="239" y="0"/>
                  </a:moveTo>
                  <a:cubicBezTo>
                    <a:pt x="96" y="0"/>
                    <a:pt x="1" y="119"/>
                    <a:pt x="1" y="238"/>
                  </a:cubicBezTo>
                  <a:cubicBezTo>
                    <a:pt x="1" y="358"/>
                    <a:pt x="96" y="477"/>
                    <a:pt x="239" y="477"/>
                  </a:cubicBezTo>
                  <a:lnTo>
                    <a:pt x="644" y="477"/>
                  </a:lnTo>
                  <a:cubicBezTo>
                    <a:pt x="786" y="477"/>
                    <a:pt x="882" y="381"/>
                    <a:pt x="882" y="238"/>
                  </a:cubicBezTo>
                  <a:cubicBezTo>
                    <a:pt x="882" y="119"/>
                    <a:pt x="786"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9"/>
            <p:cNvSpPr/>
            <p:nvPr/>
          </p:nvSpPr>
          <p:spPr>
            <a:xfrm>
              <a:off x="8253404" y="3449571"/>
              <a:ext cx="29514" cy="15962"/>
            </a:xfrm>
            <a:custGeom>
              <a:rect b="b" l="l" r="r" t="t"/>
              <a:pathLst>
                <a:path extrusionOk="0" h="477" w="882">
                  <a:moveTo>
                    <a:pt x="239" y="0"/>
                  </a:moveTo>
                  <a:cubicBezTo>
                    <a:pt x="120" y="0"/>
                    <a:pt x="1" y="119"/>
                    <a:pt x="1" y="238"/>
                  </a:cubicBezTo>
                  <a:cubicBezTo>
                    <a:pt x="1" y="358"/>
                    <a:pt x="96" y="477"/>
                    <a:pt x="239" y="477"/>
                  </a:cubicBezTo>
                  <a:lnTo>
                    <a:pt x="667" y="477"/>
                  </a:lnTo>
                  <a:cubicBezTo>
                    <a:pt x="787" y="477"/>
                    <a:pt x="882" y="381"/>
                    <a:pt x="882" y="238"/>
                  </a:cubicBezTo>
                  <a:cubicBezTo>
                    <a:pt x="882" y="119"/>
                    <a:pt x="787" y="0"/>
                    <a:pt x="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9"/>
            <p:cNvSpPr/>
            <p:nvPr/>
          </p:nvSpPr>
          <p:spPr>
            <a:xfrm>
              <a:off x="8176909" y="3475069"/>
              <a:ext cx="29514" cy="15962"/>
            </a:xfrm>
            <a:custGeom>
              <a:rect b="b" l="l" r="r" t="t"/>
              <a:pathLst>
                <a:path extrusionOk="0" h="477" w="882">
                  <a:moveTo>
                    <a:pt x="239" y="0"/>
                  </a:moveTo>
                  <a:cubicBezTo>
                    <a:pt x="96" y="0"/>
                    <a:pt x="0" y="119"/>
                    <a:pt x="0" y="238"/>
                  </a:cubicBezTo>
                  <a:cubicBezTo>
                    <a:pt x="0" y="358"/>
                    <a:pt x="96" y="477"/>
                    <a:pt x="239" y="477"/>
                  </a:cubicBezTo>
                  <a:lnTo>
                    <a:pt x="643" y="477"/>
                  </a:lnTo>
                  <a:cubicBezTo>
                    <a:pt x="786" y="477"/>
                    <a:pt x="882" y="381"/>
                    <a:pt x="882" y="238"/>
                  </a:cubicBezTo>
                  <a:cubicBezTo>
                    <a:pt x="882" y="119"/>
                    <a:pt x="786" y="0"/>
                    <a:pt x="6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9"/>
            <p:cNvSpPr/>
            <p:nvPr/>
          </p:nvSpPr>
          <p:spPr>
            <a:xfrm>
              <a:off x="8215157" y="3475069"/>
              <a:ext cx="29514" cy="15962"/>
            </a:xfrm>
            <a:custGeom>
              <a:rect b="b" l="l" r="r" t="t"/>
              <a:pathLst>
                <a:path extrusionOk="0" h="477" w="882">
                  <a:moveTo>
                    <a:pt x="239" y="0"/>
                  </a:moveTo>
                  <a:cubicBezTo>
                    <a:pt x="96" y="0"/>
                    <a:pt x="1" y="119"/>
                    <a:pt x="1" y="238"/>
                  </a:cubicBezTo>
                  <a:cubicBezTo>
                    <a:pt x="1" y="358"/>
                    <a:pt x="96" y="477"/>
                    <a:pt x="239" y="477"/>
                  </a:cubicBezTo>
                  <a:lnTo>
                    <a:pt x="644" y="477"/>
                  </a:lnTo>
                  <a:cubicBezTo>
                    <a:pt x="786" y="477"/>
                    <a:pt x="882" y="381"/>
                    <a:pt x="882" y="238"/>
                  </a:cubicBezTo>
                  <a:cubicBezTo>
                    <a:pt x="882" y="119"/>
                    <a:pt x="786"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9"/>
            <p:cNvSpPr/>
            <p:nvPr/>
          </p:nvSpPr>
          <p:spPr>
            <a:xfrm>
              <a:off x="8215157" y="3500568"/>
              <a:ext cx="29514" cy="15962"/>
            </a:xfrm>
            <a:custGeom>
              <a:rect b="b" l="l" r="r" t="t"/>
              <a:pathLst>
                <a:path extrusionOk="0" h="477" w="882">
                  <a:moveTo>
                    <a:pt x="239" y="0"/>
                  </a:moveTo>
                  <a:cubicBezTo>
                    <a:pt x="96" y="0"/>
                    <a:pt x="1" y="119"/>
                    <a:pt x="1" y="239"/>
                  </a:cubicBezTo>
                  <a:cubicBezTo>
                    <a:pt x="1" y="381"/>
                    <a:pt x="96" y="477"/>
                    <a:pt x="239" y="477"/>
                  </a:cubicBezTo>
                  <a:lnTo>
                    <a:pt x="644" y="477"/>
                  </a:lnTo>
                  <a:cubicBezTo>
                    <a:pt x="786" y="477"/>
                    <a:pt x="882" y="381"/>
                    <a:pt x="882" y="239"/>
                  </a:cubicBezTo>
                  <a:cubicBezTo>
                    <a:pt x="882" y="119"/>
                    <a:pt x="786"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9"/>
            <p:cNvSpPr/>
            <p:nvPr/>
          </p:nvSpPr>
          <p:spPr>
            <a:xfrm>
              <a:off x="8253404" y="3475069"/>
              <a:ext cx="29514" cy="15962"/>
            </a:xfrm>
            <a:custGeom>
              <a:rect b="b" l="l" r="r" t="t"/>
              <a:pathLst>
                <a:path extrusionOk="0" h="477" w="882">
                  <a:moveTo>
                    <a:pt x="239" y="0"/>
                  </a:moveTo>
                  <a:cubicBezTo>
                    <a:pt x="120" y="0"/>
                    <a:pt x="1" y="119"/>
                    <a:pt x="1" y="238"/>
                  </a:cubicBezTo>
                  <a:cubicBezTo>
                    <a:pt x="1" y="358"/>
                    <a:pt x="96" y="477"/>
                    <a:pt x="239" y="477"/>
                  </a:cubicBezTo>
                  <a:lnTo>
                    <a:pt x="667" y="477"/>
                  </a:lnTo>
                  <a:cubicBezTo>
                    <a:pt x="787" y="477"/>
                    <a:pt x="882" y="381"/>
                    <a:pt x="882" y="238"/>
                  </a:cubicBezTo>
                  <a:cubicBezTo>
                    <a:pt x="882" y="119"/>
                    <a:pt x="787" y="0"/>
                    <a:pt x="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9"/>
            <p:cNvSpPr/>
            <p:nvPr/>
          </p:nvSpPr>
          <p:spPr>
            <a:xfrm>
              <a:off x="8162553" y="3553171"/>
              <a:ext cx="85296" cy="55012"/>
            </a:xfrm>
            <a:custGeom>
              <a:rect b="b" l="l" r="r" t="t"/>
              <a:pathLst>
                <a:path extrusionOk="0" h="1644" w="2549">
                  <a:moveTo>
                    <a:pt x="882" y="476"/>
                  </a:moveTo>
                  <a:cubicBezTo>
                    <a:pt x="953" y="476"/>
                    <a:pt x="1025" y="548"/>
                    <a:pt x="1025" y="643"/>
                  </a:cubicBezTo>
                  <a:lnTo>
                    <a:pt x="1025" y="1024"/>
                  </a:lnTo>
                  <a:cubicBezTo>
                    <a:pt x="1049" y="1119"/>
                    <a:pt x="953" y="1191"/>
                    <a:pt x="882" y="1191"/>
                  </a:cubicBezTo>
                  <a:lnTo>
                    <a:pt x="620" y="1191"/>
                  </a:lnTo>
                  <a:cubicBezTo>
                    <a:pt x="549" y="1191"/>
                    <a:pt x="453" y="1119"/>
                    <a:pt x="453" y="1024"/>
                  </a:cubicBezTo>
                  <a:lnTo>
                    <a:pt x="453" y="643"/>
                  </a:lnTo>
                  <a:cubicBezTo>
                    <a:pt x="453" y="548"/>
                    <a:pt x="549" y="476"/>
                    <a:pt x="620" y="476"/>
                  </a:cubicBezTo>
                  <a:close/>
                  <a:moveTo>
                    <a:pt x="1906" y="476"/>
                  </a:moveTo>
                  <a:cubicBezTo>
                    <a:pt x="2001" y="476"/>
                    <a:pt x="2073" y="548"/>
                    <a:pt x="2073" y="643"/>
                  </a:cubicBezTo>
                  <a:lnTo>
                    <a:pt x="2073" y="1024"/>
                  </a:lnTo>
                  <a:cubicBezTo>
                    <a:pt x="2073" y="1119"/>
                    <a:pt x="2001" y="1191"/>
                    <a:pt x="1906" y="1191"/>
                  </a:cubicBezTo>
                  <a:lnTo>
                    <a:pt x="1668" y="1191"/>
                  </a:lnTo>
                  <a:cubicBezTo>
                    <a:pt x="1573" y="1191"/>
                    <a:pt x="1501" y="1119"/>
                    <a:pt x="1501" y="1024"/>
                  </a:cubicBezTo>
                  <a:lnTo>
                    <a:pt x="1501" y="643"/>
                  </a:lnTo>
                  <a:cubicBezTo>
                    <a:pt x="1501" y="548"/>
                    <a:pt x="1573" y="476"/>
                    <a:pt x="1668" y="476"/>
                  </a:cubicBezTo>
                  <a:close/>
                  <a:moveTo>
                    <a:pt x="620" y="0"/>
                  </a:moveTo>
                  <a:cubicBezTo>
                    <a:pt x="287" y="0"/>
                    <a:pt x="1" y="286"/>
                    <a:pt x="1" y="643"/>
                  </a:cubicBezTo>
                  <a:lnTo>
                    <a:pt x="1" y="1024"/>
                  </a:lnTo>
                  <a:cubicBezTo>
                    <a:pt x="1" y="1358"/>
                    <a:pt x="287" y="1643"/>
                    <a:pt x="620" y="1643"/>
                  </a:cubicBezTo>
                  <a:lnTo>
                    <a:pt x="882" y="1643"/>
                  </a:lnTo>
                  <a:cubicBezTo>
                    <a:pt x="1025" y="1643"/>
                    <a:pt x="1168" y="1596"/>
                    <a:pt x="1263" y="1500"/>
                  </a:cubicBezTo>
                  <a:cubicBezTo>
                    <a:pt x="1382" y="1596"/>
                    <a:pt x="1525" y="1643"/>
                    <a:pt x="1668" y="1643"/>
                  </a:cubicBezTo>
                  <a:lnTo>
                    <a:pt x="1906" y="1643"/>
                  </a:lnTo>
                  <a:cubicBezTo>
                    <a:pt x="2263" y="1643"/>
                    <a:pt x="2549" y="1358"/>
                    <a:pt x="2549" y="1024"/>
                  </a:cubicBezTo>
                  <a:lnTo>
                    <a:pt x="2549" y="643"/>
                  </a:lnTo>
                  <a:cubicBezTo>
                    <a:pt x="2549" y="286"/>
                    <a:pt x="2263" y="0"/>
                    <a:pt x="1906" y="0"/>
                  </a:cubicBezTo>
                  <a:lnTo>
                    <a:pt x="1668" y="0"/>
                  </a:lnTo>
                  <a:cubicBezTo>
                    <a:pt x="1525" y="0"/>
                    <a:pt x="1382" y="48"/>
                    <a:pt x="1263" y="143"/>
                  </a:cubicBezTo>
                  <a:cubicBezTo>
                    <a:pt x="1168" y="48"/>
                    <a:pt x="1025" y="0"/>
                    <a:pt x="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9"/>
            <p:cNvSpPr/>
            <p:nvPr/>
          </p:nvSpPr>
          <p:spPr>
            <a:xfrm>
              <a:off x="8162553" y="3616114"/>
              <a:ext cx="85296" cy="55012"/>
            </a:xfrm>
            <a:custGeom>
              <a:rect b="b" l="l" r="r" t="t"/>
              <a:pathLst>
                <a:path extrusionOk="0" h="1644" w="2549">
                  <a:moveTo>
                    <a:pt x="882" y="477"/>
                  </a:moveTo>
                  <a:cubicBezTo>
                    <a:pt x="953" y="477"/>
                    <a:pt x="1025" y="548"/>
                    <a:pt x="1025" y="643"/>
                  </a:cubicBezTo>
                  <a:lnTo>
                    <a:pt x="1025" y="1025"/>
                  </a:lnTo>
                  <a:cubicBezTo>
                    <a:pt x="1049" y="1120"/>
                    <a:pt x="953" y="1191"/>
                    <a:pt x="882" y="1191"/>
                  </a:cubicBezTo>
                  <a:lnTo>
                    <a:pt x="620" y="1191"/>
                  </a:lnTo>
                  <a:cubicBezTo>
                    <a:pt x="549" y="1191"/>
                    <a:pt x="453" y="1120"/>
                    <a:pt x="453" y="1025"/>
                  </a:cubicBezTo>
                  <a:lnTo>
                    <a:pt x="453" y="643"/>
                  </a:lnTo>
                  <a:cubicBezTo>
                    <a:pt x="453" y="548"/>
                    <a:pt x="549" y="477"/>
                    <a:pt x="620" y="477"/>
                  </a:cubicBezTo>
                  <a:close/>
                  <a:moveTo>
                    <a:pt x="1906" y="477"/>
                  </a:moveTo>
                  <a:cubicBezTo>
                    <a:pt x="2001" y="477"/>
                    <a:pt x="2073" y="548"/>
                    <a:pt x="2073" y="643"/>
                  </a:cubicBezTo>
                  <a:lnTo>
                    <a:pt x="2073" y="1025"/>
                  </a:lnTo>
                  <a:cubicBezTo>
                    <a:pt x="2073" y="1120"/>
                    <a:pt x="2001" y="1191"/>
                    <a:pt x="1906" y="1191"/>
                  </a:cubicBezTo>
                  <a:lnTo>
                    <a:pt x="1668" y="1191"/>
                  </a:lnTo>
                  <a:cubicBezTo>
                    <a:pt x="1573" y="1191"/>
                    <a:pt x="1501" y="1120"/>
                    <a:pt x="1501" y="1025"/>
                  </a:cubicBezTo>
                  <a:lnTo>
                    <a:pt x="1501" y="643"/>
                  </a:lnTo>
                  <a:cubicBezTo>
                    <a:pt x="1501" y="548"/>
                    <a:pt x="1573" y="477"/>
                    <a:pt x="1668" y="477"/>
                  </a:cubicBezTo>
                  <a:close/>
                  <a:moveTo>
                    <a:pt x="620" y="0"/>
                  </a:moveTo>
                  <a:cubicBezTo>
                    <a:pt x="287" y="0"/>
                    <a:pt x="1" y="286"/>
                    <a:pt x="1" y="643"/>
                  </a:cubicBezTo>
                  <a:lnTo>
                    <a:pt x="1" y="1025"/>
                  </a:lnTo>
                  <a:cubicBezTo>
                    <a:pt x="1" y="1358"/>
                    <a:pt x="287" y="1644"/>
                    <a:pt x="620" y="1644"/>
                  </a:cubicBezTo>
                  <a:lnTo>
                    <a:pt x="858" y="1644"/>
                  </a:lnTo>
                  <a:cubicBezTo>
                    <a:pt x="1025" y="1644"/>
                    <a:pt x="1168" y="1596"/>
                    <a:pt x="1263" y="1501"/>
                  </a:cubicBezTo>
                  <a:cubicBezTo>
                    <a:pt x="1382" y="1596"/>
                    <a:pt x="1525" y="1644"/>
                    <a:pt x="1668" y="1644"/>
                  </a:cubicBezTo>
                  <a:lnTo>
                    <a:pt x="1906" y="1644"/>
                  </a:lnTo>
                  <a:cubicBezTo>
                    <a:pt x="2263" y="1644"/>
                    <a:pt x="2549" y="1358"/>
                    <a:pt x="2549" y="1025"/>
                  </a:cubicBezTo>
                  <a:lnTo>
                    <a:pt x="2549" y="643"/>
                  </a:lnTo>
                  <a:cubicBezTo>
                    <a:pt x="2549" y="286"/>
                    <a:pt x="2263" y="0"/>
                    <a:pt x="1906" y="0"/>
                  </a:cubicBezTo>
                  <a:lnTo>
                    <a:pt x="1668" y="0"/>
                  </a:lnTo>
                  <a:cubicBezTo>
                    <a:pt x="1525" y="0"/>
                    <a:pt x="1382" y="72"/>
                    <a:pt x="1263" y="143"/>
                  </a:cubicBezTo>
                  <a:cubicBezTo>
                    <a:pt x="1168" y="72"/>
                    <a:pt x="1025" y="0"/>
                    <a:pt x="8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9"/>
            <p:cNvSpPr/>
            <p:nvPr/>
          </p:nvSpPr>
          <p:spPr>
            <a:xfrm>
              <a:off x="8255010" y="3553171"/>
              <a:ext cx="43066" cy="117955"/>
            </a:xfrm>
            <a:custGeom>
              <a:rect b="b" l="l" r="r" t="t"/>
              <a:pathLst>
                <a:path extrusionOk="0" h="3525" w="1287">
                  <a:moveTo>
                    <a:pt x="643" y="476"/>
                  </a:moveTo>
                  <a:cubicBezTo>
                    <a:pt x="739" y="476"/>
                    <a:pt x="810" y="548"/>
                    <a:pt x="810" y="643"/>
                  </a:cubicBezTo>
                  <a:lnTo>
                    <a:pt x="810" y="834"/>
                  </a:lnTo>
                  <a:lnTo>
                    <a:pt x="810" y="857"/>
                  </a:lnTo>
                  <a:lnTo>
                    <a:pt x="810" y="2620"/>
                  </a:lnTo>
                  <a:lnTo>
                    <a:pt x="810" y="2644"/>
                  </a:lnTo>
                  <a:lnTo>
                    <a:pt x="810" y="2906"/>
                  </a:lnTo>
                  <a:cubicBezTo>
                    <a:pt x="810" y="3001"/>
                    <a:pt x="739" y="3072"/>
                    <a:pt x="643" y="3072"/>
                  </a:cubicBezTo>
                  <a:cubicBezTo>
                    <a:pt x="548" y="3072"/>
                    <a:pt x="477" y="3001"/>
                    <a:pt x="477" y="2906"/>
                  </a:cubicBezTo>
                  <a:lnTo>
                    <a:pt x="477" y="643"/>
                  </a:lnTo>
                  <a:cubicBezTo>
                    <a:pt x="477" y="548"/>
                    <a:pt x="548" y="476"/>
                    <a:pt x="643" y="476"/>
                  </a:cubicBezTo>
                  <a:close/>
                  <a:moveTo>
                    <a:pt x="643" y="0"/>
                  </a:moveTo>
                  <a:cubicBezTo>
                    <a:pt x="286" y="0"/>
                    <a:pt x="0" y="286"/>
                    <a:pt x="0" y="643"/>
                  </a:cubicBezTo>
                  <a:lnTo>
                    <a:pt x="0" y="2906"/>
                  </a:lnTo>
                  <a:cubicBezTo>
                    <a:pt x="0" y="3263"/>
                    <a:pt x="286" y="3525"/>
                    <a:pt x="643" y="3525"/>
                  </a:cubicBezTo>
                  <a:cubicBezTo>
                    <a:pt x="1000" y="3525"/>
                    <a:pt x="1286" y="3239"/>
                    <a:pt x="1286" y="2906"/>
                  </a:cubicBezTo>
                  <a:lnTo>
                    <a:pt x="1286" y="2620"/>
                  </a:lnTo>
                  <a:lnTo>
                    <a:pt x="1286" y="881"/>
                  </a:lnTo>
                  <a:lnTo>
                    <a:pt x="1286" y="857"/>
                  </a:lnTo>
                  <a:lnTo>
                    <a:pt x="1286" y="643"/>
                  </a:lnTo>
                  <a:cubicBezTo>
                    <a:pt x="1286" y="286"/>
                    <a:pt x="1000" y="0"/>
                    <a:pt x="6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9"/>
            <p:cNvSpPr/>
            <p:nvPr/>
          </p:nvSpPr>
          <p:spPr>
            <a:xfrm>
              <a:off x="8117145" y="3505353"/>
              <a:ext cx="17568" cy="15560"/>
            </a:xfrm>
            <a:custGeom>
              <a:rect b="b" l="l" r="r" t="t"/>
              <a:pathLst>
                <a:path extrusionOk="0" h="465" w="525">
                  <a:moveTo>
                    <a:pt x="238" y="0"/>
                  </a:moveTo>
                  <a:cubicBezTo>
                    <a:pt x="143" y="0"/>
                    <a:pt x="48" y="72"/>
                    <a:pt x="24" y="167"/>
                  </a:cubicBezTo>
                  <a:cubicBezTo>
                    <a:pt x="0" y="262"/>
                    <a:pt x="48" y="358"/>
                    <a:pt x="119" y="429"/>
                  </a:cubicBezTo>
                  <a:cubicBezTo>
                    <a:pt x="155" y="453"/>
                    <a:pt x="203" y="465"/>
                    <a:pt x="250" y="465"/>
                  </a:cubicBezTo>
                  <a:cubicBezTo>
                    <a:pt x="298" y="465"/>
                    <a:pt x="346" y="453"/>
                    <a:pt x="381" y="429"/>
                  </a:cubicBezTo>
                  <a:cubicBezTo>
                    <a:pt x="477" y="358"/>
                    <a:pt x="524" y="238"/>
                    <a:pt x="477" y="143"/>
                  </a:cubicBezTo>
                  <a:cubicBezTo>
                    <a:pt x="429" y="48"/>
                    <a:pt x="334"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9"/>
            <p:cNvSpPr/>
            <p:nvPr/>
          </p:nvSpPr>
          <p:spPr>
            <a:xfrm>
              <a:off x="8298846" y="3448768"/>
              <a:ext cx="18337" cy="15560"/>
            </a:xfrm>
            <a:custGeom>
              <a:rect b="b" l="l" r="r" t="t"/>
              <a:pathLst>
                <a:path extrusionOk="0" h="465" w="548">
                  <a:moveTo>
                    <a:pt x="238" y="0"/>
                  </a:moveTo>
                  <a:cubicBezTo>
                    <a:pt x="72" y="24"/>
                    <a:pt x="0" y="262"/>
                    <a:pt x="119" y="405"/>
                  </a:cubicBezTo>
                  <a:cubicBezTo>
                    <a:pt x="168" y="446"/>
                    <a:pt x="228" y="464"/>
                    <a:pt x="287" y="464"/>
                  </a:cubicBezTo>
                  <a:cubicBezTo>
                    <a:pt x="400" y="464"/>
                    <a:pt x="508" y="396"/>
                    <a:pt x="524" y="286"/>
                  </a:cubicBezTo>
                  <a:cubicBezTo>
                    <a:pt x="548" y="191"/>
                    <a:pt x="500" y="96"/>
                    <a:pt x="429" y="48"/>
                  </a:cubicBezTo>
                  <a:cubicBezTo>
                    <a:pt x="405" y="24"/>
                    <a:pt x="405" y="24"/>
                    <a:pt x="381" y="24"/>
                  </a:cubicBezTo>
                  <a:cubicBezTo>
                    <a:pt x="381" y="0"/>
                    <a:pt x="357"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69"/>
          <p:cNvGrpSpPr/>
          <p:nvPr/>
        </p:nvGrpSpPr>
        <p:grpSpPr>
          <a:xfrm>
            <a:off x="3378821" y="2100430"/>
            <a:ext cx="400881" cy="348278"/>
            <a:chOff x="3378821" y="2100430"/>
            <a:chExt cx="400881" cy="348278"/>
          </a:xfrm>
        </p:grpSpPr>
        <p:sp>
          <p:nvSpPr>
            <p:cNvPr id="1146" name="Google Shape;1146;p69"/>
            <p:cNvSpPr/>
            <p:nvPr/>
          </p:nvSpPr>
          <p:spPr>
            <a:xfrm>
              <a:off x="3735030" y="2227922"/>
              <a:ext cx="15962" cy="220786"/>
            </a:xfrm>
            <a:custGeom>
              <a:rect b="b" l="l" r="r" t="t"/>
              <a:pathLst>
                <a:path extrusionOk="0" h="6598" w="477">
                  <a:moveTo>
                    <a:pt x="239" y="1"/>
                  </a:moveTo>
                  <a:cubicBezTo>
                    <a:pt x="120" y="1"/>
                    <a:pt x="0" y="96"/>
                    <a:pt x="0" y="215"/>
                  </a:cubicBezTo>
                  <a:lnTo>
                    <a:pt x="0" y="6383"/>
                  </a:lnTo>
                  <a:cubicBezTo>
                    <a:pt x="0" y="6502"/>
                    <a:pt x="120" y="6597"/>
                    <a:pt x="239" y="6597"/>
                  </a:cubicBezTo>
                  <a:cubicBezTo>
                    <a:pt x="382" y="6597"/>
                    <a:pt x="477" y="6502"/>
                    <a:pt x="477" y="6383"/>
                  </a:cubicBezTo>
                  <a:lnTo>
                    <a:pt x="477" y="215"/>
                  </a:lnTo>
                  <a:cubicBezTo>
                    <a:pt x="477" y="96"/>
                    <a:pt x="382"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9"/>
            <p:cNvSpPr/>
            <p:nvPr/>
          </p:nvSpPr>
          <p:spPr>
            <a:xfrm>
              <a:off x="3378821" y="2100430"/>
              <a:ext cx="400881" cy="348278"/>
            </a:xfrm>
            <a:custGeom>
              <a:rect b="b" l="l" r="r" t="t"/>
              <a:pathLst>
                <a:path extrusionOk="0" h="10408" w="11980">
                  <a:moveTo>
                    <a:pt x="5906" y="644"/>
                  </a:moveTo>
                  <a:cubicBezTo>
                    <a:pt x="6002" y="644"/>
                    <a:pt x="6049" y="715"/>
                    <a:pt x="6049" y="786"/>
                  </a:cubicBezTo>
                  <a:lnTo>
                    <a:pt x="6049" y="1072"/>
                  </a:lnTo>
                  <a:cubicBezTo>
                    <a:pt x="6049" y="1144"/>
                    <a:pt x="6002" y="1215"/>
                    <a:pt x="5906" y="1215"/>
                  </a:cubicBezTo>
                  <a:cubicBezTo>
                    <a:pt x="5811" y="1215"/>
                    <a:pt x="5764" y="1167"/>
                    <a:pt x="5764" y="1072"/>
                  </a:cubicBezTo>
                  <a:lnTo>
                    <a:pt x="5764" y="786"/>
                  </a:lnTo>
                  <a:cubicBezTo>
                    <a:pt x="5764" y="715"/>
                    <a:pt x="5811" y="644"/>
                    <a:pt x="5906" y="644"/>
                  </a:cubicBezTo>
                  <a:close/>
                  <a:moveTo>
                    <a:pt x="6526" y="1191"/>
                  </a:moveTo>
                  <a:cubicBezTo>
                    <a:pt x="8145" y="1501"/>
                    <a:pt x="8216" y="2954"/>
                    <a:pt x="8216" y="3049"/>
                  </a:cubicBezTo>
                  <a:lnTo>
                    <a:pt x="8216" y="3454"/>
                  </a:lnTo>
                  <a:cubicBezTo>
                    <a:pt x="8216" y="3525"/>
                    <a:pt x="8169" y="3573"/>
                    <a:pt x="8097" y="3573"/>
                  </a:cubicBezTo>
                  <a:lnTo>
                    <a:pt x="7931" y="3573"/>
                  </a:lnTo>
                  <a:lnTo>
                    <a:pt x="7931" y="2930"/>
                  </a:lnTo>
                  <a:cubicBezTo>
                    <a:pt x="7931" y="2834"/>
                    <a:pt x="7859" y="2763"/>
                    <a:pt x="7788" y="2739"/>
                  </a:cubicBezTo>
                  <a:cubicBezTo>
                    <a:pt x="7764" y="2715"/>
                    <a:pt x="7716" y="2692"/>
                    <a:pt x="7692" y="2692"/>
                  </a:cubicBezTo>
                  <a:lnTo>
                    <a:pt x="4144" y="2692"/>
                  </a:lnTo>
                  <a:cubicBezTo>
                    <a:pt x="4097" y="2692"/>
                    <a:pt x="4073" y="2715"/>
                    <a:pt x="4025" y="2739"/>
                  </a:cubicBezTo>
                  <a:cubicBezTo>
                    <a:pt x="3954" y="2763"/>
                    <a:pt x="3906" y="2834"/>
                    <a:pt x="3906" y="2930"/>
                  </a:cubicBezTo>
                  <a:lnTo>
                    <a:pt x="3906" y="3573"/>
                  </a:lnTo>
                  <a:lnTo>
                    <a:pt x="3739" y="3573"/>
                  </a:lnTo>
                  <a:cubicBezTo>
                    <a:pt x="3668" y="3573"/>
                    <a:pt x="3620" y="3525"/>
                    <a:pt x="3620" y="3454"/>
                  </a:cubicBezTo>
                  <a:lnTo>
                    <a:pt x="3620" y="3049"/>
                  </a:lnTo>
                  <a:cubicBezTo>
                    <a:pt x="3620" y="3025"/>
                    <a:pt x="3620" y="2620"/>
                    <a:pt x="3858" y="2168"/>
                  </a:cubicBezTo>
                  <a:cubicBezTo>
                    <a:pt x="4144" y="1644"/>
                    <a:pt x="4644" y="1310"/>
                    <a:pt x="5311" y="1191"/>
                  </a:cubicBezTo>
                  <a:cubicBezTo>
                    <a:pt x="5359" y="1429"/>
                    <a:pt x="5525" y="1596"/>
                    <a:pt x="5716" y="1668"/>
                  </a:cubicBezTo>
                  <a:cubicBezTo>
                    <a:pt x="5780" y="1687"/>
                    <a:pt x="5844" y="1696"/>
                    <a:pt x="5906" y="1696"/>
                  </a:cubicBezTo>
                  <a:cubicBezTo>
                    <a:pt x="6077" y="1696"/>
                    <a:pt x="6237" y="1629"/>
                    <a:pt x="6359" y="1525"/>
                  </a:cubicBezTo>
                  <a:cubicBezTo>
                    <a:pt x="6430" y="1429"/>
                    <a:pt x="6502" y="1310"/>
                    <a:pt x="6526" y="1191"/>
                  </a:cubicBezTo>
                  <a:close/>
                  <a:moveTo>
                    <a:pt x="7454" y="3168"/>
                  </a:moveTo>
                  <a:lnTo>
                    <a:pt x="7454" y="5025"/>
                  </a:lnTo>
                  <a:cubicBezTo>
                    <a:pt x="7454" y="5240"/>
                    <a:pt x="7264" y="5430"/>
                    <a:pt x="7050" y="5430"/>
                  </a:cubicBezTo>
                  <a:lnTo>
                    <a:pt x="4763" y="5430"/>
                  </a:lnTo>
                  <a:cubicBezTo>
                    <a:pt x="4549" y="5430"/>
                    <a:pt x="4358" y="5240"/>
                    <a:pt x="4358" y="5025"/>
                  </a:cubicBezTo>
                  <a:lnTo>
                    <a:pt x="4358" y="3811"/>
                  </a:lnTo>
                  <a:lnTo>
                    <a:pt x="4358" y="3168"/>
                  </a:lnTo>
                  <a:close/>
                  <a:moveTo>
                    <a:pt x="1096" y="1"/>
                  </a:moveTo>
                  <a:cubicBezTo>
                    <a:pt x="953" y="1"/>
                    <a:pt x="858" y="96"/>
                    <a:pt x="858" y="239"/>
                  </a:cubicBezTo>
                  <a:lnTo>
                    <a:pt x="858" y="382"/>
                  </a:lnTo>
                  <a:lnTo>
                    <a:pt x="667" y="239"/>
                  </a:lnTo>
                  <a:cubicBezTo>
                    <a:pt x="620" y="191"/>
                    <a:pt x="560" y="167"/>
                    <a:pt x="501" y="167"/>
                  </a:cubicBezTo>
                  <a:cubicBezTo>
                    <a:pt x="441" y="167"/>
                    <a:pt x="381" y="191"/>
                    <a:pt x="334" y="239"/>
                  </a:cubicBezTo>
                  <a:cubicBezTo>
                    <a:pt x="262" y="334"/>
                    <a:pt x="262" y="501"/>
                    <a:pt x="358" y="572"/>
                  </a:cubicBezTo>
                  <a:lnTo>
                    <a:pt x="477" y="691"/>
                  </a:lnTo>
                  <a:lnTo>
                    <a:pt x="239" y="691"/>
                  </a:lnTo>
                  <a:cubicBezTo>
                    <a:pt x="96" y="691"/>
                    <a:pt x="0" y="786"/>
                    <a:pt x="0" y="906"/>
                  </a:cubicBezTo>
                  <a:cubicBezTo>
                    <a:pt x="0" y="1048"/>
                    <a:pt x="96" y="1144"/>
                    <a:pt x="239" y="1144"/>
                  </a:cubicBezTo>
                  <a:lnTo>
                    <a:pt x="858" y="1144"/>
                  </a:lnTo>
                  <a:lnTo>
                    <a:pt x="858" y="10169"/>
                  </a:lnTo>
                  <a:cubicBezTo>
                    <a:pt x="858" y="10312"/>
                    <a:pt x="953" y="10407"/>
                    <a:pt x="1096" y="10407"/>
                  </a:cubicBezTo>
                  <a:cubicBezTo>
                    <a:pt x="1215" y="10407"/>
                    <a:pt x="1310" y="10312"/>
                    <a:pt x="1310" y="10169"/>
                  </a:cubicBezTo>
                  <a:lnTo>
                    <a:pt x="1310" y="1144"/>
                  </a:lnTo>
                  <a:lnTo>
                    <a:pt x="4168" y="1144"/>
                  </a:lnTo>
                  <a:cubicBezTo>
                    <a:pt x="3811" y="1382"/>
                    <a:pt x="3596" y="1691"/>
                    <a:pt x="3454" y="1953"/>
                  </a:cubicBezTo>
                  <a:cubicBezTo>
                    <a:pt x="3144" y="2501"/>
                    <a:pt x="3144" y="3025"/>
                    <a:pt x="3144" y="3025"/>
                  </a:cubicBezTo>
                  <a:lnTo>
                    <a:pt x="3144" y="3454"/>
                  </a:lnTo>
                  <a:cubicBezTo>
                    <a:pt x="3144" y="3787"/>
                    <a:pt x="3406" y="4049"/>
                    <a:pt x="3715" y="4049"/>
                  </a:cubicBezTo>
                  <a:lnTo>
                    <a:pt x="3906" y="4049"/>
                  </a:lnTo>
                  <a:lnTo>
                    <a:pt x="3906" y="5025"/>
                  </a:lnTo>
                  <a:cubicBezTo>
                    <a:pt x="3906" y="5502"/>
                    <a:pt x="4287" y="5883"/>
                    <a:pt x="4763" y="5883"/>
                  </a:cubicBezTo>
                  <a:lnTo>
                    <a:pt x="7050" y="5883"/>
                  </a:lnTo>
                  <a:cubicBezTo>
                    <a:pt x="7526" y="5883"/>
                    <a:pt x="7931" y="5502"/>
                    <a:pt x="7931" y="5025"/>
                  </a:cubicBezTo>
                  <a:lnTo>
                    <a:pt x="7931" y="4049"/>
                  </a:lnTo>
                  <a:lnTo>
                    <a:pt x="8097" y="4049"/>
                  </a:lnTo>
                  <a:cubicBezTo>
                    <a:pt x="8407" y="4049"/>
                    <a:pt x="8693" y="3787"/>
                    <a:pt x="8693" y="3454"/>
                  </a:cubicBezTo>
                  <a:lnTo>
                    <a:pt x="8693" y="3049"/>
                  </a:lnTo>
                  <a:lnTo>
                    <a:pt x="8693" y="3025"/>
                  </a:lnTo>
                  <a:cubicBezTo>
                    <a:pt x="8693" y="3025"/>
                    <a:pt x="8669" y="2501"/>
                    <a:pt x="8383" y="1953"/>
                  </a:cubicBezTo>
                  <a:cubicBezTo>
                    <a:pt x="8240" y="1691"/>
                    <a:pt x="8002" y="1382"/>
                    <a:pt x="7645" y="1144"/>
                  </a:cubicBezTo>
                  <a:lnTo>
                    <a:pt x="10669" y="1144"/>
                  </a:lnTo>
                  <a:lnTo>
                    <a:pt x="10669" y="2215"/>
                  </a:lnTo>
                  <a:cubicBezTo>
                    <a:pt x="10669" y="2334"/>
                    <a:pt x="10765" y="2430"/>
                    <a:pt x="10884" y="2430"/>
                  </a:cubicBezTo>
                  <a:cubicBezTo>
                    <a:pt x="11027" y="2430"/>
                    <a:pt x="11122" y="2334"/>
                    <a:pt x="11122" y="2215"/>
                  </a:cubicBezTo>
                  <a:lnTo>
                    <a:pt x="11122" y="1144"/>
                  </a:lnTo>
                  <a:lnTo>
                    <a:pt x="11741" y="1144"/>
                  </a:lnTo>
                  <a:cubicBezTo>
                    <a:pt x="11884" y="1144"/>
                    <a:pt x="11979" y="1048"/>
                    <a:pt x="11979" y="906"/>
                  </a:cubicBezTo>
                  <a:cubicBezTo>
                    <a:pt x="11979" y="786"/>
                    <a:pt x="11884" y="691"/>
                    <a:pt x="11741" y="691"/>
                  </a:cubicBezTo>
                  <a:lnTo>
                    <a:pt x="11550" y="691"/>
                  </a:lnTo>
                  <a:lnTo>
                    <a:pt x="11670" y="596"/>
                  </a:lnTo>
                  <a:cubicBezTo>
                    <a:pt x="11765" y="501"/>
                    <a:pt x="11789" y="358"/>
                    <a:pt x="11693" y="263"/>
                  </a:cubicBezTo>
                  <a:cubicBezTo>
                    <a:pt x="11650" y="205"/>
                    <a:pt x="11581" y="173"/>
                    <a:pt x="11511" y="173"/>
                  </a:cubicBezTo>
                  <a:cubicBezTo>
                    <a:pt x="11466" y="173"/>
                    <a:pt x="11421" y="187"/>
                    <a:pt x="11384" y="215"/>
                  </a:cubicBezTo>
                  <a:lnTo>
                    <a:pt x="11122" y="429"/>
                  </a:lnTo>
                  <a:lnTo>
                    <a:pt x="11122" y="239"/>
                  </a:lnTo>
                  <a:cubicBezTo>
                    <a:pt x="11122" y="96"/>
                    <a:pt x="11027" y="1"/>
                    <a:pt x="10884" y="1"/>
                  </a:cubicBezTo>
                  <a:cubicBezTo>
                    <a:pt x="10765" y="1"/>
                    <a:pt x="10645" y="96"/>
                    <a:pt x="10645" y="239"/>
                  </a:cubicBezTo>
                  <a:lnTo>
                    <a:pt x="10645" y="382"/>
                  </a:lnTo>
                  <a:lnTo>
                    <a:pt x="10479" y="239"/>
                  </a:lnTo>
                  <a:cubicBezTo>
                    <a:pt x="10431" y="191"/>
                    <a:pt x="10372" y="167"/>
                    <a:pt x="10312" y="167"/>
                  </a:cubicBezTo>
                  <a:cubicBezTo>
                    <a:pt x="10253" y="167"/>
                    <a:pt x="10193" y="191"/>
                    <a:pt x="10145" y="239"/>
                  </a:cubicBezTo>
                  <a:cubicBezTo>
                    <a:pt x="10050" y="334"/>
                    <a:pt x="10074" y="501"/>
                    <a:pt x="10169" y="572"/>
                  </a:cubicBezTo>
                  <a:lnTo>
                    <a:pt x="10264" y="691"/>
                  </a:lnTo>
                  <a:lnTo>
                    <a:pt x="6526" y="691"/>
                  </a:lnTo>
                  <a:cubicBezTo>
                    <a:pt x="6454" y="382"/>
                    <a:pt x="6216" y="167"/>
                    <a:pt x="5906" y="167"/>
                  </a:cubicBezTo>
                  <a:cubicBezTo>
                    <a:pt x="5597" y="167"/>
                    <a:pt x="5335" y="382"/>
                    <a:pt x="5287" y="691"/>
                  </a:cubicBezTo>
                  <a:lnTo>
                    <a:pt x="1739" y="691"/>
                  </a:lnTo>
                  <a:lnTo>
                    <a:pt x="1858" y="596"/>
                  </a:lnTo>
                  <a:cubicBezTo>
                    <a:pt x="1953" y="501"/>
                    <a:pt x="1977" y="358"/>
                    <a:pt x="1906" y="263"/>
                  </a:cubicBezTo>
                  <a:cubicBezTo>
                    <a:pt x="1848" y="205"/>
                    <a:pt x="1773" y="173"/>
                    <a:pt x="1701" y="173"/>
                  </a:cubicBezTo>
                  <a:cubicBezTo>
                    <a:pt x="1655" y="173"/>
                    <a:pt x="1610" y="187"/>
                    <a:pt x="1572" y="215"/>
                  </a:cubicBezTo>
                  <a:lnTo>
                    <a:pt x="1310" y="429"/>
                  </a:lnTo>
                  <a:lnTo>
                    <a:pt x="1310" y="239"/>
                  </a:lnTo>
                  <a:cubicBezTo>
                    <a:pt x="1310" y="96"/>
                    <a:pt x="1215"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9"/>
            <p:cNvSpPr/>
            <p:nvPr/>
          </p:nvSpPr>
          <p:spPr>
            <a:xfrm>
              <a:off x="3486403" y="2313954"/>
              <a:ext cx="180129" cy="133950"/>
            </a:xfrm>
            <a:custGeom>
              <a:rect b="b" l="l" r="r" t="t"/>
              <a:pathLst>
                <a:path extrusionOk="0" h="4003" w="5383">
                  <a:moveTo>
                    <a:pt x="2739" y="3026"/>
                  </a:moveTo>
                  <a:lnTo>
                    <a:pt x="2834" y="3169"/>
                  </a:lnTo>
                  <a:cubicBezTo>
                    <a:pt x="2882" y="3241"/>
                    <a:pt x="2906" y="3288"/>
                    <a:pt x="2906" y="3360"/>
                  </a:cubicBezTo>
                  <a:cubicBezTo>
                    <a:pt x="2906" y="3455"/>
                    <a:pt x="2834" y="3526"/>
                    <a:pt x="2739" y="3526"/>
                  </a:cubicBezTo>
                  <a:cubicBezTo>
                    <a:pt x="2668" y="3526"/>
                    <a:pt x="2596" y="3455"/>
                    <a:pt x="2596" y="3360"/>
                  </a:cubicBezTo>
                  <a:cubicBezTo>
                    <a:pt x="2596" y="3288"/>
                    <a:pt x="2620" y="3241"/>
                    <a:pt x="2668" y="3169"/>
                  </a:cubicBezTo>
                  <a:lnTo>
                    <a:pt x="2739" y="3026"/>
                  </a:lnTo>
                  <a:close/>
                  <a:moveTo>
                    <a:pt x="2834" y="859"/>
                  </a:moveTo>
                  <a:cubicBezTo>
                    <a:pt x="3025" y="1145"/>
                    <a:pt x="3239" y="1502"/>
                    <a:pt x="3334" y="1836"/>
                  </a:cubicBezTo>
                  <a:cubicBezTo>
                    <a:pt x="3382" y="2121"/>
                    <a:pt x="3620" y="2312"/>
                    <a:pt x="3906" y="2312"/>
                  </a:cubicBezTo>
                  <a:cubicBezTo>
                    <a:pt x="4096" y="2312"/>
                    <a:pt x="4263" y="2240"/>
                    <a:pt x="4382" y="2097"/>
                  </a:cubicBezTo>
                  <a:lnTo>
                    <a:pt x="4382" y="2097"/>
                  </a:lnTo>
                  <a:cubicBezTo>
                    <a:pt x="4454" y="2431"/>
                    <a:pt x="4382" y="2788"/>
                    <a:pt x="4168" y="3050"/>
                  </a:cubicBezTo>
                  <a:cubicBezTo>
                    <a:pt x="3977" y="3312"/>
                    <a:pt x="3692" y="3479"/>
                    <a:pt x="3358" y="3526"/>
                  </a:cubicBezTo>
                  <a:cubicBezTo>
                    <a:pt x="3382" y="3479"/>
                    <a:pt x="3382" y="3407"/>
                    <a:pt x="3382" y="3360"/>
                  </a:cubicBezTo>
                  <a:cubicBezTo>
                    <a:pt x="3382" y="3193"/>
                    <a:pt x="3334" y="3026"/>
                    <a:pt x="3239" y="2907"/>
                  </a:cubicBezTo>
                  <a:lnTo>
                    <a:pt x="2953" y="2502"/>
                  </a:lnTo>
                  <a:cubicBezTo>
                    <a:pt x="2906" y="2431"/>
                    <a:pt x="2834" y="2407"/>
                    <a:pt x="2763" y="2407"/>
                  </a:cubicBezTo>
                  <a:cubicBezTo>
                    <a:pt x="2691" y="2407"/>
                    <a:pt x="2620" y="2431"/>
                    <a:pt x="2572" y="2502"/>
                  </a:cubicBezTo>
                  <a:lnTo>
                    <a:pt x="2287" y="2907"/>
                  </a:lnTo>
                  <a:cubicBezTo>
                    <a:pt x="2191" y="3050"/>
                    <a:pt x="2144" y="3193"/>
                    <a:pt x="2144" y="3360"/>
                  </a:cubicBezTo>
                  <a:cubicBezTo>
                    <a:pt x="2144" y="3407"/>
                    <a:pt x="2144" y="3455"/>
                    <a:pt x="2144" y="3503"/>
                  </a:cubicBezTo>
                  <a:cubicBezTo>
                    <a:pt x="1906" y="3479"/>
                    <a:pt x="1667" y="3360"/>
                    <a:pt x="1501" y="3169"/>
                  </a:cubicBezTo>
                  <a:cubicBezTo>
                    <a:pt x="1382" y="3050"/>
                    <a:pt x="1286" y="2907"/>
                    <a:pt x="1239" y="2764"/>
                  </a:cubicBezTo>
                  <a:lnTo>
                    <a:pt x="1239" y="2764"/>
                  </a:lnTo>
                  <a:cubicBezTo>
                    <a:pt x="1405" y="2860"/>
                    <a:pt x="1572" y="2955"/>
                    <a:pt x="1715" y="2979"/>
                  </a:cubicBezTo>
                  <a:cubicBezTo>
                    <a:pt x="1810" y="2979"/>
                    <a:pt x="1882" y="2955"/>
                    <a:pt x="1929" y="2883"/>
                  </a:cubicBezTo>
                  <a:cubicBezTo>
                    <a:pt x="2001" y="2836"/>
                    <a:pt x="2001" y="2740"/>
                    <a:pt x="1977" y="2669"/>
                  </a:cubicBezTo>
                  <a:cubicBezTo>
                    <a:pt x="1977" y="2645"/>
                    <a:pt x="1834" y="2145"/>
                    <a:pt x="2215" y="1740"/>
                  </a:cubicBezTo>
                  <a:cubicBezTo>
                    <a:pt x="2239" y="1716"/>
                    <a:pt x="2263" y="1669"/>
                    <a:pt x="2287" y="1645"/>
                  </a:cubicBezTo>
                  <a:cubicBezTo>
                    <a:pt x="2525" y="1383"/>
                    <a:pt x="2739" y="1145"/>
                    <a:pt x="2834" y="859"/>
                  </a:cubicBezTo>
                  <a:close/>
                  <a:moveTo>
                    <a:pt x="2584" y="1"/>
                  </a:moveTo>
                  <a:cubicBezTo>
                    <a:pt x="2548" y="1"/>
                    <a:pt x="2511" y="9"/>
                    <a:pt x="2477" y="26"/>
                  </a:cubicBezTo>
                  <a:cubicBezTo>
                    <a:pt x="2406" y="73"/>
                    <a:pt x="2358" y="192"/>
                    <a:pt x="2382" y="288"/>
                  </a:cubicBezTo>
                  <a:cubicBezTo>
                    <a:pt x="2477" y="740"/>
                    <a:pt x="2334" y="907"/>
                    <a:pt x="1929" y="1335"/>
                  </a:cubicBezTo>
                  <a:cubicBezTo>
                    <a:pt x="1906" y="1359"/>
                    <a:pt x="1882" y="1383"/>
                    <a:pt x="1858" y="1431"/>
                  </a:cubicBezTo>
                  <a:cubicBezTo>
                    <a:pt x="1572" y="1740"/>
                    <a:pt x="1501" y="2097"/>
                    <a:pt x="1477" y="2383"/>
                  </a:cubicBezTo>
                  <a:cubicBezTo>
                    <a:pt x="1334" y="2288"/>
                    <a:pt x="1191" y="2193"/>
                    <a:pt x="1072" y="2097"/>
                  </a:cubicBezTo>
                  <a:cubicBezTo>
                    <a:pt x="1030" y="2070"/>
                    <a:pt x="980" y="2058"/>
                    <a:pt x="932" y="2058"/>
                  </a:cubicBezTo>
                  <a:cubicBezTo>
                    <a:pt x="897" y="2058"/>
                    <a:pt x="863" y="2064"/>
                    <a:pt x="834" y="2074"/>
                  </a:cubicBezTo>
                  <a:cubicBezTo>
                    <a:pt x="739" y="2121"/>
                    <a:pt x="691" y="2193"/>
                    <a:pt x="691" y="2288"/>
                  </a:cubicBezTo>
                  <a:cubicBezTo>
                    <a:pt x="691" y="2312"/>
                    <a:pt x="691" y="2336"/>
                    <a:pt x="691" y="2336"/>
                  </a:cubicBezTo>
                  <a:cubicBezTo>
                    <a:pt x="691" y="2788"/>
                    <a:pt x="834" y="3193"/>
                    <a:pt x="1143" y="3503"/>
                  </a:cubicBezTo>
                  <a:lnTo>
                    <a:pt x="1167" y="3526"/>
                  </a:lnTo>
                  <a:lnTo>
                    <a:pt x="239" y="3526"/>
                  </a:lnTo>
                  <a:cubicBezTo>
                    <a:pt x="119" y="3526"/>
                    <a:pt x="0" y="3622"/>
                    <a:pt x="0" y="3764"/>
                  </a:cubicBezTo>
                  <a:cubicBezTo>
                    <a:pt x="0" y="3884"/>
                    <a:pt x="119" y="4003"/>
                    <a:pt x="239" y="4003"/>
                  </a:cubicBezTo>
                  <a:lnTo>
                    <a:pt x="5120" y="4003"/>
                  </a:lnTo>
                  <a:cubicBezTo>
                    <a:pt x="5263" y="4003"/>
                    <a:pt x="5359" y="3884"/>
                    <a:pt x="5359" y="3764"/>
                  </a:cubicBezTo>
                  <a:cubicBezTo>
                    <a:pt x="5382" y="3622"/>
                    <a:pt x="5263" y="3526"/>
                    <a:pt x="5144" y="3526"/>
                  </a:cubicBezTo>
                  <a:lnTo>
                    <a:pt x="4382" y="3526"/>
                  </a:lnTo>
                  <a:cubicBezTo>
                    <a:pt x="4430" y="3479"/>
                    <a:pt x="4501" y="3407"/>
                    <a:pt x="4549" y="3336"/>
                  </a:cubicBezTo>
                  <a:cubicBezTo>
                    <a:pt x="4859" y="2931"/>
                    <a:pt x="4954" y="2407"/>
                    <a:pt x="4811" y="1931"/>
                  </a:cubicBezTo>
                  <a:cubicBezTo>
                    <a:pt x="4692" y="1454"/>
                    <a:pt x="4477" y="1121"/>
                    <a:pt x="4454" y="1097"/>
                  </a:cubicBezTo>
                  <a:cubicBezTo>
                    <a:pt x="4417" y="1025"/>
                    <a:pt x="4339" y="993"/>
                    <a:pt x="4251" y="993"/>
                  </a:cubicBezTo>
                  <a:cubicBezTo>
                    <a:pt x="4224" y="993"/>
                    <a:pt x="4196" y="996"/>
                    <a:pt x="4168" y="1002"/>
                  </a:cubicBezTo>
                  <a:cubicBezTo>
                    <a:pt x="4073" y="1050"/>
                    <a:pt x="4001" y="1169"/>
                    <a:pt x="4049" y="1288"/>
                  </a:cubicBezTo>
                  <a:cubicBezTo>
                    <a:pt x="4073" y="1454"/>
                    <a:pt x="4073" y="1621"/>
                    <a:pt x="4049" y="1764"/>
                  </a:cubicBezTo>
                  <a:cubicBezTo>
                    <a:pt x="4025" y="1836"/>
                    <a:pt x="3954" y="1859"/>
                    <a:pt x="3906" y="1859"/>
                  </a:cubicBezTo>
                  <a:cubicBezTo>
                    <a:pt x="3882" y="1859"/>
                    <a:pt x="3811" y="1836"/>
                    <a:pt x="3787" y="1740"/>
                  </a:cubicBezTo>
                  <a:cubicBezTo>
                    <a:pt x="3596" y="907"/>
                    <a:pt x="2810" y="97"/>
                    <a:pt x="2763" y="73"/>
                  </a:cubicBezTo>
                  <a:cubicBezTo>
                    <a:pt x="2717" y="27"/>
                    <a:pt x="2651" y="1"/>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9"/>
            <p:cNvSpPr/>
            <p:nvPr/>
          </p:nvSpPr>
          <p:spPr>
            <a:xfrm>
              <a:off x="3734227" y="2197337"/>
              <a:ext cx="17568" cy="15493"/>
            </a:xfrm>
            <a:custGeom>
              <a:rect b="b" l="l" r="r" t="t"/>
              <a:pathLst>
                <a:path extrusionOk="0" h="463" w="525">
                  <a:moveTo>
                    <a:pt x="260" y="1"/>
                  </a:moveTo>
                  <a:cubicBezTo>
                    <a:pt x="217" y="1"/>
                    <a:pt x="176" y="12"/>
                    <a:pt x="144" y="34"/>
                  </a:cubicBezTo>
                  <a:cubicBezTo>
                    <a:pt x="48" y="105"/>
                    <a:pt x="1" y="224"/>
                    <a:pt x="48" y="320"/>
                  </a:cubicBezTo>
                  <a:cubicBezTo>
                    <a:pt x="96" y="415"/>
                    <a:pt x="191" y="462"/>
                    <a:pt x="286" y="462"/>
                  </a:cubicBezTo>
                  <a:cubicBezTo>
                    <a:pt x="382" y="462"/>
                    <a:pt x="477" y="391"/>
                    <a:pt x="501" y="296"/>
                  </a:cubicBezTo>
                  <a:cubicBezTo>
                    <a:pt x="525" y="200"/>
                    <a:pt x="501" y="105"/>
                    <a:pt x="406" y="58"/>
                  </a:cubicBezTo>
                  <a:cubicBezTo>
                    <a:pt x="366" y="18"/>
                    <a:pt x="312"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 name="Google Shape;1150;p69"/>
          <p:cNvGrpSpPr/>
          <p:nvPr/>
        </p:nvGrpSpPr>
        <p:grpSpPr>
          <a:xfrm>
            <a:off x="735518" y="3292565"/>
            <a:ext cx="358651" cy="399609"/>
            <a:chOff x="735518" y="3292565"/>
            <a:chExt cx="358651" cy="399609"/>
          </a:xfrm>
        </p:grpSpPr>
        <p:sp>
          <p:nvSpPr>
            <p:cNvPr id="1151" name="Google Shape;1151;p69"/>
            <p:cNvSpPr/>
            <p:nvPr/>
          </p:nvSpPr>
          <p:spPr>
            <a:xfrm>
              <a:off x="735518" y="3292565"/>
              <a:ext cx="358651" cy="399609"/>
            </a:xfrm>
            <a:custGeom>
              <a:rect b="b" l="l" r="r" t="t"/>
              <a:pathLst>
                <a:path extrusionOk="0" h="11942" w="10718">
                  <a:moveTo>
                    <a:pt x="8264" y="453"/>
                  </a:moveTo>
                  <a:cubicBezTo>
                    <a:pt x="8979" y="453"/>
                    <a:pt x="9574" y="1049"/>
                    <a:pt x="9574" y="1739"/>
                  </a:cubicBezTo>
                  <a:cubicBezTo>
                    <a:pt x="9574" y="1906"/>
                    <a:pt x="9527" y="2073"/>
                    <a:pt x="9479" y="2216"/>
                  </a:cubicBezTo>
                  <a:cubicBezTo>
                    <a:pt x="9455" y="2287"/>
                    <a:pt x="9265" y="2644"/>
                    <a:pt x="9003" y="3097"/>
                  </a:cubicBezTo>
                  <a:cubicBezTo>
                    <a:pt x="8765" y="3573"/>
                    <a:pt x="8479" y="4097"/>
                    <a:pt x="8288" y="4454"/>
                  </a:cubicBezTo>
                  <a:cubicBezTo>
                    <a:pt x="8145" y="4216"/>
                    <a:pt x="7979" y="3883"/>
                    <a:pt x="7788" y="3549"/>
                  </a:cubicBezTo>
                  <a:lnTo>
                    <a:pt x="7717" y="3430"/>
                  </a:lnTo>
                  <a:cubicBezTo>
                    <a:pt x="7193" y="2478"/>
                    <a:pt x="7097" y="2239"/>
                    <a:pt x="7074" y="2216"/>
                  </a:cubicBezTo>
                  <a:cubicBezTo>
                    <a:pt x="7026" y="2073"/>
                    <a:pt x="7002" y="1954"/>
                    <a:pt x="6978" y="1811"/>
                  </a:cubicBezTo>
                  <a:lnTo>
                    <a:pt x="6978" y="1739"/>
                  </a:lnTo>
                  <a:cubicBezTo>
                    <a:pt x="7002" y="1692"/>
                    <a:pt x="7002" y="1644"/>
                    <a:pt x="7002" y="1620"/>
                  </a:cubicBezTo>
                  <a:cubicBezTo>
                    <a:pt x="7050" y="977"/>
                    <a:pt x="7598" y="453"/>
                    <a:pt x="8264" y="453"/>
                  </a:cubicBezTo>
                  <a:close/>
                  <a:moveTo>
                    <a:pt x="2263" y="2811"/>
                  </a:moveTo>
                  <a:cubicBezTo>
                    <a:pt x="2263" y="2978"/>
                    <a:pt x="2335" y="3144"/>
                    <a:pt x="2454" y="3287"/>
                  </a:cubicBezTo>
                  <a:lnTo>
                    <a:pt x="2668" y="3502"/>
                  </a:lnTo>
                  <a:cubicBezTo>
                    <a:pt x="2716" y="3549"/>
                    <a:pt x="2739" y="3597"/>
                    <a:pt x="2739" y="3644"/>
                  </a:cubicBezTo>
                  <a:lnTo>
                    <a:pt x="2739" y="3978"/>
                  </a:lnTo>
                  <a:cubicBezTo>
                    <a:pt x="2739" y="4025"/>
                    <a:pt x="2716" y="4097"/>
                    <a:pt x="2668" y="4121"/>
                  </a:cubicBezTo>
                  <a:lnTo>
                    <a:pt x="2239" y="4549"/>
                  </a:lnTo>
                  <a:cubicBezTo>
                    <a:pt x="2216" y="4597"/>
                    <a:pt x="2144" y="4621"/>
                    <a:pt x="2096" y="4621"/>
                  </a:cubicBezTo>
                  <a:cubicBezTo>
                    <a:pt x="1930" y="4621"/>
                    <a:pt x="1739" y="4692"/>
                    <a:pt x="1620" y="4811"/>
                  </a:cubicBezTo>
                  <a:cubicBezTo>
                    <a:pt x="1501" y="4930"/>
                    <a:pt x="1430" y="5097"/>
                    <a:pt x="1430" y="5288"/>
                  </a:cubicBezTo>
                  <a:lnTo>
                    <a:pt x="1430" y="5692"/>
                  </a:lnTo>
                  <a:cubicBezTo>
                    <a:pt x="1430" y="5859"/>
                    <a:pt x="1501" y="6050"/>
                    <a:pt x="1620" y="6169"/>
                  </a:cubicBezTo>
                  <a:lnTo>
                    <a:pt x="1977" y="6526"/>
                  </a:lnTo>
                  <a:cubicBezTo>
                    <a:pt x="2120" y="6645"/>
                    <a:pt x="2287" y="6717"/>
                    <a:pt x="2454" y="6717"/>
                  </a:cubicBezTo>
                  <a:cubicBezTo>
                    <a:pt x="2644" y="6717"/>
                    <a:pt x="2811" y="6645"/>
                    <a:pt x="2930" y="6526"/>
                  </a:cubicBezTo>
                  <a:lnTo>
                    <a:pt x="2954" y="6502"/>
                  </a:lnTo>
                  <a:cubicBezTo>
                    <a:pt x="3001" y="6455"/>
                    <a:pt x="3049" y="6431"/>
                    <a:pt x="3120" y="6431"/>
                  </a:cubicBezTo>
                  <a:lnTo>
                    <a:pt x="3621" y="6431"/>
                  </a:lnTo>
                  <a:cubicBezTo>
                    <a:pt x="3692" y="6431"/>
                    <a:pt x="3740" y="6455"/>
                    <a:pt x="3763" y="6502"/>
                  </a:cubicBezTo>
                  <a:lnTo>
                    <a:pt x="4383" y="7098"/>
                  </a:lnTo>
                  <a:cubicBezTo>
                    <a:pt x="4406" y="7145"/>
                    <a:pt x="4430" y="7193"/>
                    <a:pt x="4430" y="7264"/>
                  </a:cubicBezTo>
                  <a:lnTo>
                    <a:pt x="4430" y="7550"/>
                  </a:lnTo>
                  <a:cubicBezTo>
                    <a:pt x="4430" y="7598"/>
                    <a:pt x="4430" y="7645"/>
                    <a:pt x="4383" y="7693"/>
                  </a:cubicBezTo>
                  <a:lnTo>
                    <a:pt x="3787" y="8288"/>
                  </a:lnTo>
                  <a:cubicBezTo>
                    <a:pt x="3644" y="8431"/>
                    <a:pt x="3573" y="8598"/>
                    <a:pt x="3573" y="8765"/>
                  </a:cubicBezTo>
                  <a:lnTo>
                    <a:pt x="3573" y="9050"/>
                  </a:lnTo>
                  <a:cubicBezTo>
                    <a:pt x="3573" y="9098"/>
                    <a:pt x="3573" y="9146"/>
                    <a:pt x="3525" y="9193"/>
                  </a:cubicBezTo>
                  <a:lnTo>
                    <a:pt x="3216" y="9503"/>
                  </a:lnTo>
                  <a:cubicBezTo>
                    <a:pt x="3120" y="9598"/>
                    <a:pt x="3073" y="9693"/>
                    <a:pt x="3073" y="9812"/>
                  </a:cubicBezTo>
                  <a:lnTo>
                    <a:pt x="3025" y="9789"/>
                  </a:lnTo>
                  <a:lnTo>
                    <a:pt x="3025" y="8145"/>
                  </a:lnTo>
                  <a:cubicBezTo>
                    <a:pt x="3025" y="7979"/>
                    <a:pt x="2954" y="7788"/>
                    <a:pt x="2835" y="7669"/>
                  </a:cubicBezTo>
                  <a:lnTo>
                    <a:pt x="620" y="5454"/>
                  </a:lnTo>
                  <a:cubicBezTo>
                    <a:pt x="810" y="4621"/>
                    <a:pt x="1215" y="3883"/>
                    <a:pt x="1787" y="3263"/>
                  </a:cubicBezTo>
                  <a:cubicBezTo>
                    <a:pt x="1811" y="3216"/>
                    <a:pt x="1858" y="3192"/>
                    <a:pt x="1906" y="3144"/>
                  </a:cubicBezTo>
                  <a:cubicBezTo>
                    <a:pt x="2025" y="3025"/>
                    <a:pt x="2144" y="2930"/>
                    <a:pt x="2263" y="2811"/>
                  </a:cubicBezTo>
                  <a:close/>
                  <a:moveTo>
                    <a:pt x="6955" y="10527"/>
                  </a:moveTo>
                  <a:cubicBezTo>
                    <a:pt x="7002" y="10527"/>
                    <a:pt x="7074" y="10551"/>
                    <a:pt x="7121" y="10598"/>
                  </a:cubicBezTo>
                  <a:lnTo>
                    <a:pt x="7502" y="10979"/>
                  </a:lnTo>
                  <a:cubicBezTo>
                    <a:pt x="6978" y="11241"/>
                    <a:pt x="6383" y="11408"/>
                    <a:pt x="5788" y="11456"/>
                  </a:cubicBezTo>
                  <a:cubicBezTo>
                    <a:pt x="5650" y="11465"/>
                    <a:pt x="5511" y="11471"/>
                    <a:pt x="5373" y="11471"/>
                  </a:cubicBezTo>
                  <a:cubicBezTo>
                    <a:pt x="5178" y="11471"/>
                    <a:pt x="4983" y="11460"/>
                    <a:pt x="4787" y="11432"/>
                  </a:cubicBezTo>
                  <a:cubicBezTo>
                    <a:pt x="4597" y="11408"/>
                    <a:pt x="4406" y="11384"/>
                    <a:pt x="4216" y="11336"/>
                  </a:cubicBezTo>
                  <a:lnTo>
                    <a:pt x="4311" y="11217"/>
                  </a:lnTo>
                  <a:cubicBezTo>
                    <a:pt x="4359" y="11170"/>
                    <a:pt x="4430" y="11146"/>
                    <a:pt x="4502" y="11146"/>
                  </a:cubicBezTo>
                  <a:lnTo>
                    <a:pt x="5597" y="11146"/>
                  </a:lnTo>
                  <a:cubicBezTo>
                    <a:pt x="5788" y="11146"/>
                    <a:pt x="5978" y="11075"/>
                    <a:pt x="6121" y="10955"/>
                  </a:cubicBezTo>
                  <a:lnTo>
                    <a:pt x="6454" y="10598"/>
                  </a:lnTo>
                  <a:cubicBezTo>
                    <a:pt x="6502" y="10551"/>
                    <a:pt x="6574" y="10527"/>
                    <a:pt x="6645" y="10527"/>
                  </a:cubicBezTo>
                  <a:close/>
                  <a:moveTo>
                    <a:pt x="8264" y="1"/>
                  </a:moveTo>
                  <a:cubicBezTo>
                    <a:pt x="7431" y="1"/>
                    <a:pt x="6740" y="572"/>
                    <a:pt x="6550" y="1358"/>
                  </a:cubicBezTo>
                  <a:cubicBezTo>
                    <a:pt x="6502" y="1358"/>
                    <a:pt x="6431" y="1334"/>
                    <a:pt x="6383" y="1334"/>
                  </a:cubicBezTo>
                  <a:cubicBezTo>
                    <a:pt x="6050" y="1263"/>
                    <a:pt x="5692" y="1239"/>
                    <a:pt x="5359" y="1239"/>
                  </a:cubicBezTo>
                  <a:cubicBezTo>
                    <a:pt x="5145" y="1239"/>
                    <a:pt x="4930" y="1239"/>
                    <a:pt x="4740" y="1263"/>
                  </a:cubicBezTo>
                  <a:cubicBezTo>
                    <a:pt x="3502" y="1430"/>
                    <a:pt x="2406" y="1977"/>
                    <a:pt x="1573" y="2811"/>
                  </a:cubicBezTo>
                  <a:lnTo>
                    <a:pt x="1501" y="2882"/>
                  </a:lnTo>
                  <a:cubicBezTo>
                    <a:pt x="810" y="3597"/>
                    <a:pt x="334" y="4478"/>
                    <a:pt x="120" y="5478"/>
                  </a:cubicBezTo>
                  <a:cubicBezTo>
                    <a:pt x="48" y="5835"/>
                    <a:pt x="1" y="6216"/>
                    <a:pt x="1" y="6597"/>
                  </a:cubicBezTo>
                  <a:cubicBezTo>
                    <a:pt x="1" y="7383"/>
                    <a:pt x="167" y="8122"/>
                    <a:pt x="501" y="8836"/>
                  </a:cubicBezTo>
                  <a:cubicBezTo>
                    <a:pt x="536" y="8924"/>
                    <a:pt x="624" y="8973"/>
                    <a:pt x="715" y="8973"/>
                  </a:cubicBezTo>
                  <a:cubicBezTo>
                    <a:pt x="747" y="8973"/>
                    <a:pt x="780" y="8967"/>
                    <a:pt x="810" y="8955"/>
                  </a:cubicBezTo>
                  <a:cubicBezTo>
                    <a:pt x="930" y="8907"/>
                    <a:pt x="977" y="8765"/>
                    <a:pt x="930" y="8645"/>
                  </a:cubicBezTo>
                  <a:cubicBezTo>
                    <a:pt x="620" y="8002"/>
                    <a:pt x="477" y="7312"/>
                    <a:pt x="477" y="6597"/>
                  </a:cubicBezTo>
                  <a:cubicBezTo>
                    <a:pt x="477" y="6383"/>
                    <a:pt x="477" y="6193"/>
                    <a:pt x="501" y="6002"/>
                  </a:cubicBezTo>
                  <a:lnTo>
                    <a:pt x="2501" y="8002"/>
                  </a:lnTo>
                  <a:cubicBezTo>
                    <a:pt x="2549" y="8026"/>
                    <a:pt x="2549" y="8098"/>
                    <a:pt x="2549" y="8145"/>
                  </a:cubicBezTo>
                  <a:lnTo>
                    <a:pt x="2549" y="9765"/>
                  </a:lnTo>
                  <a:cubicBezTo>
                    <a:pt x="2549" y="9884"/>
                    <a:pt x="2597" y="10003"/>
                    <a:pt x="2668" y="10074"/>
                  </a:cubicBezTo>
                  <a:lnTo>
                    <a:pt x="2716" y="10122"/>
                  </a:lnTo>
                  <a:cubicBezTo>
                    <a:pt x="2811" y="10241"/>
                    <a:pt x="2930" y="10289"/>
                    <a:pt x="3073" y="10289"/>
                  </a:cubicBezTo>
                  <a:cubicBezTo>
                    <a:pt x="3311" y="10289"/>
                    <a:pt x="3525" y="10074"/>
                    <a:pt x="3525" y="9836"/>
                  </a:cubicBezTo>
                  <a:lnTo>
                    <a:pt x="3835" y="9503"/>
                  </a:lnTo>
                  <a:cubicBezTo>
                    <a:pt x="3978" y="9384"/>
                    <a:pt x="4049" y="9217"/>
                    <a:pt x="4049" y="9027"/>
                  </a:cubicBezTo>
                  <a:lnTo>
                    <a:pt x="4049" y="8765"/>
                  </a:lnTo>
                  <a:cubicBezTo>
                    <a:pt x="4049" y="8693"/>
                    <a:pt x="4073" y="8645"/>
                    <a:pt x="4097" y="8622"/>
                  </a:cubicBezTo>
                  <a:lnTo>
                    <a:pt x="4692" y="8002"/>
                  </a:lnTo>
                  <a:cubicBezTo>
                    <a:pt x="4835" y="7883"/>
                    <a:pt x="4907" y="7717"/>
                    <a:pt x="4907" y="7526"/>
                  </a:cubicBezTo>
                  <a:lnTo>
                    <a:pt x="4907" y="7264"/>
                  </a:lnTo>
                  <a:cubicBezTo>
                    <a:pt x="4907" y="7074"/>
                    <a:pt x="4835" y="6907"/>
                    <a:pt x="4692" y="6788"/>
                  </a:cubicBezTo>
                  <a:lnTo>
                    <a:pt x="4097" y="6169"/>
                  </a:lnTo>
                  <a:cubicBezTo>
                    <a:pt x="3954" y="6026"/>
                    <a:pt x="3787" y="5978"/>
                    <a:pt x="3621" y="5978"/>
                  </a:cubicBezTo>
                  <a:lnTo>
                    <a:pt x="3097" y="5978"/>
                  </a:lnTo>
                  <a:cubicBezTo>
                    <a:pt x="2930" y="5978"/>
                    <a:pt x="2739" y="6050"/>
                    <a:pt x="2620" y="6169"/>
                  </a:cubicBezTo>
                  <a:lnTo>
                    <a:pt x="2597" y="6193"/>
                  </a:lnTo>
                  <a:cubicBezTo>
                    <a:pt x="2549" y="6240"/>
                    <a:pt x="2501" y="6264"/>
                    <a:pt x="2454" y="6264"/>
                  </a:cubicBezTo>
                  <a:cubicBezTo>
                    <a:pt x="2406" y="6264"/>
                    <a:pt x="2335" y="6240"/>
                    <a:pt x="2311" y="6193"/>
                  </a:cubicBezTo>
                  <a:lnTo>
                    <a:pt x="1954" y="5835"/>
                  </a:lnTo>
                  <a:cubicBezTo>
                    <a:pt x="1906" y="5788"/>
                    <a:pt x="1882" y="5740"/>
                    <a:pt x="1882" y="5692"/>
                  </a:cubicBezTo>
                  <a:lnTo>
                    <a:pt x="1882" y="5288"/>
                  </a:lnTo>
                  <a:cubicBezTo>
                    <a:pt x="1882" y="5216"/>
                    <a:pt x="1906" y="5169"/>
                    <a:pt x="1954" y="5145"/>
                  </a:cubicBezTo>
                  <a:cubicBezTo>
                    <a:pt x="1977" y="5097"/>
                    <a:pt x="2025" y="5073"/>
                    <a:pt x="2096" y="5073"/>
                  </a:cubicBezTo>
                  <a:cubicBezTo>
                    <a:pt x="2263" y="5073"/>
                    <a:pt x="2430" y="5002"/>
                    <a:pt x="2573" y="4883"/>
                  </a:cubicBezTo>
                  <a:lnTo>
                    <a:pt x="3001" y="4454"/>
                  </a:lnTo>
                  <a:cubicBezTo>
                    <a:pt x="3120" y="4335"/>
                    <a:pt x="3192" y="4168"/>
                    <a:pt x="3192" y="3978"/>
                  </a:cubicBezTo>
                  <a:lnTo>
                    <a:pt x="3192" y="3644"/>
                  </a:lnTo>
                  <a:cubicBezTo>
                    <a:pt x="3192" y="3454"/>
                    <a:pt x="3120" y="3287"/>
                    <a:pt x="3001" y="3168"/>
                  </a:cubicBezTo>
                  <a:lnTo>
                    <a:pt x="2787" y="2954"/>
                  </a:lnTo>
                  <a:cubicBezTo>
                    <a:pt x="2739" y="2906"/>
                    <a:pt x="2716" y="2859"/>
                    <a:pt x="2716" y="2811"/>
                  </a:cubicBezTo>
                  <a:lnTo>
                    <a:pt x="2716" y="2478"/>
                  </a:lnTo>
                  <a:cubicBezTo>
                    <a:pt x="3287" y="2097"/>
                    <a:pt x="3954" y="1858"/>
                    <a:pt x="4692" y="1739"/>
                  </a:cubicBezTo>
                  <a:lnTo>
                    <a:pt x="5526" y="2454"/>
                  </a:lnTo>
                  <a:cubicBezTo>
                    <a:pt x="5597" y="2525"/>
                    <a:pt x="5645" y="2668"/>
                    <a:pt x="5597" y="2763"/>
                  </a:cubicBezTo>
                  <a:cubicBezTo>
                    <a:pt x="5550" y="2835"/>
                    <a:pt x="5478" y="2882"/>
                    <a:pt x="5430" y="2930"/>
                  </a:cubicBezTo>
                  <a:cubicBezTo>
                    <a:pt x="5359" y="2978"/>
                    <a:pt x="5288" y="3025"/>
                    <a:pt x="5240" y="3097"/>
                  </a:cubicBezTo>
                  <a:cubicBezTo>
                    <a:pt x="5169" y="3192"/>
                    <a:pt x="5192" y="3359"/>
                    <a:pt x="5288" y="3430"/>
                  </a:cubicBezTo>
                  <a:cubicBezTo>
                    <a:pt x="5335" y="3458"/>
                    <a:pt x="5385" y="3472"/>
                    <a:pt x="5434" y="3472"/>
                  </a:cubicBezTo>
                  <a:cubicBezTo>
                    <a:pt x="5508" y="3472"/>
                    <a:pt x="5578" y="3440"/>
                    <a:pt x="5621" y="3382"/>
                  </a:cubicBezTo>
                  <a:cubicBezTo>
                    <a:pt x="5669" y="3335"/>
                    <a:pt x="5716" y="3287"/>
                    <a:pt x="5764" y="3263"/>
                  </a:cubicBezTo>
                  <a:cubicBezTo>
                    <a:pt x="5859" y="3192"/>
                    <a:pt x="5931" y="3097"/>
                    <a:pt x="6002" y="3001"/>
                  </a:cubicBezTo>
                  <a:cubicBezTo>
                    <a:pt x="6050" y="2882"/>
                    <a:pt x="6073" y="2763"/>
                    <a:pt x="6073" y="2644"/>
                  </a:cubicBezTo>
                  <a:cubicBezTo>
                    <a:pt x="6073" y="2430"/>
                    <a:pt x="5978" y="2239"/>
                    <a:pt x="5812" y="2097"/>
                  </a:cubicBezTo>
                  <a:lnTo>
                    <a:pt x="5359" y="1692"/>
                  </a:lnTo>
                  <a:cubicBezTo>
                    <a:pt x="5597" y="1692"/>
                    <a:pt x="5812" y="1715"/>
                    <a:pt x="6050" y="1739"/>
                  </a:cubicBezTo>
                  <a:cubicBezTo>
                    <a:pt x="6169" y="1763"/>
                    <a:pt x="6288" y="1787"/>
                    <a:pt x="6383" y="1811"/>
                  </a:cubicBezTo>
                  <a:lnTo>
                    <a:pt x="6478" y="1835"/>
                  </a:lnTo>
                  <a:lnTo>
                    <a:pt x="6502" y="1835"/>
                  </a:lnTo>
                  <a:cubicBezTo>
                    <a:pt x="6526" y="1835"/>
                    <a:pt x="6526" y="1882"/>
                    <a:pt x="6526" y="1882"/>
                  </a:cubicBezTo>
                  <a:cubicBezTo>
                    <a:pt x="6526" y="1930"/>
                    <a:pt x="6526" y="1977"/>
                    <a:pt x="6526" y="2049"/>
                  </a:cubicBezTo>
                  <a:cubicBezTo>
                    <a:pt x="6550" y="2168"/>
                    <a:pt x="6597" y="2287"/>
                    <a:pt x="6621" y="2382"/>
                  </a:cubicBezTo>
                  <a:cubicBezTo>
                    <a:pt x="6645" y="2406"/>
                    <a:pt x="6669" y="2454"/>
                    <a:pt x="6931" y="2978"/>
                  </a:cubicBezTo>
                  <a:cubicBezTo>
                    <a:pt x="7264" y="3597"/>
                    <a:pt x="7788" y="4549"/>
                    <a:pt x="8074" y="5050"/>
                  </a:cubicBezTo>
                  <a:cubicBezTo>
                    <a:pt x="8098" y="5121"/>
                    <a:pt x="8193" y="5169"/>
                    <a:pt x="8264" y="5169"/>
                  </a:cubicBezTo>
                  <a:lnTo>
                    <a:pt x="8360" y="5169"/>
                  </a:lnTo>
                  <a:cubicBezTo>
                    <a:pt x="8407" y="5145"/>
                    <a:pt x="8455" y="5097"/>
                    <a:pt x="8479" y="5050"/>
                  </a:cubicBezTo>
                  <a:cubicBezTo>
                    <a:pt x="8479" y="5050"/>
                    <a:pt x="8526" y="4954"/>
                    <a:pt x="8598" y="4811"/>
                  </a:cubicBezTo>
                  <a:cubicBezTo>
                    <a:pt x="8788" y="4478"/>
                    <a:pt x="9026" y="4049"/>
                    <a:pt x="9241" y="3621"/>
                  </a:cubicBezTo>
                  <a:cubicBezTo>
                    <a:pt x="9407" y="3835"/>
                    <a:pt x="9550" y="4049"/>
                    <a:pt x="9669" y="4264"/>
                  </a:cubicBezTo>
                  <a:cubicBezTo>
                    <a:pt x="9669" y="4287"/>
                    <a:pt x="9693" y="4311"/>
                    <a:pt x="9693" y="4335"/>
                  </a:cubicBezTo>
                  <a:cubicBezTo>
                    <a:pt x="9693" y="4359"/>
                    <a:pt x="9717" y="4359"/>
                    <a:pt x="9717" y="4359"/>
                  </a:cubicBezTo>
                  <a:cubicBezTo>
                    <a:pt x="9717" y="4383"/>
                    <a:pt x="9741" y="4407"/>
                    <a:pt x="9741" y="4430"/>
                  </a:cubicBezTo>
                  <a:cubicBezTo>
                    <a:pt x="9693" y="4526"/>
                    <a:pt x="9669" y="4645"/>
                    <a:pt x="9669" y="4764"/>
                  </a:cubicBezTo>
                  <a:lnTo>
                    <a:pt x="9669" y="5431"/>
                  </a:lnTo>
                  <a:cubicBezTo>
                    <a:pt x="9669" y="5502"/>
                    <a:pt x="9646" y="5573"/>
                    <a:pt x="9598" y="5621"/>
                  </a:cubicBezTo>
                  <a:lnTo>
                    <a:pt x="9217" y="5978"/>
                  </a:lnTo>
                  <a:cubicBezTo>
                    <a:pt x="9074" y="6121"/>
                    <a:pt x="9003" y="6312"/>
                    <a:pt x="9003" y="6502"/>
                  </a:cubicBezTo>
                  <a:lnTo>
                    <a:pt x="9003" y="7574"/>
                  </a:lnTo>
                  <a:cubicBezTo>
                    <a:pt x="9003" y="7645"/>
                    <a:pt x="8979" y="7717"/>
                    <a:pt x="8931" y="7764"/>
                  </a:cubicBezTo>
                  <a:lnTo>
                    <a:pt x="8455" y="8241"/>
                  </a:lnTo>
                  <a:cubicBezTo>
                    <a:pt x="8383" y="8312"/>
                    <a:pt x="8336" y="8336"/>
                    <a:pt x="8264" y="8336"/>
                  </a:cubicBezTo>
                  <a:lnTo>
                    <a:pt x="8241" y="8336"/>
                  </a:lnTo>
                  <a:cubicBezTo>
                    <a:pt x="8169" y="8336"/>
                    <a:pt x="8098" y="8312"/>
                    <a:pt x="8050" y="8241"/>
                  </a:cubicBezTo>
                  <a:lnTo>
                    <a:pt x="7931" y="8145"/>
                  </a:lnTo>
                  <a:cubicBezTo>
                    <a:pt x="7883" y="8074"/>
                    <a:pt x="7860" y="8026"/>
                    <a:pt x="7860" y="7955"/>
                  </a:cubicBezTo>
                  <a:lnTo>
                    <a:pt x="7860" y="6431"/>
                  </a:lnTo>
                  <a:cubicBezTo>
                    <a:pt x="7860" y="6240"/>
                    <a:pt x="7788" y="6050"/>
                    <a:pt x="7645" y="5907"/>
                  </a:cubicBezTo>
                  <a:lnTo>
                    <a:pt x="7264" y="5526"/>
                  </a:lnTo>
                  <a:cubicBezTo>
                    <a:pt x="7121" y="5407"/>
                    <a:pt x="6955" y="5311"/>
                    <a:pt x="6740" y="5311"/>
                  </a:cubicBezTo>
                  <a:lnTo>
                    <a:pt x="6193" y="5311"/>
                  </a:lnTo>
                  <a:cubicBezTo>
                    <a:pt x="6121" y="5311"/>
                    <a:pt x="6050" y="5288"/>
                    <a:pt x="6002" y="5240"/>
                  </a:cubicBezTo>
                  <a:lnTo>
                    <a:pt x="5645" y="4883"/>
                  </a:lnTo>
                  <a:cubicBezTo>
                    <a:pt x="5591" y="4816"/>
                    <a:pt x="5522" y="4786"/>
                    <a:pt x="5455" y="4786"/>
                  </a:cubicBezTo>
                  <a:cubicBezTo>
                    <a:pt x="5404" y="4786"/>
                    <a:pt x="5353" y="4804"/>
                    <a:pt x="5311" y="4835"/>
                  </a:cubicBezTo>
                  <a:cubicBezTo>
                    <a:pt x="5216" y="4930"/>
                    <a:pt x="5192" y="5073"/>
                    <a:pt x="5264" y="5169"/>
                  </a:cubicBezTo>
                  <a:cubicBezTo>
                    <a:pt x="5288" y="5192"/>
                    <a:pt x="5311" y="5192"/>
                    <a:pt x="5311" y="5216"/>
                  </a:cubicBezTo>
                  <a:lnTo>
                    <a:pt x="5669" y="5573"/>
                  </a:lnTo>
                  <a:cubicBezTo>
                    <a:pt x="5812" y="5716"/>
                    <a:pt x="6002" y="5788"/>
                    <a:pt x="6193" y="5788"/>
                  </a:cubicBezTo>
                  <a:lnTo>
                    <a:pt x="6740" y="5788"/>
                  </a:lnTo>
                  <a:cubicBezTo>
                    <a:pt x="6812" y="5788"/>
                    <a:pt x="6883" y="5812"/>
                    <a:pt x="6931" y="5859"/>
                  </a:cubicBezTo>
                  <a:lnTo>
                    <a:pt x="7312" y="6240"/>
                  </a:lnTo>
                  <a:cubicBezTo>
                    <a:pt x="7359" y="6288"/>
                    <a:pt x="7383" y="6359"/>
                    <a:pt x="7383" y="6431"/>
                  </a:cubicBezTo>
                  <a:lnTo>
                    <a:pt x="7383" y="7955"/>
                  </a:lnTo>
                  <a:cubicBezTo>
                    <a:pt x="7383" y="8145"/>
                    <a:pt x="7479" y="8336"/>
                    <a:pt x="7598" y="8455"/>
                  </a:cubicBezTo>
                  <a:lnTo>
                    <a:pt x="7717" y="8574"/>
                  </a:lnTo>
                  <a:cubicBezTo>
                    <a:pt x="7860" y="8717"/>
                    <a:pt x="8050" y="8788"/>
                    <a:pt x="8241" y="8788"/>
                  </a:cubicBezTo>
                  <a:lnTo>
                    <a:pt x="8264" y="8788"/>
                  </a:lnTo>
                  <a:cubicBezTo>
                    <a:pt x="8455" y="8788"/>
                    <a:pt x="8645" y="8717"/>
                    <a:pt x="8765" y="8574"/>
                  </a:cubicBezTo>
                  <a:lnTo>
                    <a:pt x="9265" y="8098"/>
                  </a:lnTo>
                  <a:cubicBezTo>
                    <a:pt x="9407" y="7955"/>
                    <a:pt x="9479" y="7764"/>
                    <a:pt x="9479" y="7574"/>
                  </a:cubicBezTo>
                  <a:lnTo>
                    <a:pt x="9479" y="6502"/>
                  </a:lnTo>
                  <a:cubicBezTo>
                    <a:pt x="9479" y="6431"/>
                    <a:pt x="9503" y="6359"/>
                    <a:pt x="9550" y="6312"/>
                  </a:cubicBezTo>
                  <a:lnTo>
                    <a:pt x="9908" y="5954"/>
                  </a:lnTo>
                  <a:cubicBezTo>
                    <a:pt x="10027" y="5835"/>
                    <a:pt x="10098" y="5692"/>
                    <a:pt x="10122" y="5526"/>
                  </a:cubicBezTo>
                  <a:cubicBezTo>
                    <a:pt x="10193" y="5883"/>
                    <a:pt x="10241" y="6216"/>
                    <a:pt x="10241" y="6574"/>
                  </a:cubicBezTo>
                  <a:cubicBezTo>
                    <a:pt x="10241" y="7883"/>
                    <a:pt x="9717" y="9122"/>
                    <a:pt x="8812" y="10051"/>
                  </a:cubicBezTo>
                  <a:cubicBezTo>
                    <a:pt x="8526" y="10312"/>
                    <a:pt x="8241" y="10551"/>
                    <a:pt x="7907" y="10741"/>
                  </a:cubicBezTo>
                  <a:lnTo>
                    <a:pt x="7431" y="10265"/>
                  </a:lnTo>
                  <a:cubicBezTo>
                    <a:pt x="7288" y="10122"/>
                    <a:pt x="7121" y="10051"/>
                    <a:pt x="6931" y="10051"/>
                  </a:cubicBezTo>
                  <a:lnTo>
                    <a:pt x="6621" y="10051"/>
                  </a:lnTo>
                  <a:cubicBezTo>
                    <a:pt x="6431" y="10051"/>
                    <a:pt x="6240" y="10122"/>
                    <a:pt x="6121" y="10265"/>
                  </a:cubicBezTo>
                  <a:lnTo>
                    <a:pt x="5764" y="10622"/>
                  </a:lnTo>
                  <a:cubicBezTo>
                    <a:pt x="5716" y="10670"/>
                    <a:pt x="5669" y="10694"/>
                    <a:pt x="5597" y="10694"/>
                  </a:cubicBezTo>
                  <a:lnTo>
                    <a:pt x="4478" y="10694"/>
                  </a:lnTo>
                  <a:cubicBezTo>
                    <a:pt x="4287" y="10694"/>
                    <a:pt x="4097" y="10765"/>
                    <a:pt x="3978" y="10884"/>
                  </a:cubicBezTo>
                  <a:lnTo>
                    <a:pt x="3692" y="11194"/>
                  </a:lnTo>
                  <a:cubicBezTo>
                    <a:pt x="3025" y="10932"/>
                    <a:pt x="2406" y="10551"/>
                    <a:pt x="1906" y="10051"/>
                  </a:cubicBezTo>
                  <a:cubicBezTo>
                    <a:pt x="1858" y="10003"/>
                    <a:pt x="1799" y="9979"/>
                    <a:pt x="1739" y="9979"/>
                  </a:cubicBezTo>
                  <a:cubicBezTo>
                    <a:pt x="1680" y="9979"/>
                    <a:pt x="1620" y="10003"/>
                    <a:pt x="1573" y="10051"/>
                  </a:cubicBezTo>
                  <a:cubicBezTo>
                    <a:pt x="1477" y="10146"/>
                    <a:pt x="1477" y="10289"/>
                    <a:pt x="1573" y="10384"/>
                  </a:cubicBezTo>
                  <a:cubicBezTo>
                    <a:pt x="2406" y="11217"/>
                    <a:pt x="3454" y="11741"/>
                    <a:pt x="4597" y="11884"/>
                  </a:cubicBezTo>
                  <a:cubicBezTo>
                    <a:pt x="4858" y="11919"/>
                    <a:pt x="5107" y="11941"/>
                    <a:pt x="5343" y="11941"/>
                  </a:cubicBezTo>
                  <a:cubicBezTo>
                    <a:pt x="5430" y="11941"/>
                    <a:pt x="5514" y="11938"/>
                    <a:pt x="5597" y="11932"/>
                  </a:cubicBezTo>
                  <a:lnTo>
                    <a:pt x="5716" y="11932"/>
                  </a:lnTo>
                  <a:cubicBezTo>
                    <a:pt x="7026" y="11837"/>
                    <a:pt x="8217" y="11313"/>
                    <a:pt x="9146" y="10384"/>
                  </a:cubicBezTo>
                  <a:cubicBezTo>
                    <a:pt x="10170" y="9360"/>
                    <a:pt x="10717" y="8026"/>
                    <a:pt x="10717" y="6597"/>
                  </a:cubicBezTo>
                  <a:cubicBezTo>
                    <a:pt x="10717" y="5812"/>
                    <a:pt x="10551" y="5050"/>
                    <a:pt x="10241" y="4359"/>
                  </a:cubicBezTo>
                  <a:cubicBezTo>
                    <a:pt x="10217" y="4335"/>
                    <a:pt x="10193" y="4311"/>
                    <a:pt x="10193" y="4264"/>
                  </a:cubicBezTo>
                  <a:cubicBezTo>
                    <a:pt x="10146" y="4192"/>
                    <a:pt x="10122" y="4121"/>
                    <a:pt x="10074" y="4049"/>
                  </a:cubicBezTo>
                  <a:cubicBezTo>
                    <a:pt x="9931" y="3787"/>
                    <a:pt x="9789" y="3549"/>
                    <a:pt x="9598" y="3311"/>
                  </a:cubicBezTo>
                  <a:cubicBezTo>
                    <a:pt x="9574" y="3263"/>
                    <a:pt x="9527" y="3240"/>
                    <a:pt x="9503" y="3192"/>
                  </a:cubicBezTo>
                  <a:cubicBezTo>
                    <a:pt x="9717" y="2763"/>
                    <a:pt x="9884" y="2430"/>
                    <a:pt x="9908" y="2382"/>
                  </a:cubicBezTo>
                  <a:cubicBezTo>
                    <a:pt x="9979" y="2192"/>
                    <a:pt x="10027" y="1977"/>
                    <a:pt x="10027" y="1739"/>
                  </a:cubicBezTo>
                  <a:cubicBezTo>
                    <a:pt x="10027" y="787"/>
                    <a:pt x="9241" y="1"/>
                    <a:pt x="8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9"/>
            <p:cNvSpPr/>
            <p:nvPr/>
          </p:nvSpPr>
          <p:spPr>
            <a:xfrm>
              <a:off x="984145" y="3322848"/>
              <a:ext cx="56619" cy="56619"/>
            </a:xfrm>
            <a:custGeom>
              <a:rect b="b" l="l" r="r" t="t"/>
              <a:pathLst>
                <a:path extrusionOk="0" h="1692" w="1692">
                  <a:moveTo>
                    <a:pt x="834" y="477"/>
                  </a:moveTo>
                  <a:cubicBezTo>
                    <a:pt x="1049" y="477"/>
                    <a:pt x="1215" y="644"/>
                    <a:pt x="1215" y="834"/>
                  </a:cubicBezTo>
                  <a:cubicBezTo>
                    <a:pt x="1215" y="1049"/>
                    <a:pt x="1049" y="1215"/>
                    <a:pt x="834" y="1215"/>
                  </a:cubicBezTo>
                  <a:cubicBezTo>
                    <a:pt x="644" y="1215"/>
                    <a:pt x="477" y="1049"/>
                    <a:pt x="477" y="834"/>
                  </a:cubicBezTo>
                  <a:cubicBezTo>
                    <a:pt x="477" y="644"/>
                    <a:pt x="644" y="477"/>
                    <a:pt x="834" y="477"/>
                  </a:cubicBezTo>
                  <a:close/>
                  <a:moveTo>
                    <a:pt x="834" y="1"/>
                  </a:moveTo>
                  <a:cubicBezTo>
                    <a:pt x="382" y="1"/>
                    <a:pt x="1" y="382"/>
                    <a:pt x="1" y="834"/>
                  </a:cubicBezTo>
                  <a:cubicBezTo>
                    <a:pt x="1" y="1311"/>
                    <a:pt x="382" y="1692"/>
                    <a:pt x="834" y="1692"/>
                  </a:cubicBezTo>
                  <a:cubicBezTo>
                    <a:pt x="1311" y="1692"/>
                    <a:pt x="1692" y="1311"/>
                    <a:pt x="1692" y="834"/>
                  </a:cubicBezTo>
                  <a:cubicBezTo>
                    <a:pt x="1692" y="382"/>
                    <a:pt x="1311" y="1"/>
                    <a:pt x="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9"/>
            <p:cNvSpPr/>
            <p:nvPr/>
          </p:nvSpPr>
          <p:spPr>
            <a:xfrm>
              <a:off x="906077" y="3422433"/>
              <a:ext cx="16765" cy="15493"/>
            </a:xfrm>
            <a:custGeom>
              <a:rect b="b" l="l" r="r" t="t"/>
              <a:pathLst>
                <a:path extrusionOk="0" h="463" w="501">
                  <a:moveTo>
                    <a:pt x="251" y="1"/>
                  </a:moveTo>
                  <a:cubicBezTo>
                    <a:pt x="187" y="1"/>
                    <a:pt x="126" y="27"/>
                    <a:pt x="95" y="73"/>
                  </a:cubicBezTo>
                  <a:cubicBezTo>
                    <a:pt x="0" y="144"/>
                    <a:pt x="0" y="264"/>
                    <a:pt x="48" y="359"/>
                  </a:cubicBezTo>
                  <a:cubicBezTo>
                    <a:pt x="102" y="432"/>
                    <a:pt x="171" y="463"/>
                    <a:pt x="243" y="463"/>
                  </a:cubicBezTo>
                  <a:cubicBezTo>
                    <a:pt x="265" y="463"/>
                    <a:pt x="287" y="460"/>
                    <a:pt x="310" y="454"/>
                  </a:cubicBezTo>
                  <a:cubicBezTo>
                    <a:pt x="405" y="430"/>
                    <a:pt x="476" y="359"/>
                    <a:pt x="476" y="264"/>
                  </a:cubicBezTo>
                  <a:cubicBezTo>
                    <a:pt x="500" y="168"/>
                    <a:pt x="429" y="73"/>
                    <a:pt x="357" y="25"/>
                  </a:cubicBezTo>
                  <a:cubicBezTo>
                    <a:pt x="324" y="9"/>
                    <a:pt x="287"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9"/>
            <p:cNvSpPr/>
            <p:nvPr/>
          </p:nvSpPr>
          <p:spPr>
            <a:xfrm>
              <a:off x="766605" y="3603365"/>
              <a:ext cx="16765" cy="15560"/>
            </a:xfrm>
            <a:custGeom>
              <a:rect b="b" l="l" r="r" t="t"/>
              <a:pathLst>
                <a:path extrusionOk="0" h="465" w="501">
                  <a:moveTo>
                    <a:pt x="215" y="0"/>
                  </a:moveTo>
                  <a:cubicBezTo>
                    <a:pt x="120" y="0"/>
                    <a:pt x="48" y="72"/>
                    <a:pt x="24" y="167"/>
                  </a:cubicBezTo>
                  <a:cubicBezTo>
                    <a:pt x="1" y="262"/>
                    <a:pt x="24" y="381"/>
                    <a:pt x="96" y="429"/>
                  </a:cubicBezTo>
                  <a:cubicBezTo>
                    <a:pt x="143" y="453"/>
                    <a:pt x="191" y="465"/>
                    <a:pt x="239" y="465"/>
                  </a:cubicBezTo>
                  <a:cubicBezTo>
                    <a:pt x="286" y="465"/>
                    <a:pt x="334" y="453"/>
                    <a:pt x="382" y="429"/>
                  </a:cubicBezTo>
                  <a:cubicBezTo>
                    <a:pt x="453" y="381"/>
                    <a:pt x="501" y="262"/>
                    <a:pt x="453" y="143"/>
                  </a:cubicBezTo>
                  <a:cubicBezTo>
                    <a:pt x="429" y="48"/>
                    <a:pt x="334" y="0"/>
                    <a:pt x="2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69"/>
          <p:cNvGrpSpPr/>
          <p:nvPr/>
        </p:nvGrpSpPr>
        <p:grpSpPr>
          <a:xfrm>
            <a:off x="4134271" y="3949200"/>
            <a:ext cx="243875" cy="400881"/>
            <a:chOff x="4134271" y="3949200"/>
            <a:chExt cx="243875" cy="400881"/>
          </a:xfrm>
        </p:grpSpPr>
        <p:sp>
          <p:nvSpPr>
            <p:cNvPr id="1156" name="Google Shape;1156;p69"/>
            <p:cNvSpPr/>
            <p:nvPr/>
          </p:nvSpPr>
          <p:spPr>
            <a:xfrm>
              <a:off x="4188447" y="4120528"/>
              <a:ext cx="110025" cy="120365"/>
            </a:xfrm>
            <a:custGeom>
              <a:rect b="b" l="l" r="r" t="t"/>
              <a:pathLst>
                <a:path extrusionOk="0" h="3597" w="3288">
                  <a:moveTo>
                    <a:pt x="954" y="715"/>
                  </a:moveTo>
                  <a:cubicBezTo>
                    <a:pt x="1001" y="787"/>
                    <a:pt x="1049" y="882"/>
                    <a:pt x="1096" y="954"/>
                  </a:cubicBezTo>
                  <a:lnTo>
                    <a:pt x="1096" y="1001"/>
                  </a:lnTo>
                  <a:cubicBezTo>
                    <a:pt x="1144" y="1073"/>
                    <a:pt x="1192" y="1144"/>
                    <a:pt x="1239" y="1216"/>
                  </a:cubicBezTo>
                  <a:cubicBezTo>
                    <a:pt x="1168" y="1311"/>
                    <a:pt x="1120" y="1406"/>
                    <a:pt x="1073" y="1501"/>
                  </a:cubicBezTo>
                  <a:cubicBezTo>
                    <a:pt x="906" y="1858"/>
                    <a:pt x="882" y="1882"/>
                    <a:pt x="882" y="1906"/>
                  </a:cubicBezTo>
                  <a:cubicBezTo>
                    <a:pt x="834" y="2001"/>
                    <a:pt x="811" y="2120"/>
                    <a:pt x="787" y="2216"/>
                  </a:cubicBezTo>
                  <a:cubicBezTo>
                    <a:pt x="596" y="2144"/>
                    <a:pt x="477" y="1978"/>
                    <a:pt x="477" y="1763"/>
                  </a:cubicBezTo>
                  <a:cubicBezTo>
                    <a:pt x="477" y="1692"/>
                    <a:pt x="477" y="1644"/>
                    <a:pt x="501" y="1573"/>
                  </a:cubicBezTo>
                  <a:cubicBezTo>
                    <a:pt x="525" y="1525"/>
                    <a:pt x="763" y="1096"/>
                    <a:pt x="954" y="715"/>
                  </a:cubicBezTo>
                  <a:close/>
                  <a:moveTo>
                    <a:pt x="2025" y="715"/>
                  </a:moveTo>
                  <a:cubicBezTo>
                    <a:pt x="2359" y="1311"/>
                    <a:pt x="2716" y="1978"/>
                    <a:pt x="2763" y="2073"/>
                  </a:cubicBezTo>
                  <a:cubicBezTo>
                    <a:pt x="2787" y="2168"/>
                    <a:pt x="2811" y="2263"/>
                    <a:pt x="2811" y="2359"/>
                  </a:cubicBezTo>
                  <a:cubicBezTo>
                    <a:pt x="2811" y="2787"/>
                    <a:pt x="2454" y="3121"/>
                    <a:pt x="2025" y="3121"/>
                  </a:cubicBezTo>
                  <a:cubicBezTo>
                    <a:pt x="1644" y="3121"/>
                    <a:pt x="1311" y="2835"/>
                    <a:pt x="1263" y="2430"/>
                  </a:cubicBezTo>
                  <a:cubicBezTo>
                    <a:pt x="1239" y="2311"/>
                    <a:pt x="1263" y="2192"/>
                    <a:pt x="1311" y="2073"/>
                  </a:cubicBezTo>
                  <a:cubicBezTo>
                    <a:pt x="1335" y="2025"/>
                    <a:pt x="1430" y="1811"/>
                    <a:pt x="1644" y="1454"/>
                  </a:cubicBezTo>
                  <a:cubicBezTo>
                    <a:pt x="1763" y="1216"/>
                    <a:pt x="1906" y="954"/>
                    <a:pt x="2025" y="715"/>
                  </a:cubicBezTo>
                  <a:close/>
                  <a:moveTo>
                    <a:pt x="954" y="1"/>
                  </a:moveTo>
                  <a:cubicBezTo>
                    <a:pt x="882" y="1"/>
                    <a:pt x="787" y="49"/>
                    <a:pt x="763" y="120"/>
                  </a:cubicBezTo>
                  <a:cubicBezTo>
                    <a:pt x="96" y="1335"/>
                    <a:pt x="72" y="1382"/>
                    <a:pt x="72" y="1406"/>
                  </a:cubicBezTo>
                  <a:cubicBezTo>
                    <a:pt x="25" y="1525"/>
                    <a:pt x="1" y="1644"/>
                    <a:pt x="1" y="1763"/>
                  </a:cubicBezTo>
                  <a:cubicBezTo>
                    <a:pt x="1" y="2240"/>
                    <a:pt x="358" y="2644"/>
                    <a:pt x="834" y="2716"/>
                  </a:cubicBezTo>
                  <a:cubicBezTo>
                    <a:pt x="1001" y="3216"/>
                    <a:pt x="1477" y="3597"/>
                    <a:pt x="2025" y="3597"/>
                  </a:cubicBezTo>
                  <a:cubicBezTo>
                    <a:pt x="2716" y="3597"/>
                    <a:pt x="3287" y="3049"/>
                    <a:pt x="3287" y="2359"/>
                  </a:cubicBezTo>
                  <a:cubicBezTo>
                    <a:pt x="3287" y="2192"/>
                    <a:pt x="3240" y="2049"/>
                    <a:pt x="3192" y="1906"/>
                  </a:cubicBezTo>
                  <a:cubicBezTo>
                    <a:pt x="3168" y="1835"/>
                    <a:pt x="2668" y="882"/>
                    <a:pt x="2240" y="120"/>
                  </a:cubicBezTo>
                  <a:cubicBezTo>
                    <a:pt x="2192" y="49"/>
                    <a:pt x="2120" y="1"/>
                    <a:pt x="2025" y="1"/>
                  </a:cubicBezTo>
                  <a:cubicBezTo>
                    <a:pt x="1954" y="1"/>
                    <a:pt x="1858" y="49"/>
                    <a:pt x="1835" y="120"/>
                  </a:cubicBezTo>
                  <a:cubicBezTo>
                    <a:pt x="1716" y="311"/>
                    <a:pt x="1597" y="525"/>
                    <a:pt x="1501" y="739"/>
                  </a:cubicBezTo>
                  <a:cubicBezTo>
                    <a:pt x="1335" y="430"/>
                    <a:pt x="1168" y="120"/>
                    <a:pt x="1168" y="120"/>
                  </a:cubicBezTo>
                  <a:cubicBezTo>
                    <a:pt x="1120" y="49"/>
                    <a:pt x="1049" y="1"/>
                    <a:pt x="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9"/>
            <p:cNvSpPr/>
            <p:nvPr/>
          </p:nvSpPr>
          <p:spPr>
            <a:xfrm>
              <a:off x="4134271" y="3949200"/>
              <a:ext cx="243875" cy="400881"/>
            </a:xfrm>
            <a:custGeom>
              <a:rect b="b" l="l" r="r" t="t"/>
              <a:pathLst>
                <a:path extrusionOk="0" h="11980" w="7288">
                  <a:moveTo>
                    <a:pt x="5406" y="477"/>
                  </a:moveTo>
                  <a:lnTo>
                    <a:pt x="5406" y="1215"/>
                  </a:lnTo>
                  <a:lnTo>
                    <a:pt x="1025" y="1215"/>
                  </a:lnTo>
                  <a:lnTo>
                    <a:pt x="1025" y="477"/>
                  </a:lnTo>
                  <a:lnTo>
                    <a:pt x="1525" y="477"/>
                  </a:lnTo>
                  <a:lnTo>
                    <a:pt x="1525" y="787"/>
                  </a:lnTo>
                  <a:cubicBezTo>
                    <a:pt x="1525" y="906"/>
                    <a:pt x="1644" y="1025"/>
                    <a:pt x="1763" y="1025"/>
                  </a:cubicBezTo>
                  <a:cubicBezTo>
                    <a:pt x="1906" y="1025"/>
                    <a:pt x="2001" y="906"/>
                    <a:pt x="2001" y="787"/>
                  </a:cubicBezTo>
                  <a:lnTo>
                    <a:pt x="2001" y="477"/>
                  </a:lnTo>
                  <a:lnTo>
                    <a:pt x="2501" y="477"/>
                  </a:lnTo>
                  <a:lnTo>
                    <a:pt x="2501" y="787"/>
                  </a:lnTo>
                  <a:cubicBezTo>
                    <a:pt x="2501" y="906"/>
                    <a:pt x="2596" y="1025"/>
                    <a:pt x="2739" y="1025"/>
                  </a:cubicBezTo>
                  <a:cubicBezTo>
                    <a:pt x="2858" y="1025"/>
                    <a:pt x="2977" y="906"/>
                    <a:pt x="2977" y="787"/>
                  </a:cubicBezTo>
                  <a:lnTo>
                    <a:pt x="2977" y="477"/>
                  </a:lnTo>
                  <a:lnTo>
                    <a:pt x="3477" y="477"/>
                  </a:lnTo>
                  <a:lnTo>
                    <a:pt x="3477" y="787"/>
                  </a:lnTo>
                  <a:cubicBezTo>
                    <a:pt x="3477" y="906"/>
                    <a:pt x="3573" y="1025"/>
                    <a:pt x="3692" y="1025"/>
                  </a:cubicBezTo>
                  <a:cubicBezTo>
                    <a:pt x="3835" y="1025"/>
                    <a:pt x="3930" y="906"/>
                    <a:pt x="3930" y="787"/>
                  </a:cubicBezTo>
                  <a:lnTo>
                    <a:pt x="3930" y="477"/>
                  </a:lnTo>
                  <a:lnTo>
                    <a:pt x="4430" y="477"/>
                  </a:lnTo>
                  <a:lnTo>
                    <a:pt x="4430" y="787"/>
                  </a:lnTo>
                  <a:cubicBezTo>
                    <a:pt x="4430" y="906"/>
                    <a:pt x="4549" y="1025"/>
                    <a:pt x="4668" y="1025"/>
                  </a:cubicBezTo>
                  <a:cubicBezTo>
                    <a:pt x="4787" y="1025"/>
                    <a:pt x="4906" y="930"/>
                    <a:pt x="4906" y="787"/>
                  </a:cubicBezTo>
                  <a:lnTo>
                    <a:pt x="4906" y="477"/>
                  </a:lnTo>
                  <a:close/>
                  <a:moveTo>
                    <a:pt x="4930" y="1692"/>
                  </a:moveTo>
                  <a:lnTo>
                    <a:pt x="4930" y="2073"/>
                  </a:lnTo>
                  <a:lnTo>
                    <a:pt x="1501" y="2073"/>
                  </a:lnTo>
                  <a:lnTo>
                    <a:pt x="1501" y="1692"/>
                  </a:lnTo>
                  <a:close/>
                  <a:moveTo>
                    <a:pt x="6621" y="1692"/>
                  </a:moveTo>
                  <a:cubicBezTo>
                    <a:pt x="6740" y="1692"/>
                    <a:pt x="6811" y="1787"/>
                    <a:pt x="6811" y="1882"/>
                  </a:cubicBezTo>
                  <a:cubicBezTo>
                    <a:pt x="6811" y="1977"/>
                    <a:pt x="6740" y="2073"/>
                    <a:pt x="6621" y="2073"/>
                  </a:cubicBezTo>
                  <a:lnTo>
                    <a:pt x="5383" y="2073"/>
                  </a:lnTo>
                  <a:lnTo>
                    <a:pt x="5383" y="1692"/>
                  </a:lnTo>
                  <a:close/>
                  <a:moveTo>
                    <a:pt x="5502" y="2525"/>
                  </a:moveTo>
                  <a:cubicBezTo>
                    <a:pt x="5740" y="2525"/>
                    <a:pt x="5930" y="2716"/>
                    <a:pt x="5930" y="2954"/>
                  </a:cubicBezTo>
                  <a:lnTo>
                    <a:pt x="5930" y="4097"/>
                  </a:lnTo>
                  <a:lnTo>
                    <a:pt x="477" y="4097"/>
                  </a:lnTo>
                  <a:lnTo>
                    <a:pt x="477" y="2954"/>
                  </a:lnTo>
                  <a:cubicBezTo>
                    <a:pt x="477" y="2716"/>
                    <a:pt x="667" y="2525"/>
                    <a:pt x="906" y="2525"/>
                  </a:cubicBezTo>
                  <a:close/>
                  <a:moveTo>
                    <a:pt x="5930" y="4573"/>
                  </a:moveTo>
                  <a:lnTo>
                    <a:pt x="5930" y="9312"/>
                  </a:lnTo>
                  <a:lnTo>
                    <a:pt x="5454" y="9312"/>
                  </a:lnTo>
                  <a:cubicBezTo>
                    <a:pt x="5311" y="9312"/>
                    <a:pt x="5216" y="9408"/>
                    <a:pt x="5216" y="9550"/>
                  </a:cubicBezTo>
                  <a:cubicBezTo>
                    <a:pt x="5216" y="9670"/>
                    <a:pt x="5311" y="9765"/>
                    <a:pt x="5454" y="9765"/>
                  </a:cubicBezTo>
                  <a:lnTo>
                    <a:pt x="5930" y="9765"/>
                  </a:lnTo>
                  <a:lnTo>
                    <a:pt x="5930" y="11075"/>
                  </a:lnTo>
                  <a:cubicBezTo>
                    <a:pt x="5930" y="11313"/>
                    <a:pt x="5740" y="11503"/>
                    <a:pt x="5502" y="11503"/>
                  </a:cubicBezTo>
                  <a:lnTo>
                    <a:pt x="906" y="11503"/>
                  </a:lnTo>
                  <a:cubicBezTo>
                    <a:pt x="667" y="11503"/>
                    <a:pt x="477" y="11313"/>
                    <a:pt x="477" y="11075"/>
                  </a:cubicBezTo>
                  <a:lnTo>
                    <a:pt x="477" y="9765"/>
                  </a:lnTo>
                  <a:lnTo>
                    <a:pt x="3668" y="9765"/>
                  </a:lnTo>
                  <a:cubicBezTo>
                    <a:pt x="3787" y="9765"/>
                    <a:pt x="3906" y="9670"/>
                    <a:pt x="3906" y="9550"/>
                  </a:cubicBezTo>
                  <a:cubicBezTo>
                    <a:pt x="3906" y="9408"/>
                    <a:pt x="3787" y="9312"/>
                    <a:pt x="3668" y="9312"/>
                  </a:cubicBezTo>
                  <a:lnTo>
                    <a:pt x="477" y="9312"/>
                  </a:lnTo>
                  <a:lnTo>
                    <a:pt x="477" y="4573"/>
                  </a:lnTo>
                  <a:close/>
                  <a:moveTo>
                    <a:pt x="1025" y="1"/>
                  </a:moveTo>
                  <a:cubicBezTo>
                    <a:pt x="763" y="1"/>
                    <a:pt x="548" y="215"/>
                    <a:pt x="548" y="477"/>
                  </a:cubicBezTo>
                  <a:lnTo>
                    <a:pt x="548" y="1215"/>
                  </a:lnTo>
                  <a:cubicBezTo>
                    <a:pt x="548" y="1477"/>
                    <a:pt x="763" y="1692"/>
                    <a:pt x="1025" y="1692"/>
                  </a:cubicBezTo>
                  <a:lnTo>
                    <a:pt x="1025" y="2073"/>
                  </a:lnTo>
                  <a:lnTo>
                    <a:pt x="906" y="2073"/>
                  </a:lnTo>
                  <a:cubicBezTo>
                    <a:pt x="405" y="2073"/>
                    <a:pt x="1" y="2478"/>
                    <a:pt x="1" y="2978"/>
                  </a:cubicBezTo>
                  <a:lnTo>
                    <a:pt x="1" y="11075"/>
                  </a:lnTo>
                  <a:cubicBezTo>
                    <a:pt x="1" y="11575"/>
                    <a:pt x="405" y="11980"/>
                    <a:pt x="906" y="11980"/>
                  </a:cubicBezTo>
                  <a:lnTo>
                    <a:pt x="5502" y="11980"/>
                  </a:lnTo>
                  <a:cubicBezTo>
                    <a:pt x="6002" y="11980"/>
                    <a:pt x="6407" y="11575"/>
                    <a:pt x="6407" y="11075"/>
                  </a:cubicBezTo>
                  <a:lnTo>
                    <a:pt x="6407" y="2978"/>
                  </a:lnTo>
                  <a:cubicBezTo>
                    <a:pt x="6407" y="2811"/>
                    <a:pt x="6359" y="2668"/>
                    <a:pt x="6288" y="2549"/>
                  </a:cubicBezTo>
                  <a:lnTo>
                    <a:pt x="6621" y="2549"/>
                  </a:lnTo>
                  <a:cubicBezTo>
                    <a:pt x="6978" y="2549"/>
                    <a:pt x="7288" y="2239"/>
                    <a:pt x="7288" y="1882"/>
                  </a:cubicBezTo>
                  <a:cubicBezTo>
                    <a:pt x="7288" y="1525"/>
                    <a:pt x="7002" y="1239"/>
                    <a:pt x="6621" y="1239"/>
                  </a:cubicBezTo>
                  <a:lnTo>
                    <a:pt x="5859" y="1239"/>
                  </a:lnTo>
                  <a:lnTo>
                    <a:pt x="5859" y="1215"/>
                  </a:lnTo>
                  <a:lnTo>
                    <a:pt x="5859" y="477"/>
                  </a:lnTo>
                  <a:cubicBezTo>
                    <a:pt x="5859" y="215"/>
                    <a:pt x="5645" y="1"/>
                    <a:pt x="5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9"/>
            <p:cNvSpPr/>
            <p:nvPr/>
          </p:nvSpPr>
          <p:spPr>
            <a:xfrm>
              <a:off x="4278494" y="4260635"/>
              <a:ext cx="16798" cy="15527"/>
            </a:xfrm>
            <a:custGeom>
              <a:rect b="b" l="l" r="r" t="t"/>
              <a:pathLst>
                <a:path extrusionOk="0" h="464" w="502">
                  <a:moveTo>
                    <a:pt x="253" y="1"/>
                  </a:moveTo>
                  <a:cubicBezTo>
                    <a:pt x="240" y="1"/>
                    <a:pt x="228" y="2"/>
                    <a:pt x="215" y="5"/>
                  </a:cubicBezTo>
                  <a:cubicBezTo>
                    <a:pt x="120" y="5"/>
                    <a:pt x="49" y="77"/>
                    <a:pt x="25" y="172"/>
                  </a:cubicBezTo>
                  <a:cubicBezTo>
                    <a:pt x="1" y="267"/>
                    <a:pt x="25" y="363"/>
                    <a:pt x="96" y="410"/>
                  </a:cubicBezTo>
                  <a:cubicBezTo>
                    <a:pt x="144" y="446"/>
                    <a:pt x="191" y="464"/>
                    <a:pt x="239" y="464"/>
                  </a:cubicBezTo>
                  <a:cubicBezTo>
                    <a:pt x="287" y="464"/>
                    <a:pt x="334" y="446"/>
                    <a:pt x="382" y="410"/>
                  </a:cubicBezTo>
                  <a:cubicBezTo>
                    <a:pt x="453" y="363"/>
                    <a:pt x="501" y="243"/>
                    <a:pt x="453" y="148"/>
                  </a:cubicBezTo>
                  <a:cubicBezTo>
                    <a:pt x="412" y="65"/>
                    <a:pt x="33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69"/>
          <p:cNvGrpSpPr/>
          <p:nvPr/>
        </p:nvGrpSpPr>
        <p:grpSpPr>
          <a:xfrm>
            <a:off x="4057776" y="2690139"/>
            <a:ext cx="396865" cy="400847"/>
            <a:chOff x="4057776" y="2690139"/>
            <a:chExt cx="396865" cy="400847"/>
          </a:xfrm>
        </p:grpSpPr>
        <p:sp>
          <p:nvSpPr>
            <p:cNvPr id="1160" name="Google Shape;1160;p69"/>
            <p:cNvSpPr/>
            <p:nvPr/>
          </p:nvSpPr>
          <p:spPr>
            <a:xfrm>
              <a:off x="4057776" y="2690139"/>
              <a:ext cx="396865" cy="400847"/>
            </a:xfrm>
            <a:custGeom>
              <a:rect b="b" l="l" r="r" t="t"/>
              <a:pathLst>
                <a:path extrusionOk="0" h="11979" w="11860">
                  <a:moveTo>
                    <a:pt x="6764" y="1334"/>
                  </a:moveTo>
                  <a:cubicBezTo>
                    <a:pt x="7002" y="1334"/>
                    <a:pt x="7192" y="1524"/>
                    <a:pt x="7192" y="1762"/>
                  </a:cubicBezTo>
                  <a:lnTo>
                    <a:pt x="7192" y="2620"/>
                  </a:lnTo>
                  <a:lnTo>
                    <a:pt x="4716" y="2620"/>
                  </a:lnTo>
                  <a:lnTo>
                    <a:pt x="4716" y="1762"/>
                  </a:lnTo>
                  <a:cubicBezTo>
                    <a:pt x="4716" y="1524"/>
                    <a:pt x="4906" y="1334"/>
                    <a:pt x="5144" y="1334"/>
                  </a:cubicBezTo>
                  <a:close/>
                  <a:moveTo>
                    <a:pt x="6764" y="453"/>
                  </a:moveTo>
                  <a:cubicBezTo>
                    <a:pt x="7478" y="453"/>
                    <a:pt x="8050" y="1048"/>
                    <a:pt x="8050" y="1762"/>
                  </a:cubicBezTo>
                  <a:lnTo>
                    <a:pt x="8050" y="2620"/>
                  </a:lnTo>
                  <a:lnTo>
                    <a:pt x="7645" y="2620"/>
                  </a:lnTo>
                  <a:lnTo>
                    <a:pt x="7645" y="1762"/>
                  </a:lnTo>
                  <a:cubicBezTo>
                    <a:pt x="7645" y="1262"/>
                    <a:pt x="7264" y="858"/>
                    <a:pt x="6764" y="858"/>
                  </a:cubicBezTo>
                  <a:lnTo>
                    <a:pt x="5144" y="858"/>
                  </a:lnTo>
                  <a:cubicBezTo>
                    <a:pt x="4644" y="858"/>
                    <a:pt x="4239" y="1262"/>
                    <a:pt x="4239" y="1762"/>
                  </a:cubicBezTo>
                  <a:lnTo>
                    <a:pt x="4239" y="2620"/>
                  </a:lnTo>
                  <a:lnTo>
                    <a:pt x="3858" y="2620"/>
                  </a:lnTo>
                  <a:lnTo>
                    <a:pt x="3858" y="1762"/>
                  </a:lnTo>
                  <a:cubicBezTo>
                    <a:pt x="3858" y="1048"/>
                    <a:pt x="4430" y="453"/>
                    <a:pt x="5144" y="453"/>
                  </a:cubicBezTo>
                  <a:close/>
                  <a:moveTo>
                    <a:pt x="2096" y="2644"/>
                  </a:moveTo>
                  <a:lnTo>
                    <a:pt x="2096" y="2858"/>
                  </a:lnTo>
                  <a:lnTo>
                    <a:pt x="2096" y="4430"/>
                  </a:lnTo>
                  <a:lnTo>
                    <a:pt x="477" y="4430"/>
                  </a:lnTo>
                  <a:lnTo>
                    <a:pt x="477" y="3977"/>
                  </a:lnTo>
                  <a:cubicBezTo>
                    <a:pt x="477" y="3239"/>
                    <a:pt x="1072" y="2644"/>
                    <a:pt x="1786" y="2644"/>
                  </a:cubicBezTo>
                  <a:close/>
                  <a:moveTo>
                    <a:pt x="10074" y="2644"/>
                  </a:moveTo>
                  <a:cubicBezTo>
                    <a:pt x="10431" y="2644"/>
                    <a:pt x="10765" y="2786"/>
                    <a:pt x="11026" y="3048"/>
                  </a:cubicBezTo>
                  <a:cubicBezTo>
                    <a:pt x="11265" y="3287"/>
                    <a:pt x="11408" y="3620"/>
                    <a:pt x="11408" y="3977"/>
                  </a:cubicBezTo>
                  <a:lnTo>
                    <a:pt x="11408" y="4430"/>
                  </a:lnTo>
                  <a:lnTo>
                    <a:pt x="9764" y="4430"/>
                  </a:lnTo>
                  <a:lnTo>
                    <a:pt x="9764" y="2858"/>
                  </a:lnTo>
                  <a:lnTo>
                    <a:pt x="9764" y="2644"/>
                  </a:lnTo>
                  <a:close/>
                  <a:moveTo>
                    <a:pt x="1405" y="4882"/>
                  </a:moveTo>
                  <a:lnTo>
                    <a:pt x="1405" y="9264"/>
                  </a:lnTo>
                  <a:lnTo>
                    <a:pt x="905" y="9264"/>
                  </a:lnTo>
                  <a:lnTo>
                    <a:pt x="905" y="4882"/>
                  </a:lnTo>
                  <a:close/>
                  <a:moveTo>
                    <a:pt x="10979" y="4882"/>
                  </a:moveTo>
                  <a:lnTo>
                    <a:pt x="10979" y="9264"/>
                  </a:lnTo>
                  <a:lnTo>
                    <a:pt x="10526" y="9264"/>
                  </a:lnTo>
                  <a:lnTo>
                    <a:pt x="10526" y="4882"/>
                  </a:lnTo>
                  <a:close/>
                  <a:moveTo>
                    <a:pt x="9288" y="3096"/>
                  </a:moveTo>
                  <a:lnTo>
                    <a:pt x="9288" y="4644"/>
                  </a:lnTo>
                  <a:cubicBezTo>
                    <a:pt x="9288" y="4715"/>
                    <a:pt x="9312" y="4763"/>
                    <a:pt x="9359" y="4811"/>
                  </a:cubicBezTo>
                  <a:cubicBezTo>
                    <a:pt x="9383" y="4858"/>
                    <a:pt x="9455" y="4882"/>
                    <a:pt x="9526" y="4882"/>
                  </a:cubicBezTo>
                  <a:lnTo>
                    <a:pt x="10050" y="4882"/>
                  </a:lnTo>
                  <a:lnTo>
                    <a:pt x="10050" y="9264"/>
                  </a:lnTo>
                  <a:lnTo>
                    <a:pt x="9526" y="9264"/>
                  </a:lnTo>
                  <a:cubicBezTo>
                    <a:pt x="9407" y="9264"/>
                    <a:pt x="9288" y="9383"/>
                    <a:pt x="9288" y="9502"/>
                  </a:cubicBezTo>
                  <a:lnTo>
                    <a:pt x="9288" y="10145"/>
                  </a:lnTo>
                  <a:lnTo>
                    <a:pt x="2572" y="10145"/>
                  </a:lnTo>
                  <a:lnTo>
                    <a:pt x="2572" y="9502"/>
                  </a:lnTo>
                  <a:cubicBezTo>
                    <a:pt x="2572" y="9383"/>
                    <a:pt x="2477" y="9264"/>
                    <a:pt x="2334" y="9264"/>
                  </a:cubicBezTo>
                  <a:lnTo>
                    <a:pt x="1858" y="9264"/>
                  </a:lnTo>
                  <a:lnTo>
                    <a:pt x="1858" y="4882"/>
                  </a:lnTo>
                  <a:lnTo>
                    <a:pt x="2334" y="4882"/>
                  </a:lnTo>
                  <a:cubicBezTo>
                    <a:pt x="2406" y="4882"/>
                    <a:pt x="2477" y="4835"/>
                    <a:pt x="2525" y="4787"/>
                  </a:cubicBezTo>
                  <a:cubicBezTo>
                    <a:pt x="2549" y="4739"/>
                    <a:pt x="2572" y="4692"/>
                    <a:pt x="2572" y="4644"/>
                  </a:cubicBezTo>
                  <a:lnTo>
                    <a:pt x="2572" y="3977"/>
                  </a:lnTo>
                  <a:lnTo>
                    <a:pt x="7502" y="3977"/>
                  </a:lnTo>
                  <a:cubicBezTo>
                    <a:pt x="7621" y="3977"/>
                    <a:pt x="7740" y="3882"/>
                    <a:pt x="7740" y="3763"/>
                  </a:cubicBezTo>
                  <a:cubicBezTo>
                    <a:pt x="7740" y="3620"/>
                    <a:pt x="7621" y="3525"/>
                    <a:pt x="7502" y="3525"/>
                  </a:cubicBezTo>
                  <a:lnTo>
                    <a:pt x="2572" y="3525"/>
                  </a:lnTo>
                  <a:lnTo>
                    <a:pt x="2572" y="3096"/>
                  </a:lnTo>
                  <a:close/>
                  <a:moveTo>
                    <a:pt x="9288" y="10598"/>
                  </a:moveTo>
                  <a:lnTo>
                    <a:pt x="9288" y="11026"/>
                  </a:lnTo>
                  <a:lnTo>
                    <a:pt x="2572" y="11026"/>
                  </a:lnTo>
                  <a:lnTo>
                    <a:pt x="2572" y="10598"/>
                  </a:lnTo>
                  <a:close/>
                  <a:moveTo>
                    <a:pt x="2096" y="9740"/>
                  </a:moveTo>
                  <a:lnTo>
                    <a:pt x="2096" y="11264"/>
                  </a:lnTo>
                  <a:lnTo>
                    <a:pt x="2096" y="11503"/>
                  </a:lnTo>
                  <a:lnTo>
                    <a:pt x="1786" y="11503"/>
                  </a:lnTo>
                  <a:cubicBezTo>
                    <a:pt x="1429" y="11503"/>
                    <a:pt x="1096" y="11360"/>
                    <a:pt x="858" y="11122"/>
                  </a:cubicBezTo>
                  <a:cubicBezTo>
                    <a:pt x="620" y="10860"/>
                    <a:pt x="477" y="10526"/>
                    <a:pt x="477" y="10193"/>
                  </a:cubicBezTo>
                  <a:lnTo>
                    <a:pt x="477" y="9740"/>
                  </a:lnTo>
                  <a:close/>
                  <a:moveTo>
                    <a:pt x="11408" y="9740"/>
                  </a:moveTo>
                  <a:lnTo>
                    <a:pt x="11408" y="10193"/>
                  </a:lnTo>
                  <a:cubicBezTo>
                    <a:pt x="11408" y="10907"/>
                    <a:pt x="10812" y="11503"/>
                    <a:pt x="10074" y="11503"/>
                  </a:cubicBezTo>
                  <a:lnTo>
                    <a:pt x="9764" y="11503"/>
                  </a:lnTo>
                  <a:lnTo>
                    <a:pt x="9764" y="11264"/>
                  </a:lnTo>
                  <a:lnTo>
                    <a:pt x="9764" y="9740"/>
                  </a:lnTo>
                  <a:close/>
                  <a:moveTo>
                    <a:pt x="5144" y="0"/>
                  </a:moveTo>
                  <a:cubicBezTo>
                    <a:pt x="4168" y="0"/>
                    <a:pt x="3382" y="786"/>
                    <a:pt x="3382" y="1739"/>
                  </a:cubicBezTo>
                  <a:lnTo>
                    <a:pt x="3382" y="2620"/>
                  </a:lnTo>
                  <a:lnTo>
                    <a:pt x="2572" y="2620"/>
                  </a:lnTo>
                  <a:lnTo>
                    <a:pt x="2572" y="2405"/>
                  </a:lnTo>
                  <a:cubicBezTo>
                    <a:pt x="2572" y="2286"/>
                    <a:pt x="2453" y="2167"/>
                    <a:pt x="2334" y="2167"/>
                  </a:cubicBezTo>
                  <a:lnTo>
                    <a:pt x="1786" y="2167"/>
                  </a:lnTo>
                  <a:cubicBezTo>
                    <a:pt x="786" y="2167"/>
                    <a:pt x="0" y="2977"/>
                    <a:pt x="0" y="3953"/>
                  </a:cubicBezTo>
                  <a:lnTo>
                    <a:pt x="0" y="4644"/>
                  </a:lnTo>
                  <a:cubicBezTo>
                    <a:pt x="0" y="4787"/>
                    <a:pt x="96" y="4882"/>
                    <a:pt x="239" y="4882"/>
                  </a:cubicBezTo>
                  <a:lnTo>
                    <a:pt x="453" y="4882"/>
                  </a:lnTo>
                  <a:lnTo>
                    <a:pt x="453" y="9264"/>
                  </a:lnTo>
                  <a:lnTo>
                    <a:pt x="239" y="9264"/>
                  </a:lnTo>
                  <a:cubicBezTo>
                    <a:pt x="167" y="9264"/>
                    <a:pt x="119" y="9288"/>
                    <a:pt x="72" y="9335"/>
                  </a:cubicBezTo>
                  <a:cubicBezTo>
                    <a:pt x="24" y="9383"/>
                    <a:pt x="0" y="9431"/>
                    <a:pt x="0" y="9502"/>
                  </a:cubicBezTo>
                  <a:lnTo>
                    <a:pt x="0" y="10193"/>
                  </a:lnTo>
                  <a:cubicBezTo>
                    <a:pt x="0" y="10669"/>
                    <a:pt x="191" y="11122"/>
                    <a:pt x="524" y="11455"/>
                  </a:cubicBezTo>
                  <a:cubicBezTo>
                    <a:pt x="858" y="11788"/>
                    <a:pt x="1310" y="11979"/>
                    <a:pt x="1786" y="11979"/>
                  </a:cubicBezTo>
                  <a:lnTo>
                    <a:pt x="2334" y="11979"/>
                  </a:lnTo>
                  <a:cubicBezTo>
                    <a:pt x="2453" y="11979"/>
                    <a:pt x="2572" y="11860"/>
                    <a:pt x="2572" y="11741"/>
                  </a:cubicBezTo>
                  <a:lnTo>
                    <a:pt x="2572" y="11503"/>
                  </a:lnTo>
                  <a:lnTo>
                    <a:pt x="9288" y="11503"/>
                  </a:lnTo>
                  <a:lnTo>
                    <a:pt x="9288" y="11741"/>
                  </a:lnTo>
                  <a:cubicBezTo>
                    <a:pt x="9288" y="11860"/>
                    <a:pt x="9407" y="11979"/>
                    <a:pt x="9526" y="11979"/>
                  </a:cubicBezTo>
                  <a:lnTo>
                    <a:pt x="10074" y="11979"/>
                  </a:lnTo>
                  <a:cubicBezTo>
                    <a:pt x="11074" y="11979"/>
                    <a:pt x="11860" y="11169"/>
                    <a:pt x="11860" y="10193"/>
                  </a:cubicBezTo>
                  <a:lnTo>
                    <a:pt x="11860" y="9502"/>
                  </a:lnTo>
                  <a:cubicBezTo>
                    <a:pt x="11860" y="9383"/>
                    <a:pt x="11765" y="9264"/>
                    <a:pt x="11622" y="9264"/>
                  </a:cubicBezTo>
                  <a:lnTo>
                    <a:pt x="11455" y="9264"/>
                  </a:lnTo>
                  <a:lnTo>
                    <a:pt x="11455" y="4882"/>
                  </a:lnTo>
                  <a:lnTo>
                    <a:pt x="11622" y="4882"/>
                  </a:lnTo>
                  <a:cubicBezTo>
                    <a:pt x="11765" y="4882"/>
                    <a:pt x="11860" y="4787"/>
                    <a:pt x="11860" y="4644"/>
                  </a:cubicBezTo>
                  <a:lnTo>
                    <a:pt x="11860" y="3953"/>
                  </a:lnTo>
                  <a:cubicBezTo>
                    <a:pt x="11860" y="3477"/>
                    <a:pt x="11693" y="3048"/>
                    <a:pt x="11336" y="2691"/>
                  </a:cubicBezTo>
                  <a:cubicBezTo>
                    <a:pt x="11003" y="2358"/>
                    <a:pt x="10550" y="2167"/>
                    <a:pt x="10074" y="2167"/>
                  </a:cubicBezTo>
                  <a:lnTo>
                    <a:pt x="9526" y="2167"/>
                  </a:lnTo>
                  <a:cubicBezTo>
                    <a:pt x="9407" y="2167"/>
                    <a:pt x="9288" y="2286"/>
                    <a:pt x="9288" y="2405"/>
                  </a:cubicBezTo>
                  <a:lnTo>
                    <a:pt x="9288" y="2620"/>
                  </a:lnTo>
                  <a:lnTo>
                    <a:pt x="8526" y="2620"/>
                  </a:lnTo>
                  <a:lnTo>
                    <a:pt x="8526" y="1739"/>
                  </a:lnTo>
                  <a:cubicBezTo>
                    <a:pt x="8526" y="786"/>
                    <a:pt x="7716" y="0"/>
                    <a:pt x="6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9"/>
            <p:cNvSpPr/>
            <p:nvPr/>
          </p:nvSpPr>
          <p:spPr>
            <a:xfrm>
              <a:off x="4183695" y="2851094"/>
              <a:ext cx="150615" cy="150648"/>
            </a:xfrm>
            <a:custGeom>
              <a:rect b="b" l="l" r="r" t="t"/>
              <a:pathLst>
                <a:path extrusionOk="0" h="4502" w="4501">
                  <a:moveTo>
                    <a:pt x="2691" y="477"/>
                  </a:moveTo>
                  <a:lnTo>
                    <a:pt x="2691" y="1596"/>
                  </a:lnTo>
                  <a:cubicBezTo>
                    <a:pt x="2691" y="1715"/>
                    <a:pt x="2786" y="1811"/>
                    <a:pt x="2929" y="1811"/>
                  </a:cubicBezTo>
                  <a:lnTo>
                    <a:pt x="4025" y="1811"/>
                  </a:lnTo>
                  <a:lnTo>
                    <a:pt x="4025" y="2692"/>
                  </a:lnTo>
                  <a:lnTo>
                    <a:pt x="2929" y="2692"/>
                  </a:lnTo>
                  <a:cubicBezTo>
                    <a:pt x="2786" y="2692"/>
                    <a:pt x="2691" y="2787"/>
                    <a:pt x="2691" y="2930"/>
                  </a:cubicBezTo>
                  <a:lnTo>
                    <a:pt x="2691" y="4025"/>
                  </a:lnTo>
                  <a:lnTo>
                    <a:pt x="1810" y="4025"/>
                  </a:lnTo>
                  <a:lnTo>
                    <a:pt x="1810" y="2930"/>
                  </a:lnTo>
                  <a:cubicBezTo>
                    <a:pt x="1810" y="2811"/>
                    <a:pt x="1715" y="2692"/>
                    <a:pt x="1572" y="2692"/>
                  </a:cubicBezTo>
                  <a:lnTo>
                    <a:pt x="476" y="2692"/>
                  </a:lnTo>
                  <a:lnTo>
                    <a:pt x="476" y="1811"/>
                  </a:lnTo>
                  <a:lnTo>
                    <a:pt x="1572" y="1811"/>
                  </a:lnTo>
                  <a:cubicBezTo>
                    <a:pt x="1715" y="1811"/>
                    <a:pt x="1810" y="1715"/>
                    <a:pt x="1810" y="1596"/>
                  </a:cubicBezTo>
                  <a:lnTo>
                    <a:pt x="1810" y="477"/>
                  </a:lnTo>
                  <a:close/>
                  <a:moveTo>
                    <a:pt x="1572" y="1"/>
                  </a:moveTo>
                  <a:cubicBezTo>
                    <a:pt x="1453" y="1"/>
                    <a:pt x="1334" y="120"/>
                    <a:pt x="1334" y="239"/>
                  </a:cubicBezTo>
                  <a:lnTo>
                    <a:pt x="1334" y="1358"/>
                  </a:lnTo>
                  <a:lnTo>
                    <a:pt x="238" y="1358"/>
                  </a:lnTo>
                  <a:cubicBezTo>
                    <a:pt x="119" y="1358"/>
                    <a:pt x="0" y="1453"/>
                    <a:pt x="0" y="1596"/>
                  </a:cubicBezTo>
                  <a:lnTo>
                    <a:pt x="0" y="2930"/>
                  </a:lnTo>
                  <a:cubicBezTo>
                    <a:pt x="0" y="3049"/>
                    <a:pt x="119" y="3168"/>
                    <a:pt x="238" y="3168"/>
                  </a:cubicBezTo>
                  <a:lnTo>
                    <a:pt x="1334" y="3168"/>
                  </a:lnTo>
                  <a:lnTo>
                    <a:pt x="1334" y="4263"/>
                  </a:lnTo>
                  <a:cubicBezTo>
                    <a:pt x="1334" y="4406"/>
                    <a:pt x="1453" y="4502"/>
                    <a:pt x="1572" y="4502"/>
                  </a:cubicBezTo>
                  <a:lnTo>
                    <a:pt x="2905" y="4502"/>
                  </a:lnTo>
                  <a:cubicBezTo>
                    <a:pt x="3048" y="4502"/>
                    <a:pt x="3144" y="4406"/>
                    <a:pt x="3144" y="4263"/>
                  </a:cubicBezTo>
                  <a:lnTo>
                    <a:pt x="3144" y="3168"/>
                  </a:lnTo>
                  <a:lnTo>
                    <a:pt x="4263" y="3168"/>
                  </a:lnTo>
                  <a:cubicBezTo>
                    <a:pt x="4382" y="3168"/>
                    <a:pt x="4501" y="3049"/>
                    <a:pt x="4501" y="2930"/>
                  </a:cubicBezTo>
                  <a:lnTo>
                    <a:pt x="4501" y="1596"/>
                  </a:lnTo>
                  <a:cubicBezTo>
                    <a:pt x="4501" y="1453"/>
                    <a:pt x="4382" y="1358"/>
                    <a:pt x="4263" y="1358"/>
                  </a:cubicBezTo>
                  <a:lnTo>
                    <a:pt x="3144" y="1358"/>
                  </a:lnTo>
                  <a:lnTo>
                    <a:pt x="3144" y="239"/>
                  </a:lnTo>
                  <a:cubicBezTo>
                    <a:pt x="3144" y="120"/>
                    <a:pt x="3048" y="1"/>
                    <a:pt x="29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9"/>
            <p:cNvSpPr/>
            <p:nvPr/>
          </p:nvSpPr>
          <p:spPr>
            <a:xfrm>
              <a:off x="4332703" y="2807760"/>
              <a:ext cx="17568" cy="16296"/>
            </a:xfrm>
            <a:custGeom>
              <a:rect b="b" l="l" r="r" t="t"/>
              <a:pathLst>
                <a:path extrusionOk="0" h="487" w="525">
                  <a:moveTo>
                    <a:pt x="260" y="0"/>
                  </a:moveTo>
                  <a:cubicBezTo>
                    <a:pt x="217" y="0"/>
                    <a:pt x="175" y="12"/>
                    <a:pt x="143" y="34"/>
                  </a:cubicBezTo>
                  <a:cubicBezTo>
                    <a:pt x="48" y="105"/>
                    <a:pt x="0" y="224"/>
                    <a:pt x="48" y="343"/>
                  </a:cubicBezTo>
                  <a:cubicBezTo>
                    <a:pt x="96" y="415"/>
                    <a:pt x="191" y="486"/>
                    <a:pt x="286" y="486"/>
                  </a:cubicBezTo>
                  <a:cubicBezTo>
                    <a:pt x="381" y="462"/>
                    <a:pt x="477" y="391"/>
                    <a:pt x="500" y="295"/>
                  </a:cubicBezTo>
                  <a:cubicBezTo>
                    <a:pt x="524" y="224"/>
                    <a:pt x="477" y="105"/>
                    <a:pt x="405" y="57"/>
                  </a:cubicBezTo>
                  <a:cubicBezTo>
                    <a:pt x="366" y="18"/>
                    <a:pt x="312"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 name="Google Shape;1163;p69"/>
          <p:cNvGrpSpPr/>
          <p:nvPr/>
        </p:nvGrpSpPr>
        <p:grpSpPr>
          <a:xfrm>
            <a:off x="6753648" y="3302135"/>
            <a:ext cx="321173" cy="400278"/>
            <a:chOff x="6753648" y="3302135"/>
            <a:chExt cx="321173" cy="400278"/>
          </a:xfrm>
        </p:grpSpPr>
        <p:sp>
          <p:nvSpPr>
            <p:cNvPr id="1164" name="Google Shape;1164;p69"/>
            <p:cNvSpPr/>
            <p:nvPr/>
          </p:nvSpPr>
          <p:spPr>
            <a:xfrm>
              <a:off x="6984740" y="3302135"/>
              <a:ext cx="90081" cy="171361"/>
            </a:xfrm>
            <a:custGeom>
              <a:rect b="b" l="l" r="r" t="t"/>
              <a:pathLst>
                <a:path extrusionOk="0" h="5121" w="2692">
                  <a:moveTo>
                    <a:pt x="2049" y="1787"/>
                  </a:moveTo>
                  <a:cubicBezTo>
                    <a:pt x="2144" y="1787"/>
                    <a:pt x="2216" y="1858"/>
                    <a:pt x="2216" y="1953"/>
                  </a:cubicBezTo>
                  <a:cubicBezTo>
                    <a:pt x="2216" y="2049"/>
                    <a:pt x="2144" y="2120"/>
                    <a:pt x="2049" y="2120"/>
                  </a:cubicBezTo>
                  <a:cubicBezTo>
                    <a:pt x="1978" y="2120"/>
                    <a:pt x="1882" y="2049"/>
                    <a:pt x="1882" y="1953"/>
                  </a:cubicBezTo>
                  <a:cubicBezTo>
                    <a:pt x="1882" y="1858"/>
                    <a:pt x="1978" y="1787"/>
                    <a:pt x="2049" y="1787"/>
                  </a:cubicBezTo>
                  <a:close/>
                  <a:moveTo>
                    <a:pt x="2049" y="1"/>
                  </a:moveTo>
                  <a:cubicBezTo>
                    <a:pt x="1930" y="1"/>
                    <a:pt x="1835" y="96"/>
                    <a:pt x="1835" y="239"/>
                  </a:cubicBezTo>
                  <a:lnTo>
                    <a:pt x="1835" y="1358"/>
                  </a:lnTo>
                  <a:cubicBezTo>
                    <a:pt x="1597" y="1453"/>
                    <a:pt x="1430" y="1691"/>
                    <a:pt x="1430" y="1953"/>
                  </a:cubicBezTo>
                  <a:cubicBezTo>
                    <a:pt x="1430" y="2215"/>
                    <a:pt x="1597" y="2454"/>
                    <a:pt x="1835" y="2549"/>
                  </a:cubicBezTo>
                  <a:lnTo>
                    <a:pt x="1835" y="4144"/>
                  </a:lnTo>
                  <a:cubicBezTo>
                    <a:pt x="1835" y="4430"/>
                    <a:pt x="1597" y="4644"/>
                    <a:pt x="1311" y="4644"/>
                  </a:cubicBezTo>
                  <a:cubicBezTo>
                    <a:pt x="1025" y="4644"/>
                    <a:pt x="787" y="4430"/>
                    <a:pt x="787" y="4144"/>
                  </a:cubicBezTo>
                  <a:lnTo>
                    <a:pt x="787" y="3478"/>
                  </a:lnTo>
                  <a:cubicBezTo>
                    <a:pt x="787" y="3382"/>
                    <a:pt x="739" y="3287"/>
                    <a:pt x="620" y="3263"/>
                  </a:cubicBezTo>
                  <a:cubicBezTo>
                    <a:pt x="598" y="3258"/>
                    <a:pt x="574" y="3255"/>
                    <a:pt x="550" y="3255"/>
                  </a:cubicBezTo>
                  <a:cubicBezTo>
                    <a:pt x="473" y="3255"/>
                    <a:pt x="395" y="3286"/>
                    <a:pt x="358" y="3358"/>
                  </a:cubicBezTo>
                  <a:lnTo>
                    <a:pt x="72" y="3835"/>
                  </a:lnTo>
                  <a:cubicBezTo>
                    <a:pt x="1" y="3954"/>
                    <a:pt x="25" y="4097"/>
                    <a:pt x="144" y="4168"/>
                  </a:cubicBezTo>
                  <a:cubicBezTo>
                    <a:pt x="191" y="4192"/>
                    <a:pt x="263" y="4192"/>
                    <a:pt x="334" y="4192"/>
                  </a:cubicBezTo>
                  <a:cubicBezTo>
                    <a:pt x="358" y="4716"/>
                    <a:pt x="787" y="5121"/>
                    <a:pt x="1311" y="5121"/>
                  </a:cubicBezTo>
                  <a:cubicBezTo>
                    <a:pt x="1858" y="5121"/>
                    <a:pt x="2287" y="4668"/>
                    <a:pt x="2287" y="4144"/>
                  </a:cubicBezTo>
                  <a:lnTo>
                    <a:pt x="2287" y="2549"/>
                  </a:lnTo>
                  <a:cubicBezTo>
                    <a:pt x="2525" y="2454"/>
                    <a:pt x="2692" y="2215"/>
                    <a:pt x="2692" y="1953"/>
                  </a:cubicBezTo>
                  <a:cubicBezTo>
                    <a:pt x="2692" y="1691"/>
                    <a:pt x="2525" y="1453"/>
                    <a:pt x="2287" y="1358"/>
                  </a:cubicBezTo>
                  <a:lnTo>
                    <a:pt x="2287" y="239"/>
                  </a:lnTo>
                  <a:cubicBezTo>
                    <a:pt x="2287" y="96"/>
                    <a:pt x="2192" y="1"/>
                    <a:pt x="20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9"/>
            <p:cNvSpPr/>
            <p:nvPr/>
          </p:nvSpPr>
          <p:spPr>
            <a:xfrm>
              <a:off x="6753648" y="3511711"/>
              <a:ext cx="88508" cy="190502"/>
            </a:xfrm>
            <a:custGeom>
              <a:rect b="b" l="l" r="r" t="t"/>
              <a:pathLst>
                <a:path extrusionOk="0" h="5693" w="2645">
                  <a:moveTo>
                    <a:pt x="1644" y="1739"/>
                  </a:moveTo>
                  <a:cubicBezTo>
                    <a:pt x="1644" y="1787"/>
                    <a:pt x="1644" y="1858"/>
                    <a:pt x="1668" y="1906"/>
                  </a:cubicBezTo>
                  <a:cubicBezTo>
                    <a:pt x="1668" y="1930"/>
                    <a:pt x="1668" y="1954"/>
                    <a:pt x="1668" y="1977"/>
                  </a:cubicBezTo>
                  <a:cubicBezTo>
                    <a:pt x="1668" y="2168"/>
                    <a:pt x="1692" y="2358"/>
                    <a:pt x="1715" y="2573"/>
                  </a:cubicBezTo>
                  <a:cubicBezTo>
                    <a:pt x="1739" y="2787"/>
                    <a:pt x="1763" y="3001"/>
                    <a:pt x="1787" y="3216"/>
                  </a:cubicBezTo>
                  <a:cubicBezTo>
                    <a:pt x="1787" y="3287"/>
                    <a:pt x="1811" y="3359"/>
                    <a:pt x="1811" y="3430"/>
                  </a:cubicBezTo>
                  <a:cubicBezTo>
                    <a:pt x="1453" y="3216"/>
                    <a:pt x="1096" y="3144"/>
                    <a:pt x="810" y="3144"/>
                  </a:cubicBezTo>
                  <a:lnTo>
                    <a:pt x="739" y="3144"/>
                  </a:lnTo>
                  <a:lnTo>
                    <a:pt x="1644" y="1739"/>
                  </a:lnTo>
                  <a:close/>
                  <a:moveTo>
                    <a:pt x="1811" y="1"/>
                  </a:moveTo>
                  <a:cubicBezTo>
                    <a:pt x="1692" y="1"/>
                    <a:pt x="1573" y="120"/>
                    <a:pt x="1573" y="239"/>
                  </a:cubicBezTo>
                  <a:cubicBezTo>
                    <a:pt x="1596" y="477"/>
                    <a:pt x="1596" y="715"/>
                    <a:pt x="1596" y="930"/>
                  </a:cubicBezTo>
                  <a:lnTo>
                    <a:pt x="48" y="3335"/>
                  </a:lnTo>
                  <a:cubicBezTo>
                    <a:pt x="1" y="3406"/>
                    <a:pt x="1" y="3525"/>
                    <a:pt x="72" y="3597"/>
                  </a:cubicBezTo>
                  <a:cubicBezTo>
                    <a:pt x="109" y="3670"/>
                    <a:pt x="187" y="3701"/>
                    <a:pt x="264" y="3701"/>
                  </a:cubicBezTo>
                  <a:cubicBezTo>
                    <a:pt x="288" y="3701"/>
                    <a:pt x="312" y="3698"/>
                    <a:pt x="334" y="3692"/>
                  </a:cubicBezTo>
                  <a:cubicBezTo>
                    <a:pt x="334" y="3681"/>
                    <a:pt x="518" y="3616"/>
                    <a:pt x="783" y="3616"/>
                  </a:cubicBezTo>
                  <a:cubicBezTo>
                    <a:pt x="1099" y="3616"/>
                    <a:pt x="1531" y="3709"/>
                    <a:pt x="1906" y="4097"/>
                  </a:cubicBezTo>
                  <a:cubicBezTo>
                    <a:pt x="1977" y="4549"/>
                    <a:pt x="2073" y="5026"/>
                    <a:pt x="2168" y="5502"/>
                  </a:cubicBezTo>
                  <a:cubicBezTo>
                    <a:pt x="2168" y="5597"/>
                    <a:pt x="2287" y="5692"/>
                    <a:pt x="2382" y="5692"/>
                  </a:cubicBezTo>
                  <a:lnTo>
                    <a:pt x="2430" y="5692"/>
                  </a:lnTo>
                  <a:cubicBezTo>
                    <a:pt x="2549" y="5669"/>
                    <a:pt x="2644" y="5526"/>
                    <a:pt x="2620" y="5407"/>
                  </a:cubicBezTo>
                  <a:cubicBezTo>
                    <a:pt x="2525" y="4907"/>
                    <a:pt x="2430" y="4430"/>
                    <a:pt x="2358" y="3930"/>
                  </a:cubicBezTo>
                  <a:cubicBezTo>
                    <a:pt x="2358" y="3811"/>
                    <a:pt x="2335" y="3692"/>
                    <a:pt x="2311" y="3573"/>
                  </a:cubicBezTo>
                  <a:cubicBezTo>
                    <a:pt x="2311" y="3573"/>
                    <a:pt x="2311" y="3549"/>
                    <a:pt x="2311" y="3549"/>
                  </a:cubicBezTo>
                  <a:cubicBezTo>
                    <a:pt x="2287" y="3430"/>
                    <a:pt x="2263" y="3311"/>
                    <a:pt x="2263" y="3192"/>
                  </a:cubicBezTo>
                  <a:lnTo>
                    <a:pt x="2263" y="3168"/>
                  </a:lnTo>
                  <a:cubicBezTo>
                    <a:pt x="2216" y="2859"/>
                    <a:pt x="2192" y="2549"/>
                    <a:pt x="2168" y="2239"/>
                  </a:cubicBezTo>
                  <a:cubicBezTo>
                    <a:pt x="2120" y="1954"/>
                    <a:pt x="2120" y="1644"/>
                    <a:pt x="2096" y="1334"/>
                  </a:cubicBezTo>
                  <a:cubicBezTo>
                    <a:pt x="2096" y="1263"/>
                    <a:pt x="2073" y="1168"/>
                    <a:pt x="2073" y="1096"/>
                  </a:cubicBezTo>
                  <a:cubicBezTo>
                    <a:pt x="2073" y="810"/>
                    <a:pt x="2049" y="525"/>
                    <a:pt x="2049" y="239"/>
                  </a:cubicBezTo>
                  <a:cubicBezTo>
                    <a:pt x="2049" y="120"/>
                    <a:pt x="1954" y="1"/>
                    <a:pt x="1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9"/>
            <p:cNvSpPr/>
            <p:nvPr/>
          </p:nvSpPr>
          <p:spPr>
            <a:xfrm>
              <a:off x="6809430" y="3320673"/>
              <a:ext cx="188093" cy="381539"/>
            </a:xfrm>
            <a:custGeom>
              <a:rect b="b" l="l" r="r" t="t"/>
              <a:pathLst>
                <a:path extrusionOk="0" h="11402" w="5621">
                  <a:moveTo>
                    <a:pt x="4526" y="9949"/>
                  </a:moveTo>
                  <a:cubicBezTo>
                    <a:pt x="4740" y="10163"/>
                    <a:pt x="4978" y="10496"/>
                    <a:pt x="5097" y="10854"/>
                  </a:cubicBezTo>
                  <a:lnTo>
                    <a:pt x="4406" y="10663"/>
                  </a:lnTo>
                  <a:cubicBezTo>
                    <a:pt x="4406" y="10639"/>
                    <a:pt x="4430" y="10616"/>
                    <a:pt x="4430" y="10592"/>
                  </a:cubicBezTo>
                  <a:cubicBezTo>
                    <a:pt x="4430" y="10496"/>
                    <a:pt x="4454" y="10425"/>
                    <a:pt x="4454" y="10354"/>
                  </a:cubicBezTo>
                  <a:lnTo>
                    <a:pt x="4478" y="10235"/>
                  </a:lnTo>
                  <a:cubicBezTo>
                    <a:pt x="4502" y="10139"/>
                    <a:pt x="4502" y="10068"/>
                    <a:pt x="4526" y="9973"/>
                  </a:cubicBezTo>
                  <a:cubicBezTo>
                    <a:pt x="4526" y="9973"/>
                    <a:pt x="4526" y="9949"/>
                    <a:pt x="4526" y="9949"/>
                  </a:cubicBezTo>
                  <a:close/>
                  <a:moveTo>
                    <a:pt x="2394" y="0"/>
                  </a:moveTo>
                  <a:cubicBezTo>
                    <a:pt x="2358" y="0"/>
                    <a:pt x="2323" y="6"/>
                    <a:pt x="2287" y="18"/>
                  </a:cubicBezTo>
                  <a:cubicBezTo>
                    <a:pt x="2144" y="90"/>
                    <a:pt x="477" y="1042"/>
                    <a:pt x="25" y="4162"/>
                  </a:cubicBezTo>
                  <a:cubicBezTo>
                    <a:pt x="1" y="4281"/>
                    <a:pt x="96" y="4400"/>
                    <a:pt x="215" y="4424"/>
                  </a:cubicBezTo>
                  <a:cubicBezTo>
                    <a:pt x="230" y="4426"/>
                    <a:pt x="245" y="4428"/>
                    <a:pt x="259" y="4428"/>
                  </a:cubicBezTo>
                  <a:cubicBezTo>
                    <a:pt x="382" y="4428"/>
                    <a:pt x="477" y="4340"/>
                    <a:pt x="477" y="4233"/>
                  </a:cubicBezTo>
                  <a:cubicBezTo>
                    <a:pt x="715" y="2685"/>
                    <a:pt x="1239" y="1733"/>
                    <a:pt x="1644" y="1209"/>
                  </a:cubicBezTo>
                  <a:cubicBezTo>
                    <a:pt x="1834" y="971"/>
                    <a:pt x="2025" y="804"/>
                    <a:pt x="2168" y="685"/>
                  </a:cubicBezTo>
                  <a:lnTo>
                    <a:pt x="2168" y="1423"/>
                  </a:lnTo>
                  <a:cubicBezTo>
                    <a:pt x="2168" y="1471"/>
                    <a:pt x="2168" y="1495"/>
                    <a:pt x="2192" y="1518"/>
                  </a:cubicBezTo>
                  <a:lnTo>
                    <a:pt x="2787" y="2852"/>
                  </a:lnTo>
                  <a:cubicBezTo>
                    <a:pt x="2811" y="2947"/>
                    <a:pt x="2906" y="2995"/>
                    <a:pt x="3001" y="2995"/>
                  </a:cubicBezTo>
                  <a:cubicBezTo>
                    <a:pt x="3025" y="2995"/>
                    <a:pt x="3073" y="2995"/>
                    <a:pt x="3097" y="2971"/>
                  </a:cubicBezTo>
                  <a:cubicBezTo>
                    <a:pt x="3216" y="2924"/>
                    <a:pt x="3263" y="2781"/>
                    <a:pt x="3216" y="2662"/>
                  </a:cubicBezTo>
                  <a:lnTo>
                    <a:pt x="2620" y="1376"/>
                  </a:lnTo>
                  <a:lnTo>
                    <a:pt x="2620" y="685"/>
                  </a:lnTo>
                  <a:cubicBezTo>
                    <a:pt x="3049" y="1018"/>
                    <a:pt x="3716" y="1804"/>
                    <a:pt x="4121" y="3257"/>
                  </a:cubicBezTo>
                  <a:cubicBezTo>
                    <a:pt x="3587" y="3857"/>
                    <a:pt x="3033" y="4021"/>
                    <a:pt x="2575" y="4021"/>
                  </a:cubicBezTo>
                  <a:cubicBezTo>
                    <a:pt x="2542" y="4021"/>
                    <a:pt x="2509" y="4021"/>
                    <a:pt x="2477" y="4019"/>
                  </a:cubicBezTo>
                  <a:lnTo>
                    <a:pt x="2454" y="4019"/>
                  </a:lnTo>
                  <a:cubicBezTo>
                    <a:pt x="1906" y="3971"/>
                    <a:pt x="1501" y="3709"/>
                    <a:pt x="1477" y="3686"/>
                  </a:cubicBezTo>
                  <a:cubicBezTo>
                    <a:pt x="1430" y="3657"/>
                    <a:pt x="1380" y="3644"/>
                    <a:pt x="1331" y="3644"/>
                  </a:cubicBezTo>
                  <a:cubicBezTo>
                    <a:pt x="1257" y="3644"/>
                    <a:pt x="1187" y="3676"/>
                    <a:pt x="1144" y="3733"/>
                  </a:cubicBezTo>
                  <a:cubicBezTo>
                    <a:pt x="1072" y="3852"/>
                    <a:pt x="1096" y="3995"/>
                    <a:pt x="1215" y="4067"/>
                  </a:cubicBezTo>
                  <a:cubicBezTo>
                    <a:pt x="1215" y="4067"/>
                    <a:pt x="1620" y="4352"/>
                    <a:pt x="2216" y="4448"/>
                  </a:cubicBezTo>
                  <a:lnTo>
                    <a:pt x="2216" y="10306"/>
                  </a:lnTo>
                  <a:cubicBezTo>
                    <a:pt x="2216" y="10425"/>
                    <a:pt x="2335" y="10544"/>
                    <a:pt x="2454" y="10544"/>
                  </a:cubicBezTo>
                  <a:cubicBezTo>
                    <a:pt x="2573" y="10544"/>
                    <a:pt x="2692" y="10425"/>
                    <a:pt x="2692" y="10306"/>
                  </a:cubicBezTo>
                  <a:lnTo>
                    <a:pt x="2692" y="4495"/>
                  </a:lnTo>
                  <a:cubicBezTo>
                    <a:pt x="3144" y="4471"/>
                    <a:pt x="3692" y="4305"/>
                    <a:pt x="4240" y="3805"/>
                  </a:cubicBezTo>
                  <a:cubicBezTo>
                    <a:pt x="4335" y="4352"/>
                    <a:pt x="4406" y="5019"/>
                    <a:pt x="4406" y="5757"/>
                  </a:cubicBezTo>
                  <a:cubicBezTo>
                    <a:pt x="4406" y="6901"/>
                    <a:pt x="4311" y="8115"/>
                    <a:pt x="4121" y="9449"/>
                  </a:cubicBezTo>
                  <a:cubicBezTo>
                    <a:pt x="4121" y="9544"/>
                    <a:pt x="4097" y="9663"/>
                    <a:pt x="4073" y="9758"/>
                  </a:cubicBezTo>
                  <a:cubicBezTo>
                    <a:pt x="4073" y="9782"/>
                    <a:pt x="4073" y="9782"/>
                    <a:pt x="4073" y="9782"/>
                  </a:cubicBezTo>
                  <a:cubicBezTo>
                    <a:pt x="4073" y="9901"/>
                    <a:pt x="4049" y="9996"/>
                    <a:pt x="4025" y="10092"/>
                  </a:cubicBezTo>
                  <a:cubicBezTo>
                    <a:pt x="4025" y="10115"/>
                    <a:pt x="4025" y="10139"/>
                    <a:pt x="4025" y="10163"/>
                  </a:cubicBezTo>
                  <a:cubicBezTo>
                    <a:pt x="4002" y="10258"/>
                    <a:pt x="4002" y="10354"/>
                    <a:pt x="3978" y="10425"/>
                  </a:cubicBezTo>
                  <a:cubicBezTo>
                    <a:pt x="3978" y="10473"/>
                    <a:pt x="3954" y="10520"/>
                    <a:pt x="3954" y="10568"/>
                  </a:cubicBezTo>
                  <a:cubicBezTo>
                    <a:pt x="3954" y="10639"/>
                    <a:pt x="3930" y="10711"/>
                    <a:pt x="3930" y="10782"/>
                  </a:cubicBezTo>
                  <a:cubicBezTo>
                    <a:pt x="3906" y="10901"/>
                    <a:pt x="3883" y="10997"/>
                    <a:pt x="3859" y="11116"/>
                  </a:cubicBezTo>
                  <a:cubicBezTo>
                    <a:pt x="3835" y="11259"/>
                    <a:pt x="3906" y="11378"/>
                    <a:pt x="4025" y="11401"/>
                  </a:cubicBezTo>
                  <a:lnTo>
                    <a:pt x="4073" y="11401"/>
                  </a:lnTo>
                  <a:cubicBezTo>
                    <a:pt x="4192" y="11401"/>
                    <a:pt x="4287" y="11330"/>
                    <a:pt x="4311" y="11211"/>
                  </a:cubicBezTo>
                  <a:cubicBezTo>
                    <a:pt x="4311" y="11187"/>
                    <a:pt x="4311" y="11139"/>
                    <a:pt x="4335" y="11116"/>
                  </a:cubicBezTo>
                  <a:lnTo>
                    <a:pt x="5311" y="11401"/>
                  </a:lnTo>
                  <a:lnTo>
                    <a:pt x="5383" y="11401"/>
                  </a:lnTo>
                  <a:cubicBezTo>
                    <a:pt x="5430" y="11401"/>
                    <a:pt x="5478" y="11378"/>
                    <a:pt x="5526" y="11354"/>
                  </a:cubicBezTo>
                  <a:cubicBezTo>
                    <a:pt x="5597" y="11306"/>
                    <a:pt x="5621" y="11235"/>
                    <a:pt x="5621" y="11163"/>
                  </a:cubicBezTo>
                  <a:cubicBezTo>
                    <a:pt x="5621" y="10354"/>
                    <a:pt x="4883" y="9615"/>
                    <a:pt x="4621" y="9377"/>
                  </a:cubicBezTo>
                  <a:cubicBezTo>
                    <a:pt x="4787" y="8091"/>
                    <a:pt x="4883" y="6877"/>
                    <a:pt x="4883" y="5757"/>
                  </a:cubicBezTo>
                  <a:cubicBezTo>
                    <a:pt x="4883" y="4852"/>
                    <a:pt x="4787" y="4019"/>
                    <a:pt x="4597" y="3281"/>
                  </a:cubicBezTo>
                  <a:cubicBezTo>
                    <a:pt x="4597" y="3257"/>
                    <a:pt x="4597" y="3257"/>
                    <a:pt x="4597" y="3257"/>
                  </a:cubicBezTo>
                  <a:cubicBezTo>
                    <a:pt x="4573" y="3162"/>
                    <a:pt x="4549" y="3066"/>
                    <a:pt x="4526" y="2971"/>
                  </a:cubicBezTo>
                  <a:cubicBezTo>
                    <a:pt x="4311" y="2304"/>
                    <a:pt x="4049" y="1709"/>
                    <a:pt x="3716" y="1209"/>
                  </a:cubicBezTo>
                  <a:cubicBezTo>
                    <a:pt x="3144" y="375"/>
                    <a:pt x="2573" y="66"/>
                    <a:pt x="2501" y="18"/>
                  </a:cubicBezTo>
                  <a:cubicBezTo>
                    <a:pt x="2466" y="6"/>
                    <a:pt x="2430" y="0"/>
                    <a:pt x="23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9"/>
            <p:cNvSpPr/>
            <p:nvPr/>
          </p:nvSpPr>
          <p:spPr>
            <a:xfrm>
              <a:off x="6857248" y="3401753"/>
              <a:ext cx="16765" cy="15493"/>
            </a:xfrm>
            <a:custGeom>
              <a:rect b="b" l="l" r="r" t="t"/>
              <a:pathLst>
                <a:path extrusionOk="0" h="463" w="501">
                  <a:moveTo>
                    <a:pt x="263" y="0"/>
                  </a:moveTo>
                  <a:cubicBezTo>
                    <a:pt x="167" y="0"/>
                    <a:pt x="72" y="48"/>
                    <a:pt x="24" y="143"/>
                  </a:cubicBezTo>
                  <a:cubicBezTo>
                    <a:pt x="1" y="239"/>
                    <a:pt x="24" y="358"/>
                    <a:pt x="120" y="429"/>
                  </a:cubicBezTo>
                  <a:cubicBezTo>
                    <a:pt x="163" y="450"/>
                    <a:pt x="205" y="462"/>
                    <a:pt x="246" y="462"/>
                  </a:cubicBezTo>
                  <a:cubicBezTo>
                    <a:pt x="296" y="462"/>
                    <a:pt x="342" y="445"/>
                    <a:pt x="382" y="405"/>
                  </a:cubicBezTo>
                  <a:cubicBezTo>
                    <a:pt x="477" y="358"/>
                    <a:pt x="501" y="262"/>
                    <a:pt x="477" y="167"/>
                  </a:cubicBezTo>
                  <a:cubicBezTo>
                    <a:pt x="453" y="72"/>
                    <a:pt x="35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9"/>
            <p:cNvSpPr/>
            <p:nvPr/>
          </p:nvSpPr>
          <p:spPr>
            <a:xfrm>
              <a:off x="6806251" y="3481929"/>
              <a:ext cx="17568" cy="15493"/>
            </a:xfrm>
            <a:custGeom>
              <a:rect b="b" l="l" r="r" t="t"/>
              <a:pathLst>
                <a:path extrusionOk="0" h="463" w="525">
                  <a:moveTo>
                    <a:pt x="260" y="0"/>
                  </a:moveTo>
                  <a:cubicBezTo>
                    <a:pt x="217" y="0"/>
                    <a:pt x="176" y="12"/>
                    <a:pt x="143" y="33"/>
                  </a:cubicBezTo>
                  <a:cubicBezTo>
                    <a:pt x="48" y="105"/>
                    <a:pt x="1" y="224"/>
                    <a:pt x="48" y="319"/>
                  </a:cubicBezTo>
                  <a:cubicBezTo>
                    <a:pt x="96" y="415"/>
                    <a:pt x="191" y="462"/>
                    <a:pt x="286" y="462"/>
                  </a:cubicBezTo>
                  <a:cubicBezTo>
                    <a:pt x="382" y="462"/>
                    <a:pt x="453" y="391"/>
                    <a:pt x="477" y="295"/>
                  </a:cubicBezTo>
                  <a:cubicBezTo>
                    <a:pt x="524" y="200"/>
                    <a:pt x="477" y="105"/>
                    <a:pt x="405" y="57"/>
                  </a:cubicBezTo>
                  <a:cubicBezTo>
                    <a:pt x="366" y="18"/>
                    <a:pt x="312"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9"/>
            <p:cNvSpPr/>
            <p:nvPr/>
          </p:nvSpPr>
          <p:spPr>
            <a:xfrm>
              <a:off x="6882747" y="3686251"/>
              <a:ext cx="17568" cy="16162"/>
            </a:xfrm>
            <a:custGeom>
              <a:rect b="b" l="l" r="r" t="t"/>
              <a:pathLst>
                <a:path extrusionOk="0" h="483" w="525">
                  <a:moveTo>
                    <a:pt x="239" y="0"/>
                  </a:moveTo>
                  <a:cubicBezTo>
                    <a:pt x="144" y="24"/>
                    <a:pt x="72" y="95"/>
                    <a:pt x="25" y="191"/>
                  </a:cubicBezTo>
                  <a:cubicBezTo>
                    <a:pt x="1" y="262"/>
                    <a:pt x="48" y="381"/>
                    <a:pt x="120" y="429"/>
                  </a:cubicBezTo>
                  <a:cubicBezTo>
                    <a:pt x="156" y="465"/>
                    <a:pt x="203" y="482"/>
                    <a:pt x="251" y="482"/>
                  </a:cubicBezTo>
                  <a:cubicBezTo>
                    <a:pt x="298" y="482"/>
                    <a:pt x="346" y="465"/>
                    <a:pt x="382" y="429"/>
                  </a:cubicBezTo>
                  <a:cubicBezTo>
                    <a:pt x="477" y="381"/>
                    <a:pt x="525" y="262"/>
                    <a:pt x="477" y="143"/>
                  </a:cubicBezTo>
                  <a:cubicBezTo>
                    <a:pt x="429" y="72"/>
                    <a:pt x="334"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 name="Google Shape;1170;p69"/>
          <p:cNvSpPr/>
          <p:nvPr/>
        </p:nvSpPr>
        <p:spPr>
          <a:xfrm>
            <a:off x="2734936" y="2080520"/>
            <a:ext cx="400847" cy="388098"/>
          </a:xfrm>
          <a:custGeom>
            <a:rect b="b" l="l" r="r" t="t"/>
            <a:pathLst>
              <a:path extrusionOk="0" h="11598" w="11979">
                <a:moveTo>
                  <a:pt x="3715" y="453"/>
                </a:moveTo>
                <a:lnTo>
                  <a:pt x="3049" y="1477"/>
                </a:lnTo>
                <a:cubicBezTo>
                  <a:pt x="3025" y="1501"/>
                  <a:pt x="3001" y="1548"/>
                  <a:pt x="3001" y="1596"/>
                </a:cubicBezTo>
                <a:lnTo>
                  <a:pt x="3001" y="2263"/>
                </a:lnTo>
                <a:lnTo>
                  <a:pt x="2644" y="2263"/>
                </a:lnTo>
                <a:cubicBezTo>
                  <a:pt x="2525" y="2263"/>
                  <a:pt x="2429" y="2382"/>
                  <a:pt x="2429" y="2501"/>
                </a:cubicBezTo>
                <a:cubicBezTo>
                  <a:pt x="2429" y="2620"/>
                  <a:pt x="2525" y="2739"/>
                  <a:pt x="2644" y="2739"/>
                </a:cubicBezTo>
                <a:lnTo>
                  <a:pt x="3001" y="2739"/>
                </a:lnTo>
                <a:lnTo>
                  <a:pt x="3001" y="3596"/>
                </a:lnTo>
                <a:lnTo>
                  <a:pt x="477" y="3596"/>
                </a:lnTo>
                <a:lnTo>
                  <a:pt x="477" y="2739"/>
                </a:lnTo>
                <a:lnTo>
                  <a:pt x="881" y="2739"/>
                </a:lnTo>
                <a:cubicBezTo>
                  <a:pt x="1024" y="2739"/>
                  <a:pt x="1143" y="2596"/>
                  <a:pt x="1096" y="2453"/>
                </a:cubicBezTo>
                <a:cubicBezTo>
                  <a:pt x="1096" y="2334"/>
                  <a:pt x="977" y="2263"/>
                  <a:pt x="858" y="2263"/>
                </a:cubicBezTo>
                <a:lnTo>
                  <a:pt x="691" y="2263"/>
                </a:lnTo>
                <a:cubicBezTo>
                  <a:pt x="548" y="1405"/>
                  <a:pt x="500" y="786"/>
                  <a:pt x="477" y="453"/>
                </a:cubicBezTo>
                <a:close/>
                <a:moveTo>
                  <a:pt x="5621" y="453"/>
                </a:moveTo>
                <a:cubicBezTo>
                  <a:pt x="5811" y="1548"/>
                  <a:pt x="5716" y="2667"/>
                  <a:pt x="5382" y="3715"/>
                </a:cubicBezTo>
                <a:lnTo>
                  <a:pt x="5287" y="4001"/>
                </a:lnTo>
                <a:lnTo>
                  <a:pt x="3477" y="4001"/>
                </a:lnTo>
                <a:lnTo>
                  <a:pt x="3477" y="1667"/>
                </a:lnTo>
                <a:lnTo>
                  <a:pt x="4215" y="572"/>
                </a:lnTo>
                <a:lnTo>
                  <a:pt x="4263" y="453"/>
                </a:lnTo>
                <a:close/>
                <a:moveTo>
                  <a:pt x="3001" y="4072"/>
                </a:moveTo>
                <a:lnTo>
                  <a:pt x="3001" y="4239"/>
                </a:lnTo>
                <a:cubicBezTo>
                  <a:pt x="3001" y="4334"/>
                  <a:pt x="3072" y="4406"/>
                  <a:pt x="3144" y="4430"/>
                </a:cubicBezTo>
                <a:cubicBezTo>
                  <a:pt x="3168" y="4453"/>
                  <a:pt x="3215" y="4477"/>
                  <a:pt x="3239" y="4477"/>
                </a:cubicBezTo>
                <a:lnTo>
                  <a:pt x="4787" y="4477"/>
                </a:lnTo>
                <a:cubicBezTo>
                  <a:pt x="4739" y="5192"/>
                  <a:pt x="4763" y="5430"/>
                  <a:pt x="4763" y="5525"/>
                </a:cubicBezTo>
                <a:cubicBezTo>
                  <a:pt x="4787" y="5573"/>
                  <a:pt x="4787" y="5644"/>
                  <a:pt x="4811" y="5716"/>
                </a:cubicBezTo>
                <a:lnTo>
                  <a:pt x="3525" y="6359"/>
                </a:lnTo>
                <a:lnTo>
                  <a:pt x="3501" y="6311"/>
                </a:lnTo>
                <a:cubicBezTo>
                  <a:pt x="3501" y="6287"/>
                  <a:pt x="3501" y="6287"/>
                  <a:pt x="3477" y="6287"/>
                </a:cubicBezTo>
                <a:cubicBezTo>
                  <a:pt x="3477" y="6263"/>
                  <a:pt x="3477" y="6263"/>
                  <a:pt x="3477" y="6263"/>
                </a:cubicBezTo>
                <a:lnTo>
                  <a:pt x="2572" y="5216"/>
                </a:lnTo>
                <a:lnTo>
                  <a:pt x="2572" y="4072"/>
                </a:lnTo>
                <a:close/>
                <a:moveTo>
                  <a:pt x="5573" y="5859"/>
                </a:moveTo>
                <a:lnTo>
                  <a:pt x="5906" y="6573"/>
                </a:lnTo>
                <a:lnTo>
                  <a:pt x="4358" y="7335"/>
                </a:lnTo>
                <a:lnTo>
                  <a:pt x="4073" y="7478"/>
                </a:lnTo>
                <a:lnTo>
                  <a:pt x="3739" y="6763"/>
                </a:lnTo>
                <a:lnTo>
                  <a:pt x="5192" y="6049"/>
                </a:lnTo>
                <a:lnTo>
                  <a:pt x="5573" y="5859"/>
                </a:lnTo>
                <a:close/>
                <a:moveTo>
                  <a:pt x="3191" y="6740"/>
                </a:moveTo>
                <a:lnTo>
                  <a:pt x="3215" y="6811"/>
                </a:lnTo>
                <a:lnTo>
                  <a:pt x="3763" y="7883"/>
                </a:lnTo>
                <a:lnTo>
                  <a:pt x="3787" y="7907"/>
                </a:lnTo>
                <a:lnTo>
                  <a:pt x="3263" y="8169"/>
                </a:lnTo>
                <a:lnTo>
                  <a:pt x="2691" y="7025"/>
                </a:lnTo>
                <a:lnTo>
                  <a:pt x="2668" y="7002"/>
                </a:lnTo>
                <a:lnTo>
                  <a:pt x="3191" y="6740"/>
                </a:lnTo>
                <a:close/>
                <a:moveTo>
                  <a:pt x="7311" y="7216"/>
                </a:moveTo>
                <a:lnTo>
                  <a:pt x="8073" y="7406"/>
                </a:lnTo>
                <a:lnTo>
                  <a:pt x="7978" y="7716"/>
                </a:lnTo>
                <a:lnTo>
                  <a:pt x="7835" y="8288"/>
                </a:lnTo>
                <a:lnTo>
                  <a:pt x="7359" y="8169"/>
                </a:lnTo>
                <a:lnTo>
                  <a:pt x="7168" y="8121"/>
                </a:lnTo>
                <a:lnTo>
                  <a:pt x="7073" y="8097"/>
                </a:lnTo>
                <a:lnTo>
                  <a:pt x="7240" y="7502"/>
                </a:lnTo>
                <a:lnTo>
                  <a:pt x="7311" y="7216"/>
                </a:lnTo>
                <a:close/>
                <a:moveTo>
                  <a:pt x="2358" y="7454"/>
                </a:moveTo>
                <a:lnTo>
                  <a:pt x="2715" y="8145"/>
                </a:lnTo>
                <a:lnTo>
                  <a:pt x="2453" y="8264"/>
                </a:lnTo>
                <a:cubicBezTo>
                  <a:pt x="2395" y="8300"/>
                  <a:pt x="2333" y="8316"/>
                  <a:pt x="2272" y="8316"/>
                </a:cubicBezTo>
                <a:cubicBezTo>
                  <a:pt x="2131" y="8316"/>
                  <a:pt x="1996" y="8230"/>
                  <a:pt x="1929" y="8097"/>
                </a:cubicBezTo>
                <a:cubicBezTo>
                  <a:pt x="1882" y="8002"/>
                  <a:pt x="1882" y="7907"/>
                  <a:pt x="1905" y="7788"/>
                </a:cubicBezTo>
                <a:cubicBezTo>
                  <a:pt x="1953" y="7692"/>
                  <a:pt x="2025" y="7621"/>
                  <a:pt x="2120" y="7573"/>
                </a:cubicBezTo>
                <a:lnTo>
                  <a:pt x="2358" y="7454"/>
                </a:lnTo>
                <a:close/>
                <a:moveTo>
                  <a:pt x="6692" y="8478"/>
                </a:moveTo>
                <a:lnTo>
                  <a:pt x="7264" y="8621"/>
                </a:lnTo>
                <a:lnTo>
                  <a:pt x="7931" y="8812"/>
                </a:lnTo>
                <a:lnTo>
                  <a:pt x="7954" y="8812"/>
                </a:lnTo>
                <a:lnTo>
                  <a:pt x="7811" y="9383"/>
                </a:lnTo>
                <a:lnTo>
                  <a:pt x="6525" y="9050"/>
                </a:lnTo>
                <a:lnTo>
                  <a:pt x="6692" y="8478"/>
                </a:lnTo>
                <a:close/>
                <a:moveTo>
                  <a:pt x="2120" y="4072"/>
                </a:moveTo>
                <a:lnTo>
                  <a:pt x="2120" y="5311"/>
                </a:lnTo>
                <a:cubicBezTo>
                  <a:pt x="2120" y="5358"/>
                  <a:pt x="2120" y="5430"/>
                  <a:pt x="2167" y="5454"/>
                </a:cubicBezTo>
                <a:lnTo>
                  <a:pt x="2929" y="6335"/>
                </a:lnTo>
                <a:lnTo>
                  <a:pt x="2406" y="6597"/>
                </a:lnTo>
                <a:lnTo>
                  <a:pt x="2239" y="6668"/>
                </a:lnTo>
                <a:cubicBezTo>
                  <a:pt x="2167" y="6716"/>
                  <a:pt x="2120" y="6787"/>
                  <a:pt x="2120" y="6859"/>
                </a:cubicBezTo>
                <a:cubicBezTo>
                  <a:pt x="2120" y="6930"/>
                  <a:pt x="2120" y="6978"/>
                  <a:pt x="2167" y="7025"/>
                </a:cubicBezTo>
                <a:lnTo>
                  <a:pt x="1905" y="7145"/>
                </a:lnTo>
                <a:cubicBezTo>
                  <a:pt x="1691" y="7264"/>
                  <a:pt x="1548" y="7430"/>
                  <a:pt x="1477" y="7645"/>
                </a:cubicBezTo>
                <a:cubicBezTo>
                  <a:pt x="1405" y="7859"/>
                  <a:pt x="1405" y="8097"/>
                  <a:pt x="1524" y="8311"/>
                </a:cubicBezTo>
                <a:cubicBezTo>
                  <a:pt x="1659" y="8614"/>
                  <a:pt x="1959" y="8786"/>
                  <a:pt x="2275" y="8786"/>
                </a:cubicBezTo>
                <a:cubicBezTo>
                  <a:pt x="2406" y="8786"/>
                  <a:pt x="2541" y="8756"/>
                  <a:pt x="2668" y="8692"/>
                </a:cubicBezTo>
                <a:lnTo>
                  <a:pt x="2929" y="8573"/>
                </a:lnTo>
                <a:cubicBezTo>
                  <a:pt x="2929" y="8597"/>
                  <a:pt x="2953" y="8621"/>
                  <a:pt x="2977" y="8645"/>
                </a:cubicBezTo>
                <a:cubicBezTo>
                  <a:pt x="3025" y="8692"/>
                  <a:pt x="3049" y="8716"/>
                  <a:pt x="3096" y="8716"/>
                </a:cubicBezTo>
                <a:cubicBezTo>
                  <a:pt x="3117" y="8723"/>
                  <a:pt x="3136" y="8726"/>
                  <a:pt x="3153" y="8726"/>
                </a:cubicBezTo>
                <a:cubicBezTo>
                  <a:pt x="3196" y="8726"/>
                  <a:pt x="3229" y="8709"/>
                  <a:pt x="3263" y="8692"/>
                </a:cubicBezTo>
                <a:cubicBezTo>
                  <a:pt x="3334" y="8645"/>
                  <a:pt x="3406" y="8621"/>
                  <a:pt x="3501" y="8573"/>
                </a:cubicBezTo>
                <a:cubicBezTo>
                  <a:pt x="3715" y="8478"/>
                  <a:pt x="3930" y="8359"/>
                  <a:pt x="4144" y="8264"/>
                </a:cubicBezTo>
                <a:cubicBezTo>
                  <a:pt x="4168" y="8240"/>
                  <a:pt x="4168" y="8240"/>
                  <a:pt x="4192" y="8240"/>
                </a:cubicBezTo>
                <a:cubicBezTo>
                  <a:pt x="4311" y="8169"/>
                  <a:pt x="4358" y="8049"/>
                  <a:pt x="4311" y="7930"/>
                </a:cubicBezTo>
                <a:cubicBezTo>
                  <a:pt x="4406" y="7930"/>
                  <a:pt x="4525" y="7954"/>
                  <a:pt x="4620" y="8026"/>
                </a:cubicBezTo>
                <a:cubicBezTo>
                  <a:pt x="4787" y="8121"/>
                  <a:pt x="4882" y="8311"/>
                  <a:pt x="4882" y="8502"/>
                </a:cubicBezTo>
                <a:lnTo>
                  <a:pt x="4882" y="9669"/>
                </a:lnTo>
                <a:lnTo>
                  <a:pt x="4311" y="9526"/>
                </a:lnTo>
                <a:lnTo>
                  <a:pt x="858" y="9526"/>
                </a:lnTo>
                <a:cubicBezTo>
                  <a:pt x="977" y="9026"/>
                  <a:pt x="1215" y="8049"/>
                  <a:pt x="1215" y="7073"/>
                </a:cubicBezTo>
                <a:cubicBezTo>
                  <a:pt x="1215" y="6859"/>
                  <a:pt x="1215" y="6621"/>
                  <a:pt x="1191" y="6359"/>
                </a:cubicBezTo>
                <a:cubicBezTo>
                  <a:pt x="1167" y="5930"/>
                  <a:pt x="1096" y="5430"/>
                  <a:pt x="1001" y="4858"/>
                </a:cubicBezTo>
                <a:cubicBezTo>
                  <a:pt x="953" y="4596"/>
                  <a:pt x="929" y="4334"/>
                  <a:pt x="905" y="4072"/>
                </a:cubicBezTo>
                <a:close/>
                <a:moveTo>
                  <a:pt x="5692" y="7192"/>
                </a:moveTo>
                <a:cubicBezTo>
                  <a:pt x="5716" y="7216"/>
                  <a:pt x="5763" y="7240"/>
                  <a:pt x="5787" y="7240"/>
                </a:cubicBezTo>
                <a:cubicBezTo>
                  <a:pt x="6002" y="7359"/>
                  <a:pt x="6311" y="7478"/>
                  <a:pt x="6716" y="7597"/>
                </a:cubicBezTo>
                <a:lnTo>
                  <a:pt x="6621" y="7954"/>
                </a:lnTo>
                <a:lnTo>
                  <a:pt x="6573" y="7954"/>
                </a:lnTo>
                <a:cubicBezTo>
                  <a:pt x="6558" y="7951"/>
                  <a:pt x="6542" y="7950"/>
                  <a:pt x="6527" y="7950"/>
                </a:cubicBezTo>
                <a:cubicBezTo>
                  <a:pt x="6424" y="7950"/>
                  <a:pt x="6329" y="8017"/>
                  <a:pt x="6287" y="8121"/>
                </a:cubicBezTo>
                <a:lnTo>
                  <a:pt x="6025" y="9145"/>
                </a:lnTo>
                <a:cubicBezTo>
                  <a:pt x="6002" y="9193"/>
                  <a:pt x="6025" y="9264"/>
                  <a:pt x="6049" y="9312"/>
                </a:cubicBezTo>
                <a:cubicBezTo>
                  <a:pt x="6073" y="9383"/>
                  <a:pt x="6121" y="9407"/>
                  <a:pt x="6192" y="9431"/>
                </a:cubicBezTo>
                <a:lnTo>
                  <a:pt x="7931" y="9883"/>
                </a:lnTo>
                <a:cubicBezTo>
                  <a:pt x="7931" y="9907"/>
                  <a:pt x="7954" y="9907"/>
                  <a:pt x="7978" y="9907"/>
                </a:cubicBezTo>
                <a:cubicBezTo>
                  <a:pt x="8073" y="9907"/>
                  <a:pt x="8169" y="9836"/>
                  <a:pt x="8216" y="9740"/>
                </a:cubicBezTo>
                <a:lnTo>
                  <a:pt x="8478" y="8716"/>
                </a:lnTo>
                <a:cubicBezTo>
                  <a:pt x="8502" y="8645"/>
                  <a:pt x="8478" y="8597"/>
                  <a:pt x="8454" y="8526"/>
                </a:cubicBezTo>
                <a:cubicBezTo>
                  <a:pt x="8431" y="8478"/>
                  <a:pt x="8383" y="8430"/>
                  <a:pt x="8312" y="8430"/>
                </a:cubicBezTo>
                <a:lnTo>
                  <a:pt x="8288" y="8407"/>
                </a:lnTo>
                <a:lnTo>
                  <a:pt x="8383" y="8026"/>
                </a:lnTo>
                <a:cubicBezTo>
                  <a:pt x="8574" y="8073"/>
                  <a:pt x="8764" y="8073"/>
                  <a:pt x="8955" y="8097"/>
                </a:cubicBezTo>
                <a:lnTo>
                  <a:pt x="9193" y="8097"/>
                </a:lnTo>
                <a:cubicBezTo>
                  <a:pt x="9217" y="8097"/>
                  <a:pt x="9264" y="8121"/>
                  <a:pt x="9312" y="8121"/>
                </a:cubicBezTo>
                <a:cubicBezTo>
                  <a:pt x="10026" y="8169"/>
                  <a:pt x="10812" y="8216"/>
                  <a:pt x="11169" y="8812"/>
                </a:cubicBezTo>
                <a:cubicBezTo>
                  <a:pt x="11431" y="9264"/>
                  <a:pt x="11312" y="9907"/>
                  <a:pt x="11241" y="10193"/>
                </a:cubicBezTo>
                <a:lnTo>
                  <a:pt x="10741" y="10193"/>
                </a:lnTo>
                <a:cubicBezTo>
                  <a:pt x="10622" y="10193"/>
                  <a:pt x="10503" y="10288"/>
                  <a:pt x="10526" y="10431"/>
                </a:cubicBezTo>
                <a:cubicBezTo>
                  <a:pt x="10526" y="10550"/>
                  <a:pt x="10622" y="10645"/>
                  <a:pt x="10741" y="10645"/>
                </a:cubicBezTo>
                <a:lnTo>
                  <a:pt x="11503" y="10645"/>
                </a:lnTo>
                <a:lnTo>
                  <a:pt x="11503" y="11122"/>
                </a:lnTo>
                <a:lnTo>
                  <a:pt x="7026" y="11122"/>
                </a:lnTo>
                <a:lnTo>
                  <a:pt x="4168" y="10740"/>
                </a:lnTo>
                <a:cubicBezTo>
                  <a:pt x="4151" y="10736"/>
                  <a:pt x="4134" y="10734"/>
                  <a:pt x="4117" y="10734"/>
                </a:cubicBezTo>
                <a:cubicBezTo>
                  <a:pt x="4040" y="10734"/>
                  <a:pt x="3969" y="10777"/>
                  <a:pt x="3930" y="10836"/>
                </a:cubicBezTo>
                <a:lnTo>
                  <a:pt x="3739" y="11145"/>
                </a:lnTo>
                <a:lnTo>
                  <a:pt x="477" y="11145"/>
                </a:lnTo>
                <a:lnTo>
                  <a:pt x="477" y="9978"/>
                </a:lnTo>
                <a:lnTo>
                  <a:pt x="4215" y="9978"/>
                </a:lnTo>
                <a:lnTo>
                  <a:pt x="6525" y="10550"/>
                </a:lnTo>
                <a:lnTo>
                  <a:pt x="6930" y="10645"/>
                </a:lnTo>
                <a:cubicBezTo>
                  <a:pt x="6954" y="10669"/>
                  <a:pt x="6978" y="10669"/>
                  <a:pt x="7002" y="10669"/>
                </a:cubicBezTo>
                <a:lnTo>
                  <a:pt x="8978" y="10669"/>
                </a:lnTo>
                <a:cubicBezTo>
                  <a:pt x="9121" y="10669"/>
                  <a:pt x="9217" y="10550"/>
                  <a:pt x="9217" y="10407"/>
                </a:cubicBezTo>
                <a:cubicBezTo>
                  <a:pt x="9193" y="10288"/>
                  <a:pt x="9097" y="10193"/>
                  <a:pt x="8955" y="10193"/>
                </a:cubicBezTo>
                <a:lnTo>
                  <a:pt x="7026" y="10193"/>
                </a:lnTo>
                <a:lnTo>
                  <a:pt x="6668" y="10098"/>
                </a:lnTo>
                <a:lnTo>
                  <a:pt x="5359" y="9788"/>
                </a:lnTo>
                <a:lnTo>
                  <a:pt x="5359" y="8502"/>
                </a:lnTo>
                <a:cubicBezTo>
                  <a:pt x="5359" y="8145"/>
                  <a:pt x="5168" y="7811"/>
                  <a:pt x="4858" y="7621"/>
                </a:cubicBezTo>
                <a:cubicBezTo>
                  <a:pt x="4858" y="7621"/>
                  <a:pt x="4858" y="7621"/>
                  <a:pt x="4858" y="7597"/>
                </a:cubicBezTo>
                <a:lnTo>
                  <a:pt x="5692" y="7192"/>
                </a:lnTo>
                <a:close/>
                <a:moveTo>
                  <a:pt x="238" y="0"/>
                </a:moveTo>
                <a:cubicBezTo>
                  <a:pt x="119" y="0"/>
                  <a:pt x="24" y="95"/>
                  <a:pt x="24" y="238"/>
                </a:cubicBezTo>
                <a:cubicBezTo>
                  <a:pt x="24" y="262"/>
                  <a:pt x="24" y="1000"/>
                  <a:pt x="215" y="2263"/>
                </a:cubicBezTo>
                <a:cubicBezTo>
                  <a:pt x="96" y="2286"/>
                  <a:pt x="24" y="2382"/>
                  <a:pt x="24" y="2501"/>
                </a:cubicBezTo>
                <a:lnTo>
                  <a:pt x="24" y="3834"/>
                </a:lnTo>
                <a:cubicBezTo>
                  <a:pt x="24" y="3953"/>
                  <a:pt x="119" y="4072"/>
                  <a:pt x="238" y="4072"/>
                </a:cubicBezTo>
                <a:lnTo>
                  <a:pt x="429" y="4072"/>
                </a:lnTo>
                <a:cubicBezTo>
                  <a:pt x="429" y="4096"/>
                  <a:pt x="453" y="4144"/>
                  <a:pt x="453" y="4168"/>
                </a:cubicBezTo>
                <a:cubicBezTo>
                  <a:pt x="453" y="4287"/>
                  <a:pt x="477" y="4430"/>
                  <a:pt x="500" y="4549"/>
                </a:cubicBezTo>
                <a:cubicBezTo>
                  <a:pt x="500" y="4692"/>
                  <a:pt x="524" y="4811"/>
                  <a:pt x="548" y="4954"/>
                </a:cubicBezTo>
                <a:cubicBezTo>
                  <a:pt x="667" y="5644"/>
                  <a:pt x="739" y="6263"/>
                  <a:pt x="739" y="6763"/>
                </a:cubicBezTo>
                <a:cubicBezTo>
                  <a:pt x="762" y="6859"/>
                  <a:pt x="762" y="6978"/>
                  <a:pt x="762" y="7073"/>
                </a:cubicBezTo>
                <a:cubicBezTo>
                  <a:pt x="762" y="8073"/>
                  <a:pt x="477" y="9121"/>
                  <a:pt x="381" y="9526"/>
                </a:cubicBezTo>
                <a:lnTo>
                  <a:pt x="238" y="9526"/>
                </a:lnTo>
                <a:cubicBezTo>
                  <a:pt x="119" y="9526"/>
                  <a:pt x="0" y="9621"/>
                  <a:pt x="0" y="9764"/>
                </a:cubicBezTo>
                <a:lnTo>
                  <a:pt x="0" y="11383"/>
                </a:lnTo>
                <a:cubicBezTo>
                  <a:pt x="0" y="11503"/>
                  <a:pt x="119" y="11598"/>
                  <a:pt x="238" y="11598"/>
                </a:cubicBezTo>
                <a:lnTo>
                  <a:pt x="3882" y="11598"/>
                </a:lnTo>
                <a:cubicBezTo>
                  <a:pt x="3954" y="11598"/>
                  <a:pt x="4025" y="11574"/>
                  <a:pt x="4073" y="11503"/>
                </a:cubicBezTo>
                <a:lnTo>
                  <a:pt x="4239" y="11241"/>
                </a:lnTo>
                <a:lnTo>
                  <a:pt x="6978" y="11598"/>
                </a:lnTo>
                <a:lnTo>
                  <a:pt x="11741" y="11598"/>
                </a:lnTo>
                <a:cubicBezTo>
                  <a:pt x="11884" y="11598"/>
                  <a:pt x="11979" y="11503"/>
                  <a:pt x="11979" y="11360"/>
                </a:cubicBezTo>
                <a:lnTo>
                  <a:pt x="11979" y="10431"/>
                </a:lnTo>
                <a:cubicBezTo>
                  <a:pt x="11979" y="10312"/>
                  <a:pt x="11884" y="10193"/>
                  <a:pt x="11741" y="10193"/>
                </a:cubicBezTo>
                <a:lnTo>
                  <a:pt x="11717" y="10193"/>
                </a:lnTo>
                <a:cubicBezTo>
                  <a:pt x="11836" y="9788"/>
                  <a:pt x="11884" y="9121"/>
                  <a:pt x="11574" y="8573"/>
                </a:cubicBezTo>
                <a:cubicBezTo>
                  <a:pt x="11098" y="7788"/>
                  <a:pt x="10098" y="7716"/>
                  <a:pt x="9359" y="7645"/>
                </a:cubicBezTo>
                <a:lnTo>
                  <a:pt x="9217" y="7645"/>
                </a:lnTo>
                <a:cubicBezTo>
                  <a:pt x="9145" y="7645"/>
                  <a:pt x="9074" y="7621"/>
                  <a:pt x="8978" y="7621"/>
                </a:cubicBezTo>
                <a:cubicBezTo>
                  <a:pt x="8812" y="7621"/>
                  <a:pt x="8669" y="7597"/>
                  <a:pt x="8502" y="7597"/>
                </a:cubicBezTo>
                <a:lnTo>
                  <a:pt x="8526" y="7478"/>
                </a:lnTo>
                <a:cubicBezTo>
                  <a:pt x="8574" y="7359"/>
                  <a:pt x="8550" y="7264"/>
                  <a:pt x="8502" y="7168"/>
                </a:cubicBezTo>
                <a:cubicBezTo>
                  <a:pt x="8431" y="7073"/>
                  <a:pt x="8335" y="7002"/>
                  <a:pt x="8240" y="6978"/>
                </a:cubicBezTo>
                <a:lnTo>
                  <a:pt x="7383" y="6740"/>
                </a:lnTo>
                <a:cubicBezTo>
                  <a:pt x="7339" y="6731"/>
                  <a:pt x="7299" y="6725"/>
                  <a:pt x="7260" y="6725"/>
                </a:cubicBezTo>
                <a:cubicBezTo>
                  <a:pt x="7194" y="6725"/>
                  <a:pt x="7134" y="6742"/>
                  <a:pt x="7073" y="6787"/>
                </a:cubicBezTo>
                <a:cubicBezTo>
                  <a:pt x="6978" y="6835"/>
                  <a:pt x="6907" y="6930"/>
                  <a:pt x="6859" y="7025"/>
                </a:cubicBezTo>
                <a:lnTo>
                  <a:pt x="6835" y="7145"/>
                </a:lnTo>
                <a:cubicBezTo>
                  <a:pt x="6597" y="7073"/>
                  <a:pt x="6383" y="7002"/>
                  <a:pt x="6216" y="6930"/>
                </a:cubicBezTo>
                <a:cubicBezTo>
                  <a:pt x="6287" y="6883"/>
                  <a:pt x="6359" y="6811"/>
                  <a:pt x="6383" y="6716"/>
                </a:cubicBezTo>
                <a:cubicBezTo>
                  <a:pt x="6406" y="6621"/>
                  <a:pt x="6406" y="6502"/>
                  <a:pt x="6359" y="6406"/>
                </a:cubicBezTo>
                <a:lnTo>
                  <a:pt x="5954" y="5597"/>
                </a:lnTo>
                <a:cubicBezTo>
                  <a:pt x="5888" y="5464"/>
                  <a:pt x="5752" y="5377"/>
                  <a:pt x="5603" y="5377"/>
                </a:cubicBezTo>
                <a:cubicBezTo>
                  <a:pt x="5538" y="5377"/>
                  <a:pt x="5471" y="5394"/>
                  <a:pt x="5406" y="5430"/>
                </a:cubicBezTo>
                <a:lnTo>
                  <a:pt x="5240" y="5501"/>
                </a:lnTo>
                <a:cubicBezTo>
                  <a:pt x="5240" y="5478"/>
                  <a:pt x="5240" y="5454"/>
                  <a:pt x="5240" y="5430"/>
                </a:cubicBezTo>
                <a:cubicBezTo>
                  <a:pt x="5240" y="5358"/>
                  <a:pt x="5216" y="5144"/>
                  <a:pt x="5263" y="4477"/>
                </a:cubicBezTo>
                <a:lnTo>
                  <a:pt x="5478" y="4477"/>
                </a:lnTo>
                <a:cubicBezTo>
                  <a:pt x="5573" y="4477"/>
                  <a:pt x="5668" y="4406"/>
                  <a:pt x="5692" y="4311"/>
                </a:cubicBezTo>
                <a:lnTo>
                  <a:pt x="5835" y="3858"/>
                </a:lnTo>
                <a:cubicBezTo>
                  <a:pt x="6216" y="2691"/>
                  <a:pt x="6287" y="1405"/>
                  <a:pt x="6049" y="191"/>
                </a:cubicBezTo>
                <a:cubicBezTo>
                  <a:pt x="6049" y="72"/>
                  <a:pt x="5930" y="0"/>
                  <a:pt x="58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9"/>
          <p:cNvSpPr/>
          <p:nvPr/>
        </p:nvSpPr>
        <p:spPr>
          <a:xfrm>
            <a:off x="3057682" y="2421569"/>
            <a:ext cx="17568" cy="15594"/>
          </a:xfrm>
          <a:custGeom>
            <a:rect b="b" l="l" r="r" t="t"/>
            <a:pathLst>
              <a:path extrusionOk="0" h="466" w="525">
                <a:moveTo>
                  <a:pt x="238" y="1"/>
                </a:moveTo>
                <a:cubicBezTo>
                  <a:pt x="143" y="1"/>
                  <a:pt x="72" y="72"/>
                  <a:pt x="24" y="167"/>
                </a:cubicBezTo>
                <a:cubicBezTo>
                  <a:pt x="0" y="263"/>
                  <a:pt x="48" y="382"/>
                  <a:pt x="119" y="429"/>
                </a:cubicBezTo>
                <a:cubicBezTo>
                  <a:pt x="155" y="453"/>
                  <a:pt x="197" y="465"/>
                  <a:pt x="241" y="465"/>
                </a:cubicBezTo>
                <a:cubicBezTo>
                  <a:pt x="286" y="465"/>
                  <a:pt x="334" y="453"/>
                  <a:pt x="381" y="429"/>
                </a:cubicBezTo>
                <a:cubicBezTo>
                  <a:pt x="476" y="382"/>
                  <a:pt x="524" y="263"/>
                  <a:pt x="476" y="144"/>
                </a:cubicBezTo>
                <a:cubicBezTo>
                  <a:pt x="429" y="48"/>
                  <a:pt x="334" y="1"/>
                  <a:pt x="2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9"/>
          <p:cNvSpPr/>
          <p:nvPr/>
        </p:nvSpPr>
        <p:spPr>
          <a:xfrm>
            <a:off x="2785933" y="2156613"/>
            <a:ext cx="17568" cy="15560"/>
          </a:xfrm>
          <a:custGeom>
            <a:rect b="b" l="l" r="r" t="t"/>
            <a:pathLst>
              <a:path extrusionOk="0" h="465" w="525">
                <a:moveTo>
                  <a:pt x="274" y="0"/>
                </a:moveTo>
                <a:cubicBezTo>
                  <a:pt x="227" y="0"/>
                  <a:pt x="179" y="12"/>
                  <a:pt x="143" y="36"/>
                </a:cubicBezTo>
                <a:cubicBezTo>
                  <a:pt x="48" y="84"/>
                  <a:pt x="0" y="203"/>
                  <a:pt x="48" y="322"/>
                </a:cubicBezTo>
                <a:cubicBezTo>
                  <a:pt x="96" y="393"/>
                  <a:pt x="167" y="465"/>
                  <a:pt x="262" y="465"/>
                </a:cubicBezTo>
                <a:cubicBezTo>
                  <a:pt x="358" y="465"/>
                  <a:pt x="453" y="393"/>
                  <a:pt x="477" y="298"/>
                </a:cubicBezTo>
                <a:cubicBezTo>
                  <a:pt x="524" y="203"/>
                  <a:pt x="477" y="108"/>
                  <a:pt x="405" y="36"/>
                </a:cubicBezTo>
                <a:cubicBezTo>
                  <a:pt x="370" y="12"/>
                  <a:pt x="322"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 name="Google Shape;1173;p69"/>
          <p:cNvGrpSpPr/>
          <p:nvPr/>
        </p:nvGrpSpPr>
        <p:grpSpPr>
          <a:xfrm>
            <a:off x="6727347" y="2690139"/>
            <a:ext cx="373776" cy="400847"/>
            <a:chOff x="6727347" y="2690139"/>
            <a:chExt cx="373776" cy="400847"/>
          </a:xfrm>
        </p:grpSpPr>
        <p:sp>
          <p:nvSpPr>
            <p:cNvPr id="1174" name="Google Shape;1174;p69"/>
            <p:cNvSpPr/>
            <p:nvPr/>
          </p:nvSpPr>
          <p:spPr>
            <a:xfrm>
              <a:off x="6727347" y="2690139"/>
              <a:ext cx="373776" cy="400847"/>
            </a:xfrm>
            <a:custGeom>
              <a:rect b="b" l="l" r="r" t="t"/>
              <a:pathLst>
                <a:path extrusionOk="0" h="11979" w="11170">
                  <a:moveTo>
                    <a:pt x="3621" y="476"/>
                  </a:moveTo>
                  <a:lnTo>
                    <a:pt x="3621" y="738"/>
                  </a:lnTo>
                  <a:lnTo>
                    <a:pt x="2382" y="738"/>
                  </a:lnTo>
                  <a:lnTo>
                    <a:pt x="2382" y="476"/>
                  </a:lnTo>
                  <a:close/>
                  <a:moveTo>
                    <a:pt x="4478" y="1191"/>
                  </a:moveTo>
                  <a:lnTo>
                    <a:pt x="4478" y="1929"/>
                  </a:lnTo>
                  <a:lnTo>
                    <a:pt x="1525" y="1929"/>
                  </a:lnTo>
                  <a:lnTo>
                    <a:pt x="1525" y="1191"/>
                  </a:lnTo>
                  <a:close/>
                  <a:moveTo>
                    <a:pt x="10622" y="8597"/>
                  </a:moveTo>
                  <a:cubicBezTo>
                    <a:pt x="10646" y="8597"/>
                    <a:pt x="10670" y="8621"/>
                    <a:pt x="10670" y="8621"/>
                  </a:cubicBezTo>
                  <a:cubicBezTo>
                    <a:pt x="10694" y="8621"/>
                    <a:pt x="10694" y="8645"/>
                    <a:pt x="10694" y="8669"/>
                  </a:cubicBezTo>
                  <a:lnTo>
                    <a:pt x="10646" y="9455"/>
                  </a:lnTo>
                  <a:cubicBezTo>
                    <a:pt x="10646" y="9478"/>
                    <a:pt x="10622" y="9526"/>
                    <a:pt x="10575" y="9526"/>
                  </a:cubicBezTo>
                  <a:lnTo>
                    <a:pt x="9765" y="9526"/>
                  </a:lnTo>
                  <a:lnTo>
                    <a:pt x="9812" y="8597"/>
                  </a:lnTo>
                  <a:close/>
                  <a:moveTo>
                    <a:pt x="9336" y="8597"/>
                  </a:moveTo>
                  <a:lnTo>
                    <a:pt x="9217" y="10931"/>
                  </a:lnTo>
                  <a:cubicBezTo>
                    <a:pt x="9193" y="11241"/>
                    <a:pt x="8955" y="11479"/>
                    <a:pt x="8646" y="11479"/>
                  </a:cubicBezTo>
                  <a:lnTo>
                    <a:pt x="5859" y="11479"/>
                  </a:lnTo>
                  <a:cubicBezTo>
                    <a:pt x="5716" y="11479"/>
                    <a:pt x="5597" y="11431"/>
                    <a:pt x="5502" y="11360"/>
                  </a:cubicBezTo>
                  <a:cubicBezTo>
                    <a:pt x="5502" y="11360"/>
                    <a:pt x="5502" y="11336"/>
                    <a:pt x="5502" y="11336"/>
                  </a:cubicBezTo>
                  <a:cubicBezTo>
                    <a:pt x="5383" y="11241"/>
                    <a:pt x="5312" y="11122"/>
                    <a:pt x="5288" y="10979"/>
                  </a:cubicBezTo>
                  <a:lnTo>
                    <a:pt x="5288" y="10955"/>
                  </a:lnTo>
                  <a:lnTo>
                    <a:pt x="5288" y="10931"/>
                  </a:lnTo>
                  <a:lnTo>
                    <a:pt x="5288" y="10812"/>
                  </a:lnTo>
                  <a:lnTo>
                    <a:pt x="5264" y="10026"/>
                  </a:lnTo>
                  <a:lnTo>
                    <a:pt x="5192" y="8597"/>
                  </a:lnTo>
                  <a:close/>
                  <a:moveTo>
                    <a:pt x="4788" y="10264"/>
                  </a:moveTo>
                  <a:lnTo>
                    <a:pt x="4811" y="10383"/>
                  </a:lnTo>
                  <a:lnTo>
                    <a:pt x="4835" y="10955"/>
                  </a:lnTo>
                  <a:cubicBezTo>
                    <a:pt x="4835" y="10979"/>
                    <a:pt x="4835" y="11002"/>
                    <a:pt x="4835" y="11026"/>
                  </a:cubicBezTo>
                  <a:lnTo>
                    <a:pt x="4835" y="11098"/>
                  </a:lnTo>
                  <a:cubicBezTo>
                    <a:pt x="4859" y="11217"/>
                    <a:pt x="4907" y="11360"/>
                    <a:pt x="4978" y="11455"/>
                  </a:cubicBezTo>
                  <a:cubicBezTo>
                    <a:pt x="4907" y="11479"/>
                    <a:pt x="4811" y="11503"/>
                    <a:pt x="4716" y="11503"/>
                  </a:cubicBezTo>
                  <a:lnTo>
                    <a:pt x="1287" y="11503"/>
                  </a:lnTo>
                  <a:cubicBezTo>
                    <a:pt x="1192" y="11503"/>
                    <a:pt x="1096" y="11479"/>
                    <a:pt x="1001" y="11455"/>
                  </a:cubicBezTo>
                  <a:cubicBezTo>
                    <a:pt x="882" y="11407"/>
                    <a:pt x="787" y="11336"/>
                    <a:pt x="692" y="11241"/>
                  </a:cubicBezTo>
                  <a:cubicBezTo>
                    <a:pt x="596" y="11145"/>
                    <a:pt x="525" y="11002"/>
                    <a:pt x="477" y="10860"/>
                  </a:cubicBezTo>
                  <a:cubicBezTo>
                    <a:pt x="477" y="10788"/>
                    <a:pt x="477" y="10717"/>
                    <a:pt x="477" y="10645"/>
                  </a:cubicBezTo>
                  <a:lnTo>
                    <a:pt x="501" y="10264"/>
                  </a:lnTo>
                  <a:close/>
                  <a:moveTo>
                    <a:pt x="2144" y="0"/>
                  </a:moveTo>
                  <a:cubicBezTo>
                    <a:pt x="2025" y="0"/>
                    <a:pt x="1906" y="95"/>
                    <a:pt x="1906" y="238"/>
                  </a:cubicBezTo>
                  <a:lnTo>
                    <a:pt x="1906" y="738"/>
                  </a:lnTo>
                  <a:lnTo>
                    <a:pt x="1287" y="738"/>
                  </a:lnTo>
                  <a:cubicBezTo>
                    <a:pt x="1168" y="738"/>
                    <a:pt x="1049" y="834"/>
                    <a:pt x="1049" y="977"/>
                  </a:cubicBezTo>
                  <a:lnTo>
                    <a:pt x="1049" y="1929"/>
                  </a:lnTo>
                  <a:lnTo>
                    <a:pt x="977" y="1929"/>
                  </a:lnTo>
                  <a:cubicBezTo>
                    <a:pt x="692" y="1929"/>
                    <a:pt x="430" y="2167"/>
                    <a:pt x="430" y="2477"/>
                  </a:cubicBezTo>
                  <a:lnTo>
                    <a:pt x="168" y="7264"/>
                  </a:lnTo>
                  <a:cubicBezTo>
                    <a:pt x="168" y="7406"/>
                    <a:pt x="263" y="7502"/>
                    <a:pt x="382" y="7526"/>
                  </a:cubicBezTo>
                  <a:cubicBezTo>
                    <a:pt x="525" y="7526"/>
                    <a:pt x="620" y="7430"/>
                    <a:pt x="644" y="7287"/>
                  </a:cubicBezTo>
                  <a:lnTo>
                    <a:pt x="882" y="2501"/>
                  </a:lnTo>
                  <a:cubicBezTo>
                    <a:pt x="882" y="2453"/>
                    <a:pt x="930" y="2405"/>
                    <a:pt x="977" y="2405"/>
                  </a:cubicBezTo>
                  <a:lnTo>
                    <a:pt x="5026" y="2405"/>
                  </a:lnTo>
                  <a:cubicBezTo>
                    <a:pt x="5073" y="2405"/>
                    <a:pt x="5121" y="2453"/>
                    <a:pt x="5121" y="2501"/>
                  </a:cubicBezTo>
                  <a:lnTo>
                    <a:pt x="5407" y="8121"/>
                  </a:lnTo>
                  <a:lnTo>
                    <a:pt x="4930" y="8121"/>
                  </a:lnTo>
                  <a:cubicBezTo>
                    <a:pt x="4883" y="8121"/>
                    <a:pt x="4811" y="8145"/>
                    <a:pt x="4764" y="8192"/>
                  </a:cubicBezTo>
                  <a:cubicBezTo>
                    <a:pt x="4716" y="8240"/>
                    <a:pt x="4692" y="8311"/>
                    <a:pt x="4716" y="8383"/>
                  </a:cubicBezTo>
                  <a:lnTo>
                    <a:pt x="4764" y="9812"/>
                  </a:lnTo>
                  <a:lnTo>
                    <a:pt x="525" y="9812"/>
                  </a:lnTo>
                  <a:lnTo>
                    <a:pt x="549" y="9073"/>
                  </a:lnTo>
                  <a:cubicBezTo>
                    <a:pt x="549" y="8954"/>
                    <a:pt x="453" y="8835"/>
                    <a:pt x="334" y="8835"/>
                  </a:cubicBezTo>
                  <a:cubicBezTo>
                    <a:pt x="215" y="8835"/>
                    <a:pt x="96" y="8931"/>
                    <a:pt x="96" y="9050"/>
                  </a:cubicBezTo>
                  <a:lnTo>
                    <a:pt x="49" y="10026"/>
                  </a:lnTo>
                  <a:lnTo>
                    <a:pt x="1" y="10621"/>
                  </a:lnTo>
                  <a:cubicBezTo>
                    <a:pt x="1" y="10931"/>
                    <a:pt x="96" y="11217"/>
                    <a:pt x="287" y="11479"/>
                  </a:cubicBezTo>
                  <a:cubicBezTo>
                    <a:pt x="310" y="11503"/>
                    <a:pt x="334" y="11526"/>
                    <a:pt x="358" y="11574"/>
                  </a:cubicBezTo>
                  <a:cubicBezTo>
                    <a:pt x="620" y="11836"/>
                    <a:pt x="930" y="11979"/>
                    <a:pt x="1287" y="11979"/>
                  </a:cubicBezTo>
                  <a:lnTo>
                    <a:pt x="4716" y="11979"/>
                  </a:lnTo>
                  <a:cubicBezTo>
                    <a:pt x="4930" y="11979"/>
                    <a:pt x="5145" y="11907"/>
                    <a:pt x="5335" y="11812"/>
                  </a:cubicBezTo>
                  <a:cubicBezTo>
                    <a:pt x="5502" y="11884"/>
                    <a:pt x="5669" y="11955"/>
                    <a:pt x="5859" y="11955"/>
                  </a:cubicBezTo>
                  <a:lnTo>
                    <a:pt x="8646" y="11955"/>
                  </a:lnTo>
                  <a:cubicBezTo>
                    <a:pt x="9193" y="11955"/>
                    <a:pt x="9646" y="11526"/>
                    <a:pt x="9693" y="10979"/>
                  </a:cubicBezTo>
                  <a:lnTo>
                    <a:pt x="9741" y="9978"/>
                  </a:lnTo>
                  <a:lnTo>
                    <a:pt x="10575" y="9978"/>
                  </a:lnTo>
                  <a:cubicBezTo>
                    <a:pt x="10860" y="9978"/>
                    <a:pt x="11098" y="9764"/>
                    <a:pt x="11122" y="9478"/>
                  </a:cubicBezTo>
                  <a:lnTo>
                    <a:pt x="11170" y="8716"/>
                  </a:lnTo>
                  <a:cubicBezTo>
                    <a:pt x="11170" y="8550"/>
                    <a:pt x="11122" y="8407"/>
                    <a:pt x="11027" y="8311"/>
                  </a:cubicBezTo>
                  <a:cubicBezTo>
                    <a:pt x="10908" y="8192"/>
                    <a:pt x="10765" y="8121"/>
                    <a:pt x="10622" y="8121"/>
                  </a:cubicBezTo>
                  <a:lnTo>
                    <a:pt x="5859" y="8121"/>
                  </a:lnTo>
                  <a:lnTo>
                    <a:pt x="5573" y="2477"/>
                  </a:lnTo>
                  <a:cubicBezTo>
                    <a:pt x="5573" y="2167"/>
                    <a:pt x="5312" y="1929"/>
                    <a:pt x="5026" y="1929"/>
                  </a:cubicBezTo>
                  <a:lnTo>
                    <a:pt x="4954" y="1929"/>
                  </a:lnTo>
                  <a:lnTo>
                    <a:pt x="4954" y="977"/>
                  </a:lnTo>
                  <a:cubicBezTo>
                    <a:pt x="4954" y="834"/>
                    <a:pt x="4835" y="738"/>
                    <a:pt x="4716" y="738"/>
                  </a:cubicBezTo>
                  <a:lnTo>
                    <a:pt x="4097" y="738"/>
                  </a:lnTo>
                  <a:lnTo>
                    <a:pt x="4097" y="238"/>
                  </a:lnTo>
                  <a:cubicBezTo>
                    <a:pt x="4097" y="95"/>
                    <a:pt x="3978" y="0"/>
                    <a:pt x="38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9"/>
            <p:cNvSpPr/>
            <p:nvPr/>
          </p:nvSpPr>
          <p:spPr>
            <a:xfrm>
              <a:off x="6928189" y="2855779"/>
              <a:ext cx="49424" cy="97342"/>
            </a:xfrm>
            <a:custGeom>
              <a:rect b="b" l="l" r="r" t="t"/>
              <a:pathLst>
                <a:path extrusionOk="0" h="2909" w="1477">
                  <a:moveTo>
                    <a:pt x="730" y="0"/>
                  </a:moveTo>
                  <a:cubicBezTo>
                    <a:pt x="669" y="0"/>
                    <a:pt x="610" y="24"/>
                    <a:pt x="572" y="75"/>
                  </a:cubicBezTo>
                  <a:cubicBezTo>
                    <a:pt x="310" y="337"/>
                    <a:pt x="0" y="1004"/>
                    <a:pt x="572" y="1623"/>
                  </a:cubicBezTo>
                  <a:cubicBezTo>
                    <a:pt x="953" y="2052"/>
                    <a:pt x="595" y="2456"/>
                    <a:pt x="572" y="2504"/>
                  </a:cubicBezTo>
                  <a:cubicBezTo>
                    <a:pt x="476" y="2599"/>
                    <a:pt x="476" y="2766"/>
                    <a:pt x="572" y="2837"/>
                  </a:cubicBezTo>
                  <a:cubicBezTo>
                    <a:pt x="619" y="2885"/>
                    <a:pt x="667" y="2909"/>
                    <a:pt x="738" y="2909"/>
                  </a:cubicBezTo>
                  <a:cubicBezTo>
                    <a:pt x="786" y="2909"/>
                    <a:pt x="857" y="2885"/>
                    <a:pt x="905" y="2837"/>
                  </a:cubicBezTo>
                  <a:cubicBezTo>
                    <a:pt x="1143" y="2576"/>
                    <a:pt x="1477" y="1909"/>
                    <a:pt x="905" y="1290"/>
                  </a:cubicBezTo>
                  <a:cubicBezTo>
                    <a:pt x="500" y="861"/>
                    <a:pt x="857" y="432"/>
                    <a:pt x="905" y="385"/>
                  </a:cubicBezTo>
                  <a:cubicBezTo>
                    <a:pt x="1000" y="289"/>
                    <a:pt x="977" y="146"/>
                    <a:pt x="881" y="51"/>
                  </a:cubicBezTo>
                  <a:cubicBezTo>
                    <a:pt x="837" y="18"/>
                    <a:pt x="783" y="0"/>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9"/>
            <p:cNvSpPr/>
            <p:nvPr/>
          </p:nvSpPr>
          <p:spPr>
            <a:xfrm>
              <a:off x="6983971" y="2896871"/>
              <a:ext cx="33496" cy="57054"/>
            </a:xfrm>
            <a:custGeom>
              <a:rect b="b" l="l" r="r" t="t"/>
              <a:pathLst>
                <a:path extrusionOk="0" h="1705" w="1001">
                  <a:moveTo>
                    <a:pt x="264" y="1"/>
                  </a:moveTo>
                  <a:cubicBezTo>
                    <a:pt x="212" y="1"/>
                    <a:pt x="161" y="20"/>
                    <a:pt x="119" y="62"/>
                  </a:cubicBezTo>
                  <a:cubicBezTo>
                    <a:pt x="24" y="157"/>
                    <a:pt x="0" y="300"/>
                    <a:pt x="95" y="395"/>
                  </a:cubicBezTo>
                  <a:cubicBezTo>
                    <a:pt x="143" y="443"/>
                    <a:pt x="500" y="871"/>
                    <a:pt x="95" y="1300"/>
                  </a:cubicBezTo>
                  <a:cubicBezTo>
                    <a:pt x="0" y="1395"/>
                    <a:pt x="24" y="1538"/>
                    <a:pt x="119" y="1633"/>
                  </a:cubicBezTo>
                  <a:cubicBezTo>
                    <a:pt x="167" y="1681"/>
                    <a:pt x="214" y="1705"/>
                    <a:pt x="262" y="1705"/>
                  </a:cubicBezTo>
                  <a:cubicBezTo>
                    <a:pt x="334" y="1705"/>
                    <a:pt x="381" y="1657"/>
                    <a:pt x="453" y="1609"/>
                  </a:cubicBezTo>
                  <a:cubicBezTo>
                    <a:pt x="1000" y="1014"/>
                    <a:pt x="691" y="347"/>
                    <a:pt x="453" y="85"/>
                  </a:cubicBezTo>
                  <a:cubicBezTo>
                    <a:pt x="399" y="32"/>
                    <a:pt x="331" y="1"/>
                    <a:pt x="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9"/>
            <p:cNvSpPr/>
            <p:nvPr/>
          </p:nvSpPr>
          <p:spPr>
            <a:xfrm>
              <a:off x="6730559" y="2956702"/>
              <a:ext cx="17568" cy="15560"/>
            </a:xfrm>
            <a:custGeom>
              <a:rect b="b" l="l" r="r" t="t"/>
              <a:pathLst>
                <a:path extrusionOk="0" h="465" w="525">
                  <a:moveTo>
                    <a:pt x="274" y="0"/>
                  </a:moveTo>
                  <a:cubicBezTo>
                    <a:pt x="226" y="0"/>
                    <a:pt x="179" y="12"/>
                    <a:pt x="143" y="36"/>
                  </a:cubicBezTo>
                  <a:cubicBezTo>
                    <a:pt x="48" y="83"/>
                    <a:pt x="0" y="226"/>
                    <a:pt x="48" y="322"/>
                  </a:cubicBezTo>
                  <a:cubicBezTo>
                    <a:pt x="95" y="417"/>
                    <a:pt x="191" y="464"/>
                    <a:pt x="286" y="464"/>
                  </a:cubicBezTo>
                  <a:cubicBezTo>
                    <a:pt x="381" y="464"/>
                    <a:pt x="453" y="393"/>
                    <a:pt x="500" y="298"/>
                  </a:cubicBezTo>
                  <a:cubicBezTo>
                    <a:pt x="524" y="203"/>
                    <a:pt x="476" y="107"/>
                    <a:pt x="405" y="36"/>
                  </a:cubicBezTo>
                  <a:cubicBezTo>
                    <a:pt x="369" y="12"/>
                    <a:pt x="322"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69"/>
          <p:cNvGrpSpPr/>
          <p:nvPr/>
        </p:nvGrpSpPr>
        <p:grpSpPr>
          <a:xfrm>
            <a:off x="4088862" y="3301332"/>
            <a:ext cx="332316" cy="400078"/>
            <a:chOff x="4088862" y="3301332"/>
            <a:chExt cx="332316" cy="400078"/>
          </a:xfrm>
        </p:grpSpPr>
        <p:sp>
          <p:nvSpPr>
            <p:cNvPr id="1179" name="Google Shape;1179;p69"/>
            <p:cNvSpPr/>
            <p:nvPr/>
          </p:nvSpPr>
          <p:spPr>
            <a:xfrm>
              <a:off x="4146217" y="3490194"/>
              <a:ext cx="149845" cy="109222"/>
            </a:xfrm>
            <a:custGeom>
              <a:rect b="b" l="l" r="r" t="t"/>
              <a:pathLst>
                <a:path extrusionOk="0" h="3264" w="4478">
                  <a:moveTo>
                    <a:pt x="644" y="1"/>
                  </a:moveTo>
                  <a:cubicBezTo>
                    <a:pt x="287" y="25"/>
                    <a:pt x="1" y="310"/>
                    <a:pt x="1" y="668"/>
                  </a:cubicBezTo>
                  <a:lnTo>
                    <a:pt x="1" y="2620"/>
                  </a:lnTo>
                  <a:cubicBezTo>
                    <a:pt x="1" y="2978"/>
                    <a:pt x="287" y="3263"/>
                    <a:pt x="644" y="3263"/>
                  </a:cubicBezTo>
                  <a:lnTo>
                    <a:pt x="3835" y="3263"/>
                  </a:lnTo>
                  <a:cubicBezTo>
                    <a:pt x="4192" y="3263"/>
                    <a:pt x="4478" y="2978"/>
                    <a:pt x="4478" y="2620"/>
                  </a:cubicBezTo>
                  <a:lnTo>
                    <a:pt x="4478" y="668"/>
                  </a:lnTo>
                  <a:cubicBezTo>
                    <a:pt x="4478" y="310"/>
                    <a:pt x="4192" y="25"/>
                    <a:pt x="3835" y="25"/>
                  </a:cubicBezTo>
                  <a:lnTo>
                    <a:pt x="2430" y="25"/>
                  </a:lnTo>
                  <a:cubicBezTo>
                    <a:pt x="2287" y="25"/>
                    <a:pt x="2192" y="120"/>
                    <a:pt x="2192" y="239"/>
                  </a:cubicBezTo>
                  <a:cubicBezTo>
                    <a:pt x="2192" y="382"/>
                    <a:pt x="2287" y="477"/>
                    <a:pt x="2430" y="477"/>
                  </a:cubicBezTo>
                  <a:lnTo>
                    <a:pt x="3835" y="477"/>
                  </a:lnTo>
                  <a:cubicBezTo>
                    <a:pt x="3930" y="477"/>
                    <a:pt x="4025" y="549"/>
                    <a:pt x="4025" y="668"/>
                  </a:cubicBezTo>
                  <a:lnTo>
                    <a:pt x="4025" y="2620"/>
                  </a:lnTo>
                  <a:cubicBezTo>
                    <a:pt x="4025" y="2716"/>
                    <a:pt x="3930" y="2787"/>
                    <a:pt x="3835" y="2787"/>
                  </a:cubicBezTo>
                  <a:lnTo>
                    <a:pt x="644" y="2787"/>
                  </a:lnTo>
                  <a:cubicBezTo>
                    <a:pt x="549" y="2787"/>
                    <a:pt x="453" y="2716"/>
                    <a:pt x="453" y="2620"/>
                  </a:cubicBezTo>
                  <a:lnTo>
                    <a:pt x="453" y="668"/>
                  </a:lnTo>
                  <a:cubicBezTo>
                    <a:pt x="453" y="549"/>
                    <a:pt x="549" y="477"/>
                    <a:pt x="644" y="477"/>
                  </a:cubicBezTo>
                  <a:cubicBezTo>
                    <a:pt x="763" y="477"/>
                    <a:pt x="882" y="382"/>
                    <a:pt x="882" y="239"/>
                  </a:cubicBezTo>
                  <a:cubicBezTo>
                    <a:pt x="882" y="120"/>
                    <a:pt x="763" y="1"/>
                    <a:pt x="6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9"/>
            <p:cNvSpPr/>
            <p:nvPr/>
          </p:nvSpPr>
          <p:spPr>
            <a:xfrm>
              <a:off x="4183695" y="3522084"/>
              <a:ext cx="73316" cy="15962"/>
            </a:xfrm>
            <a:custGeom>
              <a:rect b="b" l="l" r="r" t="t"/>
              <a:pathLst>
                <a:path extrusionOk="0" h="477" w="2191">
                  <a:moveTo>
                    <a:pt x="238" y="0"/>
                  </a:moveTo>
                  <a:cubicBezTo>
                    <a:pt x="119" y="0"/>
                    <a:pt x="0" y="96"/>
                    <a:pt x="0" y="239"/>
                  </a:cubicBezTo>
                  <a:cubicBezTo>
                    <a:pt x="0" y="358"/>
                    <a:pt x="119" y="477"/>
                    <a:pt x="238" y="477"/>
                  </a:cubicBezTo>
                  <a:lnTo>
                    <a:pt x="1953" y="477"/>
                  </a:lnTo>
                  <a:cubicBezTo>
                    <a:pt x="2072" y="477"/>
                    <a:pt x="2191" y="358"/>
                    <a:pt x="2191" y="239"/>
                  </a:cubicBezTo>
                  <a:cubicBezTo>
                    <a:pt x="2191" y="96"/>
                    <a:pt x="2072" y="0"/>
                    <a:pt x="1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9"/>
            <p:cNvSpPr/>
            <p:nvPr/>
          </p:nvSpPr>
          <p:spPr>
            <a:xfrm>
              <a:off x="4183695" y="3549958"/>
              <a:ext cx="73316" cy="15192"/>
            </a:xfrm>
            <a:custGeom>
              <a:rect b="b" l="l" r="r" t="t"/>
              <a:pathLst>
                <a:path extrusionOk="0" h="454" w="2191">
                  <a:moveTo>
                    <a:pt x="238" y="1"/>
                  </a:moveTo>
                  <a:cubicBezTo>
                    <a:pt x="119" y="1"/>
                    <a:pt x="0" y="96"/>
                    <a:pt x="0" y="239"/>
                  </a:cubicBezTo>
                  <a:cubicBezTo>
                    <a:pt x="0" y="358"/>
                    <a:pt x="119" y="453"/>
                    <a:pt x="238" y="453"/>
                  </a:cubicBezTo>
                  <a:lnTo>
                    <a:pt x="1953" y="453"/>
                  </a:lnTo>
                  <a:cubicBezTo>
                    <a:pt x="2072" y="453"/>
                    <a:pt x="2191" y="358"/>
                    <a:pt x="2191" y="239"/>
                  </a:cubicBezTo>
                  <a:cubicBezTo>
                    <a:pt x="2191" y="96"/>
                    <a:pt x="2072" y="1"/>
                    <a:pt x="19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9"/>
            <p:cNvSpPr/>
            <p:nvPr/>
          </p:nvSpPr>
          <p:spPr>
            <a:xfrm>
              <a:off x="4189250" y="3490696"/>
              <a:ext cx="16765" cy="15493"/>
            </a:xfrm>
            <a:custGeom>
              <a:rect b="b" l="l" r="r" t="t"/>
              <a:pathLst>
                <a:path extrusionOk="0" h="463" w="501">
                  <a:moveTo>
                    <a:pt x="248" y="0"/>
                  </a:moveTo>
                  <a:cubicBezTo>
                    <a:pt x="205" y="0"/>
                    <a:pt x="163" y="12"/>
                    <a:pt x="120" y="33"/>
                  </a:cubicBezTo>
                  <a:cubicBezTo>
                    <a:pt x="48" y="105"/>
                    <a:pt x="1" y="224"/>
                    <a:pt x="48" y="319"/>
                  </a:cubicBezTo>
                  <a:cubicBezTo>
                    <a:pt x="72" y="414"/>
                    <a:pt x="167" y="462"/>
                    <a:pt x="263" y="462"/>
                  </a:cubicBezTo>
                  <a:cubicBezTo>
                    <a:pt x="358" y="462"/>
                    <a:pt x="453" y="391"/>
                    <a:pt x="477" y="295"/>
                  </a:cubicBezTo>
                  <a:cubicBezTo>
                    <a:pt x="501" y="224"/>
                    <a:pt x="477" y="105"/>
                    <a:pt x="406" y="57"/>
                  </a:cubicBezTo>
                  <a:cubicBezTo>
                    <a:pt x="353" y="18"/>
                    <a:pt x="301" y="0"/>
                    <a:pt x="2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9"/>
            <p:cNvSpPr/>
            <p:nvPr/>
          </p:nvSpPr>
          <p:spPr>
            <a:xfrm>
              <a:off x="4088862" y="3301332"/>
              <a:ext cx="332316" cy="400078"/>
            </a:xfrm>
            <a:custGeom>
              <a:rect b="b" l="l" r="r" t="t"/>
              <a:pathLst>
                <a:path extrusionOk="0" h="11956" w="9931">
                  <a:moveTo>
                    <a:pt x="4954" y="477"/>
                  </a:moveTo>
                  <a:cubicBezTo>
                    <a:pt x="5120" y="477"/>
                    <a:pt x="5239" y="596"/>
                    <a:pt x="5239" y="763"/>
                  </a:cubicBezTo>
                  <a:lnTo>
                    <a:pt x="5239" y="1668"/>
                  </a:lnTo>
                  <a:lnTo>
                    <a:pt x="2667" y="1668"/>
                  </a:lnTo>
                  <a:lnTo>
                    <a:pt x="2667" y="763"/>
                  </a:lnTo>
                  <a:cubicBezTo>
                    <a:pt x="2667" y="596"/>
                    <a:pt x="2786" y="477"/>
                    <a:pt x="2953" y="477"/>
                  </a:cubicBezTo>
                  <a:lnTo>
                    <a:pt x="3215" y="477"/>
                  </a:lnTo>
                  <a:lnTo>
                    <a:pt x="3215" y="1072"/>
                  </a:lnTo>
                  <a:cubicBezTo>
                    <a:pt x="3215" y="1192"/>
                    <a:pt x="3310" y="1311"/>
                    <a:pt x="3453" y="1311"/>
                  </a:cubicBezTo>
                  <a:cubicBezTo>
                    <a:pt x="3572" y="1311"/>
                    <a:pt x="3668" y="1192"/>
                    <a:pt x="3668" y="1072"/>
                  </a:cubicBezTo>
                  <a:lnTo>
                    <a:pt x="3668" y="477"/>
                  </a:lnTo>
                  <a:lnTo>
                    <a:pt x="4263" y="477"/>
                  </a:lnTo>
                  <a:lnTo>
                    <a:pt x="4263" y="1072"/>
                  </a:lnTo>
                  <a:cubicBezTo>
                    <a:pt x="4263" y="1192"/>
                    <a:pt x="4358" y="1311"/>
                    <a:pt x="4501" y="1311"/>
                  </a:cubicBezTo>
                  <a:cubicBezTo>
                    <a:pt x="4620" y="1311"/>
                    <a:pt x="4715" y="1192"/>
                    <a:pt x="4715" y="1072"/>
                  </a:cubicBezTo>
                  <a:lnTo>
                    <a:pt x="4715" y="477"/>
                  </a:lnTo>
                  <a:close/>
                  <a:moveTo>
                    <a:pt x="2691" y="2144"/>
                  </a:moveTo>
                  <a:lnTo>
                    <a:pt x="2691" y="2930"/>
                  </a:lnTo>
                  <a:lnTo>
                    <a:pt x="1238" y="2930"/>
                  </a:lnTo>
                  <a:cubicBezTo>
                    <a:pt x="1024" y="2930"/>
                    <a:pt x="857" y="2739"/>
                    <a:pt x="857" y="2525"/>
                  </a:cubicBezTo>
                  <a:cubicBezTo>
                    <a:pt x="857" y="2311"/>
                    <a:pt x="1024" y="2144"/>
                    <a:pt x="1238" y="2144"/>
                  </a:cubicBezTo>
                  <a:close/>
                  <a:moveTo>
                    <a:pt x="4763" y="2144"/>
                  </a:moveTo>
                  <a:lnTo>
                    <a:pt x="4763" y="2930"/>
                  </a:lnTo>
                  <a:lnTo>
                    <a:pt x="3167" y="2930"/>
                  </a:lnTo>
                  <a:lnTo>
                    <a:pt x="3167" y="2144"/>
                  </a:lnTo>
                  <a:close/>
                  <a:moveTo>
                    <a:pt x="7406" y="2859"/>
                  </a:moveTo>
                  <a:cubicBezTo>
                    <a:pt x="7573" y="2859"/>
                    <a:pt x="7740" y="2954"/>
                    <a:pt x="7835" y="3097"/>
                  </a:cubicBezTo>
                  <a:cubicBezTo>
                    <a:pt x="7740" y="3073"/>
                    <a:pt x="7668" y="3073"/>
                    <a:pt x="7597" y="3073"/>
                  </a:cubicBezTo>
                  <a:cubicBezTo>
                    <a:pt x="7454" y="3073"/>
                    <a:pt x="7359" y="3192"/>
                    <a:pt x="7359" y="3311"/>
                  </a:cubicBezTo>
                  <a:cubicBezTo>
                    <a:pt x="7359" y="3430"/>
                    <a:pt x="7454" y="3549"/>
                    <a:pt x="7573" y="3549"/>
                  </a:cubicBezTo>
                  <a:lnTo>
                    <a:pt x="7597" y="3549"/>
                  </a:lnTo>
                  <a:cubicBezTo>
                    <a:pt x="7692" y="3549"/>
                    <a:pt x="7787" y="3549"/>
                    <a:pt x="7859" y="3597"/>
                  </a:cubicBezTo>
                  <a:cubicBezTo>
                    <a:pt x="7787" y="3763"/>
                    <a:pt x="7621" y="3883"/>
                    <a:pt x="7406" y="3883"/>
                  </a:cubicBezTo>
                  <a:cubicBezTo>
                    <a:pt x="7121" y="3883"/>
                    <a:pt x="6906" y="3668"/>
                    <a:pt x="6906" y="3382"/>
                  </a:cubicBezTo>
                  <a:cubicBezTo>
                    <a:pt x="6906" y="3097"/>
                    <a:pt x="7121" y="2859"/>
                    <a:pt x="7406" y="2859"/>
                  </a:cubicBezTo>
                  <a:close/>
                  <a:moveTo>
                    <a:pt x="5120" y="3382"/>
                  </a:moveTo>
                  <a:cubicBezTo>
                    <a:pt x="5763" y="3382"/>
                    <a:pt x="6382" y="3668"/>
                    <a:pt x="6811" y="4145"/>
                  </a:cubicBezTo>
                  <a:cubicBezTo>
                    <a:pt x="7216" y="4645"/>
                    <a:pt x="7430" y="5288"/>
                    <a:pt x="7335" y="5931"/>
                  </a:cubicBezTo>
                  <a:lnTo>
                    <a:pt x="6644" y="11170"/>
                  </a:lnTo>
                  <a:cubicBezTo>
                    <a:pt x="6621" y="11313"/>
                    <a:pt x="6478" y="11456"/>
                    <a:pt x="6311" y="11456"/>
                  </a:cubicBezTo>
                  <a:lnTo>
                    <a:pt x="1596" y="11456"/>
                  </a:lnTo>
                  <a:cubicBezTo>
                    <a:pt x="1429" y="11456"/>
                    <a:pt x="1286" y="11313"/>
                    <a:pt x="1262" y="11170"/>
                  </a:cubicBezTo>
                  <a:lnTo>
                    <a:pt x="572" y="5931"/>
                  </a:lnTo>
                  <a:cubicBezTo>
                    <a:pt x="500" y="5288"/>
                    <a:pt x="691" y="4645"/>
                    <a:pt x="1119" y="4145"/>
                  </a:cubicBezTo>
                  <a:cubicBezTo>
                    <a:pt x="1548" y="3668"/>
                    <a:pt x="2143" y="3382"/>
                    <a:pt x="2786" y="3382"/>
                  </a:cubicBezTo>
                  <a:close/>
                  <a:moveTo>
                    <a:pt x="8907" y="4097"/>
                  </a:moveTo>
                  <a:lnTo>
                    <a:pt x="8907" y="4097"/>
                  </a:lnTo>
                  <a:cubicBezTo>
                    <a:pt x="9264" y="4454"/>
                    <a:pt x="9454" y="4930"/>
                    <a:pt x="9454" y="5430"/>
                  </a:cubicBezTo>
                  <a:lnTo>
                    <a:pt x="9454" y="11241"/>
                  </a:lnTo>
                  <a:cubicBezTo>
                    <a:pt x="9454" y="11384"/>
                    <a:pt x="9359" y="11479"/>
                    <a:pt x="9216" y="11479"/>
                  </a:cubicBezTo>
                  <a:cubicBezTo>
                    <a:pt x="9073" y="11479"/>
                    <a:pt x="8954" y="11384"/>
                    <a:pt x="8954" y="11241"/>
                  </a:cubicBezTo>
                  <a:lnTo>
                    <a:pt x="8954" y="4454"/>
                  </a:lnTo>
                  <a:cubicBezTo>
                    <a:pt x="8954" y="4335"/>
                    <a:pt x="8954" y="4216"/>
                    <a:pt x="8907" y="4097"/>
                  </a:cubicBezTo>
                  <a:close/>
                  <a:moveTo>
                    <a:pt x="2953" y="1"/>
                  </a:moveTo>
                  <a:cubicBezTo>
                    <a:pt x="2524" y="1"/>
                    <a:pt x="2191" y="334"/>
                    <a:pt x="2191" y="763"/>
                  </a:cubicBezTo>
                  <a:lnTo>
                    <a:pt x="2191" y="1668"/>
                  </a:lnTo>
                  <a:lnTo>
                    <a:pt x="1238" y="1668"/>
                  </a:lnTo>
                  <a:cubicBezTo>
                    <a:pt x="786" y="1668"/>
                    <a:pt x="381" y="2073"/>
                    <a:pt x="381" y="2525"/>
                  </a:cubicBezTo>
                  <a:cubicBezTo>
                    <a:pt x="381" y="3001"/>
                    <a:pt x="786" y="3406"/>
                    <a:pt x="1238" y="3406"/>
                  </a:cubicBezTo>
                  <a:lnTo>
                    <a:pt x="1262" y="3406"/>
                  </a:lnTo>
                  <a:cubicBezTo>
                    <a:pt x="1096" y="3525"/>
                    <a:pt x="905" y="3668"/>
                    <a:pt x="762" y="3859"/>
                  </a:cubicBezTo>
                  <a:cubicBezTo>
                    <a:pt x="238" y="4430"/>
                    <a:pt x="0" y="5216"/>
                    <a:pt x="119" y="5978"/>
                  </a:cubicBezTo>
                  <a:lnTo>
                    <a:pt x="786" y="11217"/>
                  </a:lnTo>
                  <a:cubicBezTo>
                    <a:pt x="857" y="11622"/>
                    <a:pt x="1191" y="11908"/>
                    <a:pt x="1596" y="11908"/>
                  </a:cubicBezTo>
                  <a:lnTo>
                    <a:pt x="6311" y="11908"/>
                  </a:lnTo>
                  <a:cubicBezTo>
                    <a:pt x="6716" y="11908"/>
                    <a:pt x="7049" y="11622"/>
                    <a:pt x="7097" y="11217"/>
                  </a:cubicBezTo>
                  <a:lnTo>
                    <a:pt x="7787" y="5978"/>
                  </a:lnTo>
                  <a:cubicBezTo>
                    <a:pt x="7859" y="5407"/>
                    <a:pt x="7764" y="4835"/>
                    <a:pt x="7502" y="4359"/>
                  </a:cubicBezTo>
                  <a:cubicBezTo>
                    <a:pt x="7835" y="4311"/>
                    <a:pt x="8097" y="4121"/>
                    <a:pt x="8264" y="3859"/>
                  </a:cubicBezTo>
                  <a:cubicBezTo>
                    <a:pt x="8407" y="4002"/>
                    <a:pt x="8502" y="4216"/>
                    <a:pt x="8502" y="4454"/>
                  </a:cubicBezTo>
                  <a:lnTo>
                    <a:pt x="8502" y="11241"/>
                  </a:lnTo>
                  <a:cubicBezTo>
                    <a:pt x="8502" y="11646"/>
                    <a:pt x="8811" y="11956"/>
                    <a:pt x="9216" y="11956"/>
                  </a:cubicBezTo>
                  <a:cubicBezTo>
                    <a:pt x="9597" y="11956"/>
                    <a:pt x="9931" y="11646"/>
                    <a:pt x="9931" y="11241"/>
                  </a:cubicBezTo>
                  <a:lnTo>
                    <a:pt x="9931" y="5430"/>
                  </a:lnTo>
                  <a:cubicBezTo>
                    <a:pt x="9931" y="4811"/>
                    <a:pt x="9693" y="4216"/>
                    <a:pt x="9240" y="3763"/>
                  </a:cubicBezTo>
                  <a:cubicBezTo>
                    <a:pt x="9002" y="3525"/>
                    <a:pt x="8692" y="3335"/>
                    <a:pt x="8383" y="3216"/>
                  </a:cubicBezTo>
                  <a:cubicBezTo>
                    <a:pt x="8288" y="2763"/>
                    <a:pt x="7883" y="2406"/>
                    <a:pt x="7406" y="2406"/>
                  </a:cubicBezTo>
                  <a:cubicBezTo>
                    <a:pt x="6906" y="2406"/>
                    <a:pt x="6501" y="2787"/>
                    <a:pt x="6430" y="3263"/>
                  </a:cubicBezTo>
                  <a:cubicBezTo>
                    <a:pt x="6073" y="3073"/>
                    <a:pt x="5644" y="2954"/>
                    <a:pt x="5216" y="2930"/>
                  </a:cubicBezTo>
                  <a:lnTo>
                    <a:pt x="5216" y="2144"/>
                  </a:lnTo>
                  <a:lnTo>
                    <a:pt x="5477" y="2144"/>
                  </a:lnTo>
                  <a:cubicBezTo>
                    <a:pt x="5597" y="2144"/>
                    <a:pt x="5716" y="2025"/>
                    <a:pt x="5716" y="1906"/>
                  </a:cubicBezTo>
                  <a:lnTo>
                    <a:pt x="5716" y="763"/>
                  </a:lnTo>
                  <a:cubicBezTo>
                    <a:pt x="5716" y="334"/>
                    <a:pt x="5382" y="1"/>
                    <a:pt x="4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 name="Google Shape;1184;p69"/>
          <p:cNvGrpSpPr/>
          <p:nvPr/>
        </p:nvGrpSpPr>
        <p:grpSpPr>
          <a:xfrm>
            <a:off x="2054376" y="2082092"/>
            <a:ext cx="400881" cy="384953"/>
            <a:chOff x="2054376" y="2082092"/>
            <a:chExt cx="400881" cy="384953"/>
          </a:xfrm>
        </p:grpSpPr>
        <p:sp>
          <p:nvSpPr>
            <p:cNvPr id="1185" name="Google Shape;1185;p69"/>
            <p:cNvSpPr/>
            <p:nvPr/>
          </p:nvSpPr>
          <p:spPr>
            <a:xfrm>
              <a:off x="2054376" y="2082092"/>
              <a:ext cx="400881" cy="384953"/>
            </a:xfrm>
            <a:custGeom>
              <a:rect b="b" l="l" r="r" t="t"/>
              <a:pathLst>
                <a:path extrusionOk="0" h="11504" w="11980">
                  <a:moveTo>
                    <a:pt x="3120" y="477"/>
                  </a:moveTo>
                  <a:cubicBezTo>
                    <a:pt x="4049" y="477"/>
                    <a:pt x="4811" y="1239"/>
                    <a:pt x="4811" y="2168"/>
                  </a:cubicBezTo>
                  <a:cubicBezTo>
                    <a:pt x="4811" y="2382"/>
                    <a:pt x="4764" y="2573"/>
                    <a:pt x="4692" y="2763"/>
                  </a:cubicBezTo>
                  <a:cubicBezTo>
                    <a:pt x="4692" y="2763"/>
                    <a:pt x="4692" y="2787"/>
                    <a:pt x="4692" y="2787"/>
                  </a:cubicBezTo>
                  <a:cubicBezTo>
                    <a:pt x="4668" y="2811"/>
                    <a:pt x="4645" y="2859"/>
                    <a:pt x="4597" y="2954"/>
                  </a:cubicBezTo>
                  <a:cubicBezTo>
                    <a:pt x="4597" y="2954"/>
                    <a:pt x="4597" y="2978"/>
                    <a:pt x="4597" y="2978"/>
                  </a:cubicBezTo>
                  <a:lnTo>
                    <a:pt x="4502" y="3144"/>
                  </a:lnTo>
                  <a:cubicBezTo>
                    <a:pt x="4383" y="3359"/>
                    <a:pt x="4264" y="3597"/>
                    <a:pt x="4097" y="3883"/>
                  </a:cubicBezTo>
                  <a:cubicBezTo>
                    <a:pt x="4097" y="3906"/>
                    <a:pt x="4097" y="3906"/>
                    <a:pt x="4073" y="3930"/>
                  </a:cubicBezTo>
                  <a:lnTo>
                    <a:pt x="3978" y="4121"/>
                  </a:lnTo>
                  <a:cubicBezTo>
                    <a:pt x="3835" y="4383"/>
                    <a:pt x="3406" y="5169"/>
                    <a:pt x="3097" y="5716"/>
                  </a:cubicBezTo>
                  <a:cubicBezTo>
                    <a:pt x="2668" y="4907"/>
                    <a:pt x="2144" y="3954"/>
                    <a:pt x="1834" y="3359"/>
                  </a:cubicBezTo>
                  <a:cubicBezTo>
                    <a:pt x="1620" y="2978"/>
                    <a:pt x="1549" y="2835"/>
                    <a:pt x="1525" y="2787"/>
                  </a:cubicBezTo>
                  <a:cubicBezTo>
                    <a:pt x="1453" y="2573"/>
                    <a:pt x="1406" y="2382"/>
                    <a:pt x="1406" y="2168"/>
                  </a:cubicBezTo>
                  <a:cubicBezTo>
                    <a:pt x="1430" y="1239"/>
                    <a:pt x="2168" y="477"/>
                    <a:pt x="3120" y="477"/>
                  </a:cubicBezTo>
                  <a:close/>
                  <a:moveTo>
                    <a:pt x="1191" y="3121"/>
                  </a:moveTo>
                  <a:cubicBezTo>
                    <a:pt x="1191" y="3168"/>
                    <a:pt x="1215" y="3192"/>
                    <a:pt x="1239" y="3240"/>
                  </a:cubicBezTo>
                  <a:cubicBezTo>
                    <a:pt x="1358" y="3478"/>
                    <a:pt x="1596" y="3906"/>
                    <a:pt x="2025" y="4692"/>
                  </a:cubicBezTo>
                  <a:cubicBezTo>
                    <a:pt x="2025" y="4716"/>
                    <a:pt x="2025" y="4716"/>
                    <a:pt x="2025" y="4716"/>
                  </a:cubicBezTo>
                  <a:cubicBezTo>
                    <a:pt x="2144" y="4930"/>
                    <a:pt x="2263" y="5145"/>
                    <a:pt x="2358" y="5335"/>
                  </a:cubicBezTo>
                  <a:lnTo>
                    <a:pt x="453" y="6169"/>
                  </a:lnTo>
                  <a:lnTo>
                    <a:pt x="453" y="3478"/>
                  </a:lnTo>
                  <a:lnTo>
                    <a:pt x="1191" y="3121"/>
                  </a:lnTo>
                  <a:close/>
                  <a:moveTo>
                    <a:pt x="7193" y="3001"/>
                  </a:moveTo>
                  <a:lnTo>
                    <a:pt x="7193" y="6002"/>
                  </a:lnTo>
                  <a:lnTo>
                    <a:pt x="6216" y="6455"/>
                  </a:lnTo>
                  <a:lnTo>
                    <a:pt x="6216" y="5740"/>
                  </a:lnTo>
                  <a:cubicBezTo>
                    <a:pt x="6216" y="5597"/>
                    <a:pt x="6121" y="5502"/>
                    <a:pt x="5978" y="5502"/>
                  </a:cubicBezTo>
                  <a:cubicBezTo>
                    <a:pt x="5859" y="5502"/>
                    <a:pt x="5740" y="5597"/>
                    <a:pt x="5740" y="5740"/>
                  </a:cubicBezTo>
                  <a:lnTo>
                    <a:pt x="5740" y="6431"/>
                  </a:lnTo>
                  <a:lnTo>
                    <a:pt x="3811" y="5383"/>
                  </a:lnTo>
                  <a:cubicBezTo>
                    <a:pt x="4049" y="4954"/>
                    <a:pt x="4335" y="4454"/>
                    <a:pt x="4549" y="4025"/>
                  </a:cubicBezTo>
                  <a:cubicBezTo>
                    <a:pt x="4716" y="3740"/>
                    <a:pt x="4859" y="3478"/>
                    <a:pt x="5002" y="3192"/>
                  </a:cubicBezTo>
                  <a:lnTo>
                    <a:pt x="5026" y="3144"/>
                  </a:lnTo>
                  <a:cubicBezTo>
                    <a:pt x="5026" y="3144"/>
                    <a:pt x="5026" y="3144"/>
                    <a:pt x="5026" y="3121"/>
                  </a:cubicBezTo>
                  <a:lnTo>
                    <a:pt x="5740" y="3478"/>
                  </a:lnTo>
                  <a:lnTo>
                    <a:pt x="5740" y="3954"/>
                  </a:lnTo>
                  <a:cubicBezTo>
                    <a:pt x="5740" y="4073"/>
                    <a:pt x="5859" y="4192"/>
                    <a:pt x="5978" y="4192"/>
                  </a:cubicBezTo>
                  <a:cubicBezTo>
                    <a:pt x="6121" y="4192"/>
                    <a:pt x="6216" y="4073"/>
                    <a:pt x="6216" y="3954"/>
                  </a:cubicBezTo>
                  <a:lnTo>
                    <a:pt x="6216" y="3478"/>
                  </a:lnTo>
                  <a:lnTo>
                    <a:pt x="7193" y="3001"/>
                  </a:lnTo>
                  <a:close/>
                  <a:moveTo>
                    <a:pt x="9098" y="2311"/>
                  </a:moveTo>
                  <a:lnTo>
                    <a:pt x="11503" y="3478"/>
                  </a:lnTo>
                  <a:lnTo>
                    <a:pt x="11503" y="6621"/>
                  </a:lnTo>
                  <a:lnTo>
                    <a:pt x="9098" y="5431"/>
                  </a:lnTo>
                  <a:lnTo>
                    <a:pt x="9098" y="2311"/>
                  </a:lnTo>
                  <a:close/>
                  <a:moveTo>
                    <a:pt x="3335" y="7217"/>
                  </a:moveTo>
                  <a:lnTo>
                    <a:pt x="4311" y="7741"/>
                  </a:lnTo>
                  <a:lnTo>
                    <a:pt x="4311" y="10193"/>
                  </a:lnTo>
                  <a:lnTo>
                    <a:pt x="3335" y="9741"/>
                  </a:lnTo>
                  <a:lnTo>
                    <a:pt x="3335" y="7217"/>
                  </a:lnTo>
                  <a:close/>
                  <a:moveTo>
                    <a:pt x="2882" y="7193"/>
                  </a:moveTo>
                  <a:lnTo>
                    <a:pt x="2882" y="9741"/>
                  </a:lnTo>
                  <a:lnTo>
                    <a:pt x="453" y="10908"/>
                  </a:lnTo>
                  <a:lnTo>
                    <a:pt x="453" y="8217"/>
                  </a:lnTo>
                  <a:lnTo>
                    <a:pt x="2882" y="7193"/>
                  </a:lnTo>
                  <a:close/>
                  <a:moveTo>
                    <a:pt x="8622" y="2311"/>
                  </a:moveTo>
                  <a:lnTo>
                    <a:pt x="8622" y="5597"/>
                  </a:lnTo>
                  <a:cubicBezTo>
                    <a:pt x="8622" y="5669"/>
                    <a:pt x="8669" y="5764"/>
                    <a:pt x="8741" y="5812"/>
                  </a:cubicBezTo>
                  <a:lnTo>
                    <a:pt x="11503" y="7145"/>
                  </a:lnTo>
                  <a:lnTo>
                    <a:pt x="11503" y="8026"/>
                  </a:lnTo>
                  <a:lnTo>
                    <a:pt x="8955" y="6788"/>
                  </a:lnTo>
                  <a:cubicBezTo>
                    <a:pt x="8919" y="6776"/>
                    <a:pt x="8884" y="6770"/>
                    <a:pt x="8851" y="6770"/>
                  </a:cubicBezTo>
                  <a:cubicBezTo>
                    <a:pt x="8818" y="6770"/>
                    <a:pt x="8788" y="6776"/>
                    <a:pt x="8764" y="6788"/>
                  </a:cubicBezTo>
                  <a:lnTo>
                    <a:pt x="5883" y="8193"/>
                  </a:lnTo>
                  <a:cubicBezTo>
                    <a:pt x="5788" y="8241"/>
                    <a:pt x="5740" y="8312"/>
                    <a:pt x="5740" y="8407"/>
                  </a:cubicBezTo>
                  <a:lnTo>
                    <a:pt x="5740" y="10908"/>
                  </a:lnTo>
                  <a:lnTo>
                    <a:pt x="4787" y="10432"/>
                  </a:lnTo>
                  <a:lnTo>
                    <a:pt x="4787" y="7621"/>
                  </a:lnTo>
                  <a:cubicBezTo>
                    <a:pt x="4787" y="7526"/>
                    <a:pt x="4740" y="7455"/>
                    <a:pt x="4668" y="7407"/>
                  </a:cubicBezTo>
                  <a:lnTo>
                    <a:pt x="3216" y="6621"/>
                  </a:lnTo>
                  <a:cubicBezTo>
                    <a:pt x="3192" y="6609"/>
                    <a:pt x="3156" y="6603"/>
                    <a:pt x="3120" y="6603"/>
                  </a:cubicBezTo>
                  <a:cubicBezTo>
                    <a:pt x="3085" y="6603"/>
                    <a:pt x="3049" y="6609"/>
                    <a:pt x="3025" y="6621"/>
                  </a:cubicBezTo>
                  <a:lnTo>
                    <a:pt x="453" y="7717"/>
                  </a:lnTo>
                  <a:lnTo>
                    <a:pt x="453" y="6669"/>
                  </a:lnTo>
                  <a:lnTo>
                    <a:pt x="1168" y="6359"/>
                  </a:lnTo>
                  <a:lnTo>
                    <a:pt x="2597" y="5740"/>
                  </a:lnTo>
                  <a:cubicBezTo>
                    <a:pt x="2763" y="6050"/>
                    <a:pt x="2882" y="6264"/>
                    <a:pt x="2906" y="6312"/>
                  </a:cubicBezTo>
                  <a:cubicBezTo>
                    <a:pt x="2942" y="6395"/>
                    <a:pt x="3025" y="6437"/>
                    <a:pt x="3109" y="6437"/>
                  </a:cubicBezTo>
                  <a:cubicBezTo>
                    <a:pt x="3192" y="6437"/>
                    <a:pt x="3275" y="6395"/>
                    <a:pt x="3311" y="6312"/>
                  </a:cubicBezTo>
                  <a:cubicBezTo>
                    <a:pt x="3382" y="6193"/>
                    <a:pt x="3478" y="6002"/>
                    <a:pt x="3597" y="5812"/>
                  </a:cubicBezTo>
                  <a:lnTo>
                    <a:pt x="5883" y="7026"/>
                  </a:lnTo>
                  <a:cubicBezTo>
                    <a:pt x="5911" y="7054"/>
                    <a:pt x="5955" y="7066"/>
                    <a:pt x="6001" y="7066"/>
                  </a:cubicBezTo>
                  <a:cubicBezTo>
                    <a:pt x="6034" y="7066"/>
                    <a:pt x="6068" y="7060"/>
                    <a:pt x="6097" y="7050"/>
                  </a:cubicBezTo>
                  <a:lnTo>
                    <a:pt x="7526" y="6359"/>
                  </a:lnTo>
                  <a:cubicBezTo>
                    <a:pt x="7598" y="6335"/>
                    <a:pt x="7645" y="6240"/>
                    <a:pt x="7645" y="6169"/>
                  </a:cubicBezTo>
                  <a:lnTo>
                    <a:pt x="7645" y="2787"/>
                  </a:lnTo>
                  <a:lnTo>
                    <a:pt x="8622" y="2311"/>
                  </a:lnTo>
                  <a:close/>
                  <a:moveTo>
                    <a:pt x="8622" y="7383"/>
                  </a:moveTo>
                  <a:lnTo>
                    <a:pt x="8622" y="9741"/>
                  </a:lnTo>
                  <a:lnTo>
                    <a:pt x="6216" y="10908"/>
                  </a:lnTo>
                  <a:lnTo>
                    <a:pt x="6216" y="8550"/>
                  </a:lnTo>
                  <a:lnTo>
                    <a:pt x="8622" y="7383"/>
                  </a:lnTo>
                  <a:close/>
                  <a:moveTo>
                    <a:pt x="3097" y="1"/>
                  </a:moveTo>
                  <a:cubicBezTo>
                    <a:pt x="1906" y="1"/>
                    <a:pt x="953" y="977"/>
                    <a:pt x="953" y="2168"/>
                  </a:cubicBezTo>
                  <a:cubicBezTo>
                    <a:pt x="953" y="2335"/>
                    <a:pt x="977" y="2525"/>
                    <a:pt x="1025" y="2692"/>
                  </a:cubicBezTo>
                  <a:lnTo>
                    <a:pt x="120" y="3121"/>
                  </a:lnTo>
                  <a:cubicBezTo>
                    <a:pt x="48" y="3144"/>
                    <a:pt x="1" y="3240"/>
                    <a:pt x="1" y="3335"/>
                  </a:cubicBezTo>
                  <a:lnTo>
                    <a:pt x="1" y="11265"/>
                  </a:lnTo>
                  <a:cubicBezTo>
                    <a:pt x="1" y="11360"/>
                    <a:pt x="48" y="11432"/>
                    <a:pt x="96" y="11479"/>
                  </a:cubicBezTo>
                  <a:cubicBezTo>
                    <a:pt x="144" y="11503"/>
                    <a:pt x="191" y="11503"/>
                    <a:pt x="239" y="11503"/>
                  </a:cubicBezTo>
                  <a:cubicBezTo>
                    <a:pt x="263" y="11503"/>
                    <a:pt x="310" y="11503"/>
                    <a:pt x="334" y="11479"/>
                  </a:cubicBezTo>
                  <a:lnTo>
                    <a:pt x="3120" y="10146"/>
                  </a:lnTo>
                  <a:lnTo>
                    <a:pt x="5883" y="11479"/>
                  </a:lnTo>
                  <a:cubicBezTo>
                    <a:pt x="5919" y="11491"/>
                    <a:pt x="5954" y="11497"/>
                    <a:pt x="5987" y="11497"/>
                  </a:cubicBezTo>
                  <a:cubicBezTo>
                    <a:pt x="6020" y="11497"/>
                    <a:pt x="6050" y="11491"/>
                    <a:pt x="6073" y="11479"/>
                  </a:cubicBezTo>
                  <a:lnTo>
                    <a:pt x="8860" y="10146"/>
                  </a:lnTo>
                  <a:lnTo>
                    <a:pt x="9336" y="10384"/>
                  </a:lnTo>
                  <a:cubicBezTo>
                    <a:pt x="9384" y="10384"/>
                    <a:pt x="9407" y="10408"/>
                    <a:pt x="9455" y="10408"/>
                  </a:cubicBezTo>
                  <a:cubicBezTo>
                    <a:pt x="9527" y="10408"/>
                    <a:pt x="9622" y="10360"/>
                    <a:pt x="9646" y="10265"/>
                  </a:cubicBezTo>
                  <a:cubicBezTo>
                    <a:pt x="9717" y="10146"/>
                    <a:pt x="9669" y="10027"/>
                    <a:pt x="9550" y="9955"/>
                  </a:cubicBezTo>
                  <a:lnTo>
                    <a:pt x="9098" y="9741"/>
                  </a:lnTo>
                  <a:lnTo>
                    <a:pt x="9098" y="7383"/>
                  </a:lnTo>
                  <a:lnTo>
                    <a:pt x="11503" y="8550"/>
                  </a:lnTo>
                  <a:lnTo>
                    <a:pt x="11503" y="10908"/>
                  </a:lnTo>
                  <a:lnTo>
                    <a:pt x="11146" y="10717"/>
                  </a:lnTo>
                  <a:cubicBezTo>
                    <a:pt x="11115" y="10705"/>
                    <a:pt x="11083" y="10699"/>
                    <a:pt x="11051" y="10699"/>
                  </a:cubicBezTo>
                  <a:cubicBezTo>
                    <a:pt x="10959" y="10699"/>
                    <a:pt x="10872" y="10748"/>
                    <a:pt x="10836" y="10836"/>
                  </a:cubicBezTo>
                  <a:cubicBezTo>
                    <a:pt x="10789" y="10955"/>
                    <a:pt x="10836" y="11098"/>
                    <a:pt x="10955" y="11146"/>
                  </a:cubicBezTo>
                  <a:lnTo>
                    <a:pt x="11646" y="11479"/>
                  </a:lnTo>
                  <a:cubicBezTo>
                    <a:pt x="11670" y="11503"/>
                    <a:pt x="11694" y="11503"/>
                    <a:pt x="11741" y="11503"/>
                  </a:cubicBezTo>
                  <a:cubicBezTo>
                    <a:pt x="11789" y="11503"/>
                    <a:pt x="11813" y="11503"/>
                    <a:pt x="11860" y="11479"/>
                  </a:cubicBezTo>
                  <a:cubicBezTo>
                    <a:pt x="11932" y="11432"/>
                    <a:pt x="11979" y="11360"/>
                    <a:pt x="11979" y="11265"/>
                  </a:cubicBezTo>
                  <a:lnTo>
                    <a:pt x="11979" y="3335"/>
                  </a:lnTo>
                  <a:cubicBezTo>
                    <a:pt x="11979" y="3240"/>
                    <a:pt x="11908" y="3168"/>
                    <a:pt x="11837" y="3121"/>
                  </a:cubicBezTo>
                  <a:lnTo>
                    <a:pt x="8955" y="1739"/>
                  </a:lnTo>
                  <a:cubicBezTo>
                    <a:pt x="8919" y="1727"/>
                    <a:pt x="8884" y="1721"/>
                    <a:pt x="8851" y="1721"/>
                  </a:cubicBezTo>
                  <a:cubicBezTo>
                    <a:pt x="8818" y="1721"/>
                    <a:pt x="8788" y="1727"/>
                    <a:pt x="8764" y="1739"/>
                  </a:cubicBezTo>
                  <a:lnTo>
                    <a:pt x="5978" y="3073"/>
                  </a:lnTo>
                  <a:lnTo>
                    <a:pt x="5192" y="2692"/>
                  </a:lnTo>
                  <a:cubicBezTo>
                    <a:pt x="5240" y="2525"/>
                    <a:pt x="5264" y="2358"/>
                    <a:pt x="5264" y="2168"/>
                  </a:cubicBezTo>
                  <a:cubicBezTo>
                    <a:pt x="5264" y="977"/>
                    <a:pt x="4311" y="1"/>
                    <a:pt x="30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9"/>
            <p:cNvSpPr/>
            <p:nvPr/>
          </p:nvSpPr>
          <p:spPr>
            <a:xfrm>
              <a:off x="2125316" y="2121143"/>
              <a:ext cx="66155" cy="66992"/>
            </a:xfrm>
            <a:custGeom>
              <a:rect b="b" l="l" r="r" t="t"/>
              <a:pathLst>
                <a:path extrusionOk="0" h="2002" w="1977">
                  <a:moveTo>
                    <a:pt x="1000" y="477"/>
                  </a:moveTo>
                  <a:cubicBezTo>
                    <a:pt x="1286" y="477"/>
                    <a:pt x="1524" y="715"/>
                    <a:pt x="1524" y="1001"/>
                  </a:cubicBezTo>
                  <a:cubicBezTo>
                    <a:pt x="1524" y="1287"/>
                    <a:pt x="1286" y="1525"/>
                    <a:pt x="1000" y="1525"/>
                  </a:cubicBezTo>
                  <a:cubicBezTo>
                    <a:pt x="691" y="1525"/>
                    <a:pt x="453" y="1287"/>
                    <a:pt x="453" y="1001"/>
                  </a:cubicBezTo>
                  <a:cubicBezTo>
                    <a:pt x="453" y="715"/>
                    <a:pt x="691" y="477"/>
                    <a:pt x="1000" y="477"/>
                  </a:cubicBezTo>
                  <a:close/>
                  <a:moveTo>
                    <a:pt x="1000" y="1"/>
                  </a:moveTo>
                  <a:cubicBezTo>
                    <a:pt x="453" y="1"/>
                    <a:pt x="0" y="453"/>
                    <a:pt x="0" y="1001"/>
                  </a:cubicBezTo>
                  <a:cubicBezTo>
                    <a:pt x="0" y="1549"/>
                    <a:pt x="453" y="2001"/>
                    <a:pt x="1000" y="2001"/>
                  </a:cubicBezTo>
                  <a:cubicBezTo>
                    <a:pt x="1548" y="2001"/>
                    <a:pt x="1977" y="1549"/>
                    <a:pt x="1977" y="1001"/>
                  </a:cubicBezTo>
                  <a:cubicBezTo>
                    <a:pt x="1977" y="453"/>
                    <a:pt x="1548" y="1"/>
                    <a:pt x="10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9"/>
            <p:cNvSpPr/>
            <p:nvPr/>
          </p:nvSpPr>
          <p:spPr>
            <a:xfrm>
              <a:off x="2246450" y="2235685"/>
              <a:ext cx="15962" cy="15426"/>
            </a:xfrm>
            <a:custGeom>
              <a:rect b="b" l="l" r="r" t="t"/>
              <a:pathLst>
                <a:path extrusionOk="0" h="461" w="477">
                  <a:moveTo>
                    <a:pt x="257" y="1"/>
                  </a:moveTo>
                  <a:cubicBezTo>
                    <a:pt x="174" y="1"/>
                    <a:pt x="87" y="43"/>
                    <a:pt x="48" y="102"/>
                  </a:cubicBezTo>
                  <a:cubicBezTo>
                    <a:pt x="0" y="198"/>
                    <a:pt x="0" y="317"/>
                    <a:pt x="71" y="388"/>
                  </a:cubicBezTo>
                  <a:cubicBezTo>
                    <a:pt x="118" y="434"/>
                    <a:pt x="184" y="460"/>
                    <a:pt x="250" y="460"/>
                  </a:cubicBezTo>
                  <a:cubicBezTo>
                    <a:pt x="287" y="460"/>
                    <a:pt x="324" y="453"/>
                    <a:pt x="357" y="436"/>
                  </a:cubicBezTo>
                  <a:cubicBezTo>
                    <a:pt x="429" y="412"/>
                    <a:pt x="476" y="317"/>
                    <a:pt x="476" y="221"/>
                  </a:cubicBezTo>
                  <a:cubicBezTo>
                    <a:pt x="476" y="126"/>
                    <a:pt x="405" y="31"/>
                    <a:pt x="310" y="7"/>
                  </a:cubicBezTo>
                  <a:cubicBezTo>
                    <a:pt x="293" y="3"/>
                    <a:pt x="275" y="1"/>
                    <a:pt x="2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9"/>
            <p:cNvSpPr/>
            <p:nvPr/>
          </p:nvSpPr>
          <p:spPr>
            <a:xfrm>
              <a:off x="2388298" y="2428563"/>
              <a:ext cx="16765" cy="15393"/>
            </a:xfrm>
            <a:custGeom>
              <a:rect b="b" l="l" r="r" t="t"/>
              <a:pathLst>
                <a:path extrusionOk="0" h="460" w="501">
                  <a:moveTo>
                    <a:pt x="265" y="0"/>
                  </a:moveTo>
                  <a:cubicBezTo>
                    <a:pt x="248" y="0"/>
                    <a:pt x="231" y="2"/>
                    <a:pt x="214" y="6"/>
                  </a:cubicBezTo>
                  <a:cubicBezTo>
                    <a:pt x="119" y="6"/>
                    <a:pt x="24" y="101"/>
                    <a:pt x="24" y="197"/>
                  </a:cubicBezTo>
                  <a:cubicBezTo>
                    <a:pt x="0" y="292"/>
                    <a:pt x="71" y="387"/>
                    <a:pt x="143" y="435"/>
                  </a:cubicBezTo>
                  <a:cubicBezTo>
                    <a:pt x="177" y="452"/>
                    <a:pt x="213" y="460"/>
                    <a:pt x="249" y="460"/>
                  </a:cubicBezTo>
                  <a:cubicBezTo>
                    <a:pt x="314" y="460"/>
                    <a:pt x="374" y="433"/>
                    <a:pt x="405" y="387"/>
                  </a:cubicBezTo>
                  <a:cubicBezTo>
                    <a:pt x="476" y="316"/>
                    <a:pt x="500" y="220"/>
                    <a:pt x="452" y="125"/>
                  </a:cubicBezTo>
                  <a:cubicBezTo>
                    <a:pt x="433" y="46"/>
                    <a:pt x="348"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 name="Google Shape;1189;p69"/>
          <p:cNvGrpSpPr/>
          <p:nvPr/>
        </p:nvGrpSpPr>
        <p:grpSpPr>
          <a:xfrm>
            <a:off x="3413890" y="3301633"/>
            <a:ext cx="330743" cy="401383"/>
            <a:chOff x="3413890" y="3301633"/>
            <a:chExt cx="330743" cy="401383"/>
          </a:xfrm>
        </p:grpSpPr>
        <p:sp>
          <p:nvSpPr>
            <p:cNvPr id="1190" name="Google Shape;1190;p69"/>
            <p:cNvSpPr/>
            <p:nvPr/>
          </p:nvSpPr>
          <p:spPr>
            <a:xfrm>
              <a:off x="3448959" y="3406538"/>
              <a:ext cx="261409" cy="261409"/>
            </a:xfrm>
            <a:custGeom>
              <a:rect b="b" l="l" r="r" t="t"/>
              <a:pathLst>
                <a:path extrusionOk="0" h="7812" w="7812">
                  <a:moveTo>
                    <a:pt x="4120" y="477"/>
                  </a:moveTo>
                  <a:cubicBezTo>
                    <a:pt x="5835" y="596"/>
                    <a:pt x="7216" y="1953"/>
                    <a:pt x="7335" y="3668"/>
                  </a:cubicBezTo>
                  <a:lnTo>
                    <a:pt x="6978" y="3668"/>
                  </a:lnTo>
                  <a:cubicBezTo>
                    <a:pt x="6859" y="3668"/>
                    <a:pt x="6740" y="3787"/>
                    <a:pt x="6740" y="3906"/>
                  </a:cubicBezTo>
                  <a:cubicBezTo>
                    <a:pt x="6740" y="4049"/>
                    <a:pt x="6859" y="4144"/>
                    <a:pt x="6978" y="4144"/>
                  </a:cubicBezTo>
                  <a:lnTo>
                    <a:pt x="7335" y="4144"/>
                  </a:lnTo>
                  <a:cubicBezTo>
                    <a:pt x="7216" y="5859"/>
                    <a:pt x="5835" y="7216"/>
                    <a:pt x="4120" y="7335"/>
                  </a:cubicBezTo>
                  <a:lnTo>
                    <a:pt x="4120" y="7002"/>
                  </a:lnTo>
                  <a:cubicBezTo>
                    <a:pt x="4120" y="6883"/>
                    <a:pt x="4025" y="6764"/>
                    <a:pt x="3882" y="6764"/>
                  </a:cubicBezTo>
                  <a:cubicBezTo>
                    <a:pt x="3763" y="6764"/>
                    <a:pt x="3644" y="6883"/>
                    <a:pt x="3644" y="7002"/>
                  </a:cubicBezTo>
                  <a:lnTo>
                    <a:pt x="3644" y="7335"/>
                  </a:lnTo>
                  <a:cubicBezTo>
                    <a:pt x="1953" y="7216"/>
                    <a:pt x="572" y="5859"/>
                    <a:pt x="453" y="4144"/>
                  </a:cubicBezTo>
                  <a:lnTo>
                    <a:pt x="786" y="4144"/>
                  </a:lnTo>
                  <a:cubicBezTo>
                    <a:pt x="929" y="4144"/>
                    <a:pt x="1024" y="4049"/>
                    <a:pt x="1024" y="3906"/>
                  </a:cubicBezTo>
                  <a:cubicBezTo>
                    <a:pt x="1024" y="3787"/>
                    <a:pt x="929" y="3668"/>
                    <a:pt x="786" y="3668"/>
                  </a:cubicBezTo>
                  <a:lnTo>
                    <a:pt x="453" y="3668"/>
                  </a:lnTo>
                  <a:cubicBezTo>
                    <a:pt x="572" y="1953"/>
                    <a:pt x="1953" y="596"/>
                    <a:pt x="3644" y="477"/>
                  </a:cubicBezTo>
                  <a:lnTo>
                    <a:pt x="3644" y="810"/>
                  </a:lnTo>
                  <a:cubicBezTo>
                    <a:pt x="3644" y="953"/>
                    <a:pt x="3763" y="1048"/>
                    <a:pt x="3882" y="1048"/>
                  </a:cubicBezTo>
                  <a:cubicBezTo>
                    <a:pt x="4025" y="1048"/>
                    <a:pt x="4120" y="953"/>
                    <a:pt x="4120" y="810"/>
                  </a:cubicBezTo>
                  <a:lnTo>
                    <a:pt x="4120" y="477"/>
                  </a:lnTo>
                  <a:close/>
                  <a:moveTo>
                    <a:pt x="3906" y="0"/>
                  </a:moveTo>
                  <a:cubicBezTo>
                    <a:pt x="1739" y="0"/>
                    <a:pt x="0" y="1763"/>
                    <a:pt x="0" y="3906"/>
                  </a:cubicBezTo>
                  <a:cubicBezTo>
                    <a:pt x="0" y="6073"/>
                    <a:pt x="1739" y="7811"/>
                    <a:pt x="3906" y="7811"/>
                  </a:cubicBezTo>
                  <a:cubicBezTo>
                    <a:pt x="6049" y="7811"/>
                    <a:pt x="7811" y="6073"/>
                    <a:pt x="7811" y="3906"/>
                  </a:cubicBezTo>
                  <a:cubicBezTo>
                    <a:pt x="7811" y="1763"/>
                    <a:pt x="6049" y="0"/>
                    <a:pt x="39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9"/>
            <p:cNvSpPr/>
            <p:nvPr/>
          </p:nvSpPr>
          <p:spPr>
            <a:xfrm>
              <a:off x="3549346" y="3457535"/>
              <a:ext cx="58994" cy="161791"/>
            </a:xfrm>
            <a:custGeom>
              <a:rect b="b" l="l" r="r" t="t"/>
              <a:pathLst>
                <a:path extrusionOk="0" h="4835" w="1763">
                  <a:moveTo>
                    <a:pt x="882" y="1072"/>
                  </a:moveTo>
                  <a:lnTo>
                    <a:pt x="1287" y="2429"/>
                  </a:lnTo>
                  <a:lnTo>
                    <a:pt x="882" y="3763"/>
                  </a:lnTo>
                  <a:lnTo>
                    <a:pt x="477" y="2429"/>
                  </a:lnTo>
                  <a:lnTo>
                    <a:pt x="882" y="1072"/>
                  </a:lnTo>
                  <a:close/>
                  <a:moveTo>
                    <a:pt x="882" y="0"/>
                  </a:moveTo>
                  <a:cubicBezTo>
                    <a:pt x="787" y="0"/>
                    <a:pt x="691" y="72"/>
                    <a:pt x="668" y="167"/>
                  </a:cubicBezTo>
                  <a:lnTo>
                    <a:pt x="25" y="2358"/>
                  </a:lnTo>
                  <a:cubicBezTo>
                    <a:pt x="1" y="2406"/>
                    <a:pt x="1" y="2453"/>
                    <a:pt x="25" y="2477"/>
                  </a:cubicBezTo>
                  <a:lnTo>
                    <a:pt x="668" y="4668"/>
                  </a:lnTo>
                  <a:cubicBezTo>
                    <a:pt x="691" y="4763"/>
                    <a:pt x="787" y="4835"/>
                    <a:pt x="882" y="4835"/>
                  </a:cubicBezTo>
                  <a:cubicBezTo>
                    <a:pt x="977" y="4835"/>
                    <a:pt x="1072" y="4763"/>
                    <a:pt x="1096" y="4668"/>
                  </a:cubicBezTo>
                  <a:lnTo>
                    <a:pt x="1739" y="2501"/>
                  </a:lnTo>
                  <a:cubicBezTo>
                    <a:pt x="1763" y="2453"/>
                    <a:pt x="1763" y="2406"/>
                    <a:pt x="1739" y="2358"/>
                  </a:cubicBezTo>
                  <a:lnTo>
                    <a:pt x="1120" y="191"/>
                  </a:lnTo>
                  <a:cubicBezTo>
                    <a:pt x="1072" y="72"/>
                    <a:pt x="1001" y="24"/>
                    <a:pt x="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9"/>
            <p:cNvSpPr/>
            <p:nvPr/>
          </p:nvSpPr>
          <p:spPr>
            <a:xfrm>
              <a:off x="3502331" y="3462956"/>
              <a:ext cx="16765" cy="15627"/>
            </a:xfrm>
            <a:custGeom>
              <a:rect b="b" l="l" r="r" t="t"/>
              <a:pathLst>
                <a:path extrusionOk="0" h="467" w="501">
                  <a:moveTo>
                    <a:pt x="276" y="1"/>
                  </a:moveTo>
                  <a:cubicBezTo>
                    <a:pt x="264" y="1"/>
                    <a:pt x="251" y="2"/>
                    <a:pt x="239" y="5"/>
                  </a:cubicBezTo>
                  <a:cubicBezTo>
                    <a:pt x="144" y="5"/>
                    <a:pt x="48" y="77"/>
                    <a:pt x="24" y="172"/>
                  </a:cubicBezTo>
                  <a:cubicBezTo>
                    <a:pt x="1" y="267"/>
                    <a:pt x="24" y="362"/>
                    <a:pt x="120" y="410"/>
                  </a:cubicBezTo>
                  <a:cubicBezTo>
                    <a:pt x="159" y="449"/>
                    <a:pt x="206" y="467"/>
                    <a:pt x="255" y="467"/>
                  </a:cubicBezTo>
                  <a:cubicBezTo>
                    <a:pt x="296" y="467"/>
                    <a:pt x="339" y="455"/>
                    <a:pt x="382" y="434"/>
                  </a:cubicBezTo>
                  <a:cubicBezTo>
                    <a:pt x="477" y="362"/>
                    <a:pt x="501" y="243"/>
                    <a:pt x="453" y="148"/>
                  </a:cubicBezTo>
                  <a:cubicBezTo>
                    <a:pt x="432" y="65"/>
                    <a:pt x="358"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9"/>
            <p:cNvSpPr/>
            <p:nvPr/>
          </p:nvSpPr>
          <p:spPr>
            <a:xfrm>
              <a:off x="3637018" y="3597643"/>
              <a:ext cx="17568" cy="15727"/>
            </a:xfrm>
            <a:custGeom>
              <a:rect b="b" l="l" r="r" t="t"/>
              <a:pathLst>
                <a:path extrusionOk="0" h="470" w="525">
                  <a:moveTo>
                    <a:pt x="276" y="0"/>
                  </a:moveTo>
                  <a:cubicBezTo>
                    <a:pt x="264" y="0"/>
                    <a:pt x="251" y="2"/>
                    <a:pt x="238" y="5"/>
                  </a:cubicBezTo>
                  <a:cubicBezTo>
                    <a:pt x="143" y="5"/>
                    <a:pt x="72" y="76"/>
                    <a:pt x="24" y="171"/>
                  </a:cubicBezTo>
                  <a:cubicBezTo>
                    <a:pt x="0" y="267"/>
                    <a:pt x="48" y="362"/>
                    <a:pt x="119" y="433"/>
                  </a:cubicBezTo>
                  <a:cubicBezTo>
                    <a:pt x="155" y="457"/>
                    <a:pt x="203" y="469"/>
                    <a:pt x="250" y="469"/>
                  </a:cubicBezTo>
                  <a:cubicBezTo>
                    <a:pt x="298" y="469"/>
                    <a:pt x="346" y="457"/>
                    <a:pt x="381" y="433"/>
                  </a:cubicBezTo>
                  <a:cubicBezTo>
                    <a:pt x="477" y="362"/>
                    <a:pt x="524" y="243"/>
                    <a:pt x="477" y="148"/>
                  </a:cubicBezTo>
                  <a:cubicBezTo>
                    <a:pt x="435" y="65"/>
                    <a:pt x="358"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9"/>
            <p:cNvSpPr/>
            <p:nvPr/>
          </p:nvSpPr>
          <p:spPr>
            <a:xfrm>
              <a:off x="3637018" y="3462956"/>
              <a:ext cx="17568" cy="15627"/>
            </a:xfrm>
            <a:custGeom>
              <a:rect b="b" l="l" r="r" t="t"/>
              <a:pathLst>
                <a:path extrusionOk="0" h="467" w="525">
                  <a:moveTo>
                    <a:pt x="276" y="1"/>
                  </a:moveTo>
                  <a:cubicBezTo>
                    <a:pt x="264" y="1"/>
                    <a:pt x="251" y="2"/>
                    <a:pt x="238" y="5"/>
                  </a:cubicBezTo>
                  <a:cubicBezTo>
                    <a:pt x="143" y="5"/>
                    <a:pt x="72" y="77"/>
                    <a:pt x="24" y="172"/>
                  </a:cubicBezTo>
                  <a:cubicBezTo>
                    <a:pt x="0" y="267"/>
                    <a:pt x="48" y="362"/>
                    <a:pt x="119" y="410"/>
                  </a:cubicBezTo>
                  <a:cubicBezTo>
                    <a:pt x="159" y="449"/>
                    <a:pt x="212" y="467"/>
                    <a:pt x="265" y="467"/>
                  </a:cubicBezTo>
                  <a:cubicBezTo>
                    <a:pt x="307" y="467"/>
                    <a:pt x="349" y="455"/>
                    <a:pt x="381" y="434"/>
                  </a:cubicBezTo>
                  <a:cubicBezTo>
                    <a:pt x="477" y="362"/>
                    <a:pt x="524" y="243"/>
                    <a:pt x="477" y="148"/>
                  </a:cubicBezTo>
                  <a:cubicBezTo>
                    <a:pt x="435" y="65"/>
                    <a:pt x="358"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9"/>
            <p:cNvSpPr/>
            <p:nvPr/>
          </p:nvSpPr>
          <p:spPr>
            <a:xfrm>
              <a:off x="3502331" y="3597643"/>
              <a:ext cx="16765" cy="15727"/>
            </a:xfrm>
            <a:custGeom>
              <a:rect b="b" l="l" r="r" t="t"/>
              <a:pathLst>
                <a:path extrusionOk="0" h="470" w="501">
                  <a:moveTo>
                    <a:pt x="276" y="0"/>
                  </a:moveTo>
                  <a:cubicBezTo>
                    <a:pt x="264" y="0"/>
                    <a:pt x="251" y="2"/>
                    <a:pt x="239" y="5"/>
                  </a:cubicBezTo>
                  <a:cubicBezTo>
                    <a:pt x="144" y="5"/>
                    <a:pt x="48" y="76"/>
                    <a:pt x="24" y="171"/>
                  </a:cubicBezTo>
                  <a:cubicBezTo>
                    <a:pt x="1" y="267"/>
                    <a:pt x="24" y="362"/>
                    <a:pt x="120" y="433"/>
                  </a:cubicBezTo>
                  <a:cubicBezTo>
                    <a:pt x="155" y="457"/>
                    <a:pt x="197" y="469"/>
                    <a:pt x="242" y="469"/>
                  </a:cubicBezTo>
                  <a:cubicBezTo>
                    <a:pt x="286" y="469"/>
                    <a:pt x="334" y="457"/>
                    <a:pt x="382" y="433"/>
                  </a:cubicBezTo>
                  <a:cubicBezTo>
                    <a:pt x="477" y="362"/>
                    <a:pt x="501" y="243"/>
                    <a:pt x="453" y="148"/>
                  </a:cubicBezTo>
                  <a:cubicBezTo>
                    <a:pt x="432" y="65"/>
                    <a:pt x="358"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9"/>
            <p:cNvSpPr/>
            <p:nvPr/>
          </p:nvSpPr>
          <p:spPr>
            <a:xfrm>
              <a:off x="3413890" y="3301633"/>
              <a:ext cx="330743" cy="401383"/>
            </a:xfrm>
            <a:custGeom>
              <a:rect b="b" l="l" r="r" t="t"/>
              <a:pathLst>
                <a:path extrusionOk="0" h="11995" w="9884">
                  <a:moveTo>
                    <a:pt x="4930" y="468"/>
                  </a:moveTo>
                  <a:cubicBezTo>
                    <a:pt x="5168" y="468"/>
                    <a:pt x="5382" y="587"/>
                    <a:pt x="5549" y="754"/>
                  </a:cubicBezTo>
                  <a:cubicBezTo>
                    <a:pt x="5335" y="778"/>
                    <a:pt x="5120" y="802"/>
                    <a:pt x="4930" y="802"/>
                  </a:cubicBezTo>
                  <a:cubicBezTo>
                    <a:pt x="4716" y="802"/>
                    <a:pt x="4501" y="778"/>
                    <a:pt x="4311" y="754"/>
                  </a:cubicBezTo>
                  <a:cubicBezTo>
                    <a:pt x="4454" y="587"/>
                    <a:pt x="4668" y="468"/>
                    <a:pt x="4930" y="468"/>
                  </a:cubicBezTo>
                  <a:close/>
                  <a:moveTo>
                    <a:pt x="5740" y="1206"/>
                  </a:moveTo>
                  <a:cubicBezTo>
                    <a:pt x="5740" y="1230"/>
                    <a:pt x="5740" y="1254"/>
                    <a:pt x="5740" y="1302"/>
                  </a:cubicBezTo>
                  <a:cubicBezTo>
                    <a:pt x="5740" y="1659"/>
                    <a:pt x="5501" y="1992"/>
                    <a:pt x="5168" y="2087"/>
                  </a:cubicBezTo>
                  <a:lnTo>
                    <a:pt x="5168" y="1754"/>
                  </a:lnTo>
                  <a:cubicBezTo>
                    <a:pt x="5168" y="1611"/>
                    <a:pt x="5049" y="1516"/>
                    <a:pt x="4930" y="1516"/>
                  </a:cubicBezTo>
                  <a:cubicBezTo>
                    <a:pt x="4787" y="1516"/>
                    <a:pt x="4692" y="1611"/>
                    <a:pt x="4692" y="1754"/>
                  </a:cubicBezTo>
                  <a:lnTo>
                    <a:pt x="4692" y="2087"/>
                  </a:lnTo>
                  <a:cubicBezTo>
                    <a:pt x="4334" y="1992"/>
                    <a:pt x="4096" y="1659"/>
                    <a:pt x="4096" y="1302"/>
                  </a:cubicBezTo>
                  <a:cubicBezTo>
                    <a:pt x="4096" y="1278"/>
                    <a:pt x="4096" y="1230"/>
                    <a:pt x="4096" y="1206"/>
                  </a:cubicBezTo>
                  <a:cubicBezTo>
                    <a:pt x="4382" y="1254"/>
                    <a:pt x="4644" y="1278"/>
                    <a:pt x="4930" y="1278"/>
                  </a:cubicBezTo>
                  <a:cubicBezTo>
                    <a:pt x="5192" y="1278"/>
                    <a:pt x="5454" y="1254"/>
                    <a:pt x="5740" y="1206"/>
                  </a:cubicBezTo>
                  <a:close/>
                  <a:moveTo>
                    <a:pt x="1167" y="3278"/>
                  </a:moveTo>
                  <a:lnTo>
                    <a:pt x="1691" y="3326"/>
                  </a:lnTo>
                  <a:cubicBezTo>
                    <a:pt x="1620" y="3397"/>
                    <a:pt x="1524" y="3469"/>
                    <a:pt x="1453" y="3564"/>
                  </a:cubicBezTo>
                  <a:cubicBezTo>
                    <a:pt x="1381" y="3635"/>
                    <a:pt x="1310" y="3707"/>
                    <a:pt x="1239" y="3802"/>
                  </a:cubicBezTo>
                  <a:lnTo>
                    <a:pt x="1167" y="3278"/>
                  </a:lnTo>
                  <a:close/>
                  <a:moveTo>
                    <a:pt x="8716" y="3278"/>
                  </a:moveTo>
                  <a:lnTo>
                    <a:pt x="8645" y="3802"/>
                  </a:lnTo>
                  <a:cubicBezTo>
                    <a:pt x="8502" y="3635"/>
                    <a:pt x="8359" y="3493"/>
                    <a:pt x="8192" y="3326"/>
                  </a:cubicBezTo>
                  <a:lnTo>
                    <a:pt x="8716" y="3278"/>
                  </a:lnTo>
                  <a:close/>
                  <a:moveTo>
                    <a:pt x="1239" y="10303"/>
                  </a:moveTo>
                  <a:cubicBezTo>
                    <a:pt x="1310" y="10375"/>
                    <a:pt x="1381" y="10470"/>
                    <a:pt x="1453" y="10542"/>
                  </a:cubicBezTo>
                  <a:cubicBezTo>
                    <a:pt x="1524" y="10613"/>
                    <a:pt x="1620" y="10684"/>
                    <a:pt x="1691" y="10756"/>
                  </a:cubicBezTo>
                  <a:lnTo>
                    <a:pt x="1167" y="10827"/>
                  </a:lnTo>
                  <a:lnTo>
                    <a:pt x="1239" y="10303"/>
                  </a:lnTo>
                  <a:close/>
                  <a:moveTo>
                    <a:pt x="8645" y="10303"/>
                  </a:moveTo>
                  <a:lnTo>
                    <a:pt x="8716" y="10827"/>
                  </a:lnTo>
                  <a:lnTo>
                    <a:pt x="8192" y="10756"/>
                  </a:lnTo>
                  <a:cubicBezTo>
                    <a:pt x="8264" y="10684"/>
                    <a:pt x="8359" y="10613"/>
                    <a:pt x="8431" y="10542"/>
                  </a:cubicBezTo>
                  <a:cubicBezTo>
                    <a:pt x="8502" y="10470"/>
                    <a:pt x="8573" y="10375"/>
                    <a:pt x="8645" y="10303"/>
                  </a:cubicBezTo>
                  <a:close/>
                  <a:moveTo>
                    <a:pt x="1613" y="1"/>
                  </a:moveTo>
                  <a:cubicBezTo>
                    <a:pt x="1515" y="1"/>
                    <a:pt x="1419" y="65"/>
                    <a:pt x="1381" y="159"/>
                  </a:cubicBezTo>
                  <a:cubicBezTo>
                    <a:pt x="1334" y="278"/>
                    <a:pt x="1381" y="397"/>
                    <a:pt x="1501" y="444"/>
                  </a:cubicBezTo>
                  <a:cubicBezTo>
                    <a:pt x="1548" y="468"/>
                    <a:pt x="2525" y="897"/>
                    <a:pt x="3644" y="1111"/>
                  </a:cubicBezTo>
                  <a:cubicBezTo>
                    <a:pt x="3644" y="1183"/>
                    <a:pt x="3644" y="1230"/>
                    <a:pt x="3644" y="1302"/>
                  </a:cubicBezTo>
                  <a:cubicBezTo>
                    <a:pt x="3644" y="1659"/>
                    <a:pt x="3787" y="1968"/>
                    <a:pt x="4001" y="2207"/>
                  </a:cubicBezTo>
                  <a:cubicBezTo>
                    <a:pt x="3358" y="2326"/>
                    <a:pt x="2763" y="2588"/>
                    <a:pt x="2239" y="2921"/>
                  </a:cubicBezTo>
                  <a:lnTo>
                    <a:pt x="929" y="2778"/>
                  </a:lnTo>
                  <a:cubicBezTo>
                    <a:pt x="910" y="2772"/>
                    <a:pt x="891" y="2769"/>
                    <a:pt x="872" y="2769"/>
                  </a:cubicBezTo>
                  <a:cubicBezTo>
                    <a:pt x="821" y="2769"/>
                    <a:pt x="773" y="2791"/>
                    <a:pt x="739" y="2826"/>
                  </a:cubicBezTo>
                  <a:cubicBezTo>
                    <a:pt x="691" y="2897"/>
                    <a:pt x="667" y="2969"/>
                    <a:pt x="667" y="3040"/>
                  </a:cubicBezTo>
                  <a:lnTo>
                    <a:pt x="834" y="4326"/>
                  </a:lnTo>
                  <a:cubicBezTo>
                    <a:pt x="310" y="5112"/>
                    <a:pt x="0" y="6041"/>
                    <a:pt x="0" y="7041"/>
                  </a:cubicBezTo>
                  <a:cubicBezTo>
                    <a:pt x="0" y="8041"/>
                    <a:pt x="310" y="8994"/>
                    <a:pt x="834" y="9756"/>
                  </a:cubicBezTo>
                  <a:lnTo>
                    <a:pt x="667" y="11065"/>
                  </a:lnTo>
                  <a:cubicBezTo>
                    <a:pt x="667" y="11137"/>
                    <a:pt x="691" y="11208"/>
                    <a:pt x="739" y="11256"/>
                  </a:cubicBezTo>
                  <a:cubicBezTo>
                    <a:pt x="786" y="11304"/>
                    <a:pt x="834" y="11327"/>
                    <a:pt x="905" y="11327"/>
                  </a:cubicBezTo>
                  <a:lnTo>
                    <a:pt x="929" y="11327"/>
                  </a:lnTo>
                  <a:lnTo>
                    <a:pt x="2239" y="11161"/>
                  </a:lnTo>
                  <a:cubicBezTo>
                    <a:pt x="3025" y="11685"/>
                    <a:pt x="3953" y="11994"/>
                    <a:pt x="4954" y="11994"/>
                  </a:cubicBezTo>
                  <a:cubicBezTo>
                    <a:pt x="5954" y="11994"/>
                    <a:pt x="6883" y="11685"/>
                    <a:pt x="7669" y="11161"/>
                  </a:cubicBezTo>
                  <a:lnTo>
                    <a:pt x="8955" y="11327"/>
                  </a:lnTo>
                  <a:lnTo>
                    <a:pt x="9002" y="11327"/>
                  </a:lnTo>
                  <a:cubicBezTo>
                    <a:pt x="9050" y="11327"/>
                    <a:pt x="9121" y="11304"/>
                    <a:pt x="9169" y="11256"/>
                  </a:cubicBezTo>
                  <a:cubicBezTo>
                    <a:pt x="9216" y="11208"/>
                    <a:pt x="9240" y="11137"/>
                    <a:pt x="9216" y="11065"/>
                  </a:cubicBezTo>
                  <a:lnTo>
                    <a:pt x="9050" y="9756"/>
                  </a:lnTo>
                  <a:cubicBezTo>
                    <a:pt x="9574" y="8970"/>
                    <a:pt x="9883" y="8041"/>
                    <a:pt x="9883" y="7041"/>
                  </a:cubicBezTo>
                  <a:cubicBezTo>
                    <a:pt x="9883" y="6898"/>
                    <a:pt x="9764" y="6803"/>
                    <a:pt x="9645" y="6803"/>
                  </a:cubicBezTo>
                  <a:cubicBezTo>
                    <a:pt x="9502" y="6803"/>
                    <a:pt x="9407" y="6898"/>
                    <a:pt x="9407" y="7041"/>
                  </a:cubicBezTo>
                  <a:cubicBezTo>
                    <a:pt x="9407" y="9518"/>
                    <a:pt x="7407" y="11518"/>
                    <a:pt x="4930" y="11518"/>
                  </a:cubicBezTo>
                  <a:cubicBezTo>
                    <a:pt x="2477" y="11518"/>
                    <a:pt x="477" y="9518"/>
                    <a:pt x="477" y="7041"/>
                  </a:cubicBezTo>
                  <a:cubicBezTo>
                    <a:pt x="477" y="4612"/>
                    <a:pt x="2429" y="2611"/>
                    <a:pt x="4858" y="2588"/>
                  </a:cubicBezTo>
                  <a:lnTo>
                    <a:pt x="5192" y="2588"/>
                  </a:lnTo>
                  <a:cubicBezTo>
                    <a:pt x="5287" y="2588"/>
                    <a:pt x="5406" y="2611"/>
                    <a:pt x="5501" y="2611"/>
                  </a:cubicBezTo>
                  <a:cubicBezTo>
                    <a:pt x="5716" y="2635"/>
                    <a:pt x="5930" y="2683"/>
                    <a:pt x="6121" y="2730"/>
                  </a:cubicBezTo>
                  <a:cubicBezTo>
                    <a:pt x="6525" y="2850"/>
                    <a:pt x="6906" y="3016"/>
                    <a:pt x="7264" y="3231"/>
                  </a:cubicBezTo>
                  <a:cubicBezTo>
                    <a:pt x="7478" y="3373"/>
                    <a:pt x="7692" y="3516"/>
                    <a:pt x="7883" y="3683"/>
                  </a:cubicBezTo>
                  <a:cubicBezTo>
                    <a:pt x="7954" y="3754"/>
                    <a:pt x="8026" y="3826"/>
                    <a:pt x="8097" y="3897"/>
                  </a:cubicBezTo>
                  <a:cubicBezTo>
                    <a:pt x="8288" y="4088"/>
                    <a:pt x="8478" y="4302"/>
                    <a:pt x="8621" y="4517"/>
                  </a:cubicBezTo>
                  <a:cubicBezTo>
                    <a:pt x="8812" y="4779"/>
                    <a:pt x="8955" y="5088"/>
                    <a:pt x="9097" y="5374"/>
                  </a:cubicBezTo>
                  <a:cubicBezTo>
                    <a:pt x="9135" y="5467"/>
                    <a:pt x="9216" y="5532"/>
                    <a:pt x="9308" y="5532"/>
                  </a:cubicBezTo>
                  <a:cubicBezTo>
                    <a:pt x="9332" y="5532"/>
                    <a:pt x="9358" y="5527"/>
                    <a:pt x="9383" y="5517"/>
                  </a:cubicBezTo>
                  <a:cubicBezTo>
                    <a:pt x="9502" y="5469"/>
                    <a:pt x="9574" y="5326"/>
                    <a:pt x="9526" y="5207"/>
                  </a:cubicBezTo>
                  <a:cubicBezTo>
                    <a:pt x="9407" y="4898"/>
                    <a:pt x="9240" y="4612"/>
                    <a:pt x="9050" y="4326"/>
                  </a:cubicBezTo>
                  <a:lnTo>
                    <a:pt x="9216" y="3040"/>
                  </a:lnTo>
                  <a:cubicBezTo>
                    <a:pt x="9216" y="2969"/>
                    <a:pt x="9193" y="2897"/>
                    <a:pt x="9145" y="2826"/>
                  </a:cubicBezTo>
                  <a:cubicBezTo>
                    <a:pt x="9110" y="2791"/>
                    <a:pt x="9063" y="2769"/>
                    <a:pt x="9011" y="2769"/>
                  </a:cubicBezTo>
                  <a:cubicBezTo>
                    <a:pt x="8993" y="2769"/>
                    <a:pt x="8974" y="2772"/>
                    <a:pt x="8955" y="2778"/>
                  </a:cubicBezTo>
                  <a:lnTo>
                    <a:pt x="7669" y="2921"/>
                  </a:lnTo>
                  <a:cubicBezTo>
                    <a:pt x="7097" y="2564"/>
                    <a:pt x="6478" y="2326"/>
                    <a:pt x="5835" y="2207"/>
                  </a:cubicBezTo>
                  <a:cubicBezTo>
                    <a:pt x="6073" y="1968"/>
                    <a:pt x="6216" y="1635"/>
                    <a:pt x="6216" y="1302"/>
                  </a:cubicBezTo>
                  <a:cubicBezTo>
                    <a:pt x="6216" y="1230"/>
                    <a:pt x="6216" y="1183"/>
                    <a:pt x="6192" y="1135"/>
                  </a:cubicBezTo>
                  <a:cubicBezTo>
                    <a:pt x="7335" y="897"/>
                    <a:pt x="8383" y="492"/>
                    <a:pt x="8431" y="468"/>
                  </a:cubicBezTo>
                  <a:cubicBezTo>
                    <a:pt x="8550" y="420"/>
                    <a:pt x="8621" y="278"/>
                    <a:pt x="8573" y="159"/>
                  </a:cubicBezTo>
                  <a:cubicBezTo>
                    <a:pt x="8536" y="65"/>
                    <a:pt x="8440" y="1"/>
                    <a:pt x="8342" y="1"/>
                  </a:cubicBezTo>
                  <a:cubicBezTo>
                    <a:pt x="8316" y="1"/>
                    <a:pt x="8289" y="5"/>
                    <a:pt x="8264" y="16"/>
                  </a:cubicBezTo>
                  <a:cubicBezTo>
                    <a:pt x="8240" y="39"/>
                    <a:pt x="7192" y="468"/>
                    <a:pt x="6049" y="682"/>
                  </a:cubicBezTo>
                  <a:cubicBezTo>
                    <a:pt x="5835" y="278"/>
                    <a:pt x="5406" y="16"/>
                    <a:pt x="4930" y="16"/>
                  </a:cubicBezTo>
                  <a:cubicBezTo>
                    <a:pt x="4430" y="16"/>
                    <a:pt x="4025" y="278"/>
                    <a:pt x="3787" y="682"/>
                  </a:cubicBezTo>
                  <a:cubicBezTo>
                    <a:pt x="2691" y="468"/>
                    <a:pt x="1691" y="39"/>
                    <a:pt x="1691" y="16"/>
                  </a:cubicBezTo>
                  <a:cubicBezTo>
                    <a:pt x="1666" y="5"/>
                    <a:pt x="1639" y="1"/>
                    <a:pt x="16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9"/>
            <p:cNvSpPr/>
            <p:nvPr/>
          </p:nvSpPr>
          <p:spPr>
            <a:xfrm>
              <a:off x="3726263" y="3498995"/>
              <a:ext cx="15962" cy="15460"/>
            </a:xfrm>
            <a:custGeom>
              <a:rect b="b" l="l" r="r" t="t"/>
              <a:pathLst>
                <a:path extrusionOk="0" h="462" w="477">
                  <a:moveTo>
                    <a:pt x="244" y="1"/>
                  </a:moveTo>
                  <a:cubicBezTo>
                    <a:pt x="209" y="1"/>
                    <a:pt x="174" y="9"/>
                    <a:pt x="143" y="24"/>
                  </a:cubicBezTo>
                  <a:cubicBezTo>
                    <a:pt x="48" y="47"/>
                    <a:pt x="1" y="143"/>
                    <a:pt x="1" y="238"/>
                  </a:cubicBezTo>
                  <a:cubicBezTo>
                    <a:pt x="1" y="333"/>
                    <a:pt x="72" y="428"/>
                    <a:pt x="167" y="452"/>
                  </a:cubicBezTo>
                  <a:cubicBezTo>
                    <a:pt x="191" y="458"/>
                    <a:pt x="215" y="461"/>
                    <a:pt x="238" y="461"/>
                  </a:cubicBezTo>
                  <a:cubicBezTo>
                    <a:pt x="307" y="461"/>
                    <a:pt x="370" y="434"/>
                    <a:pt x="405" y="381"/>
                  </a:cubicBezTo>
                  <a:cubicBezTo>
                    <a:pt x="477" y="286"/>
                    <a:pt x="477" y="190"/>
                    <a:pt x="429" y="119"/>
                  </a:cubicBezTo>
                  <a:cubicBezTo>
                    <a:pt x="397" y="37"/>
                    <a:pt x="320"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69"/>
          <p:cNvGrpSpPr/>
          <p:nvPr/>
        </p:nvGrpSpPr>
        <p:grpSpPr>
          <a:xfrm>
            <a:off x="7442173" y="3301867"/>
            <a:ext cx="259803" cy="400345"/>
            <a:chOff x="7442173" y="3301867"/>
            <a:chExt cx="259803" cy="400345"/>
          </a:xfrm>
        </p:grpSpPr>
        <p:sp>
          <p:nvSpPr>
            <p:cNvPr id="1199" name="Google Shape;1199;p69"/>
            <p:cNvSpPr/>
            <p:nvPr/>
          </p:nvSpPr>
          <p:spPr>
            <a:xfrm>
              <a:off x="7552131" y="3301867"/>
              <a:ext cx="31120" cy="58526"/>
            </a:xfrm>
            <a:custGeom>
              <a:rect b="b" l="l" r="r" t="t"/>
              <a:pathLst>
                <a:path extrusionOk="0" h="1749" w="930">
                  <a:moveTo>
                    <a:pt x="336" y="1"/>
                  </a:moveTo>
                  <a:cubicBezTo>
                    <a:pt x="242" y="1"/>
                    <a:pt x="149" y="49"/>
                    <a:pt x="120" y="152"/>
                  </a:cubicBezTo>
                  <a:cubicBezTo>
                    <a:pt x="25" y="390"/>
                    <a:pt x="1" y="723"/>
                    <a:pt x="287" y="1033"/>
                  </a:cubicBezTo>
                  <a:cubicBezTo>
                    <a:pt x="406" y="1152"/>
                    <a:pt x="430" y="1247"/>
                    <a:pt x="406" y="1366"/>
                  </a:cubicBezTo>
                  <a:cubicBezTo>
                    <a:pt x="406" y="1390"/>
                    <a:pt x="382" y="1414"/>
                    <a:pt x="382" y="1414"/>
                  </a:cubicBezTo>
                  <a:cubicBezTo>
                    <a:pt x="358" y="1509"/>
                    <a:pt x="382" y="1628"/>
                    <a:pt x="453" y="1699"/>
                  </a:cubicBezTo>
                  <a:cubicBezTo>
                    <a:pt x="496" y="1733"/>
                    <a:pt x="547" y="1749"/>
                    <a:pt x="598" y="1749"/>
                  </a:cubicBezTo>
                  <a:cubicBezTo>
                    <a:pt x="692" y="1749"/>
                    <a:pt x="788" y="1696"/>
                    <a:pt x="834" y="1604"/>
                  </a:cubicBezTo>
                  <a:cubicBezTo>
                    <a:pt x="930" y="1366"/>
                    <a:pt x="930" y="1033"/>
                    <a:pt x="644" y="723"/>
                  </a:cubicBezTo>
                  <a:cubicBezTo>
                    <a:pt x="549" y="604"/>
                    <a:pt x="525" y="485"/>
                    <a:pt x="549" y="366"/>
                  </a:cubicBezTo>
                  <a:cubicBezTo>
                    <a:pt x="549" y="366"/>
                    <a:pt x="549" y="342"/>
                    <a:pt x="572" y="318"/>
                  </a:cubicBezTo>
                  <a:cubicBezTo>
                    <a:pt x="596" y="223"/>
                    <a:pt x="572" y="128"/>
                    <a:pt x="501" y="56"/>
                  </a:cubicBezTo>
                  <a:cubicBezTo>
                    <a:pt x="455" y="20"/>
                    <a:pt x="395" y="1"/>
                    <a:pt x="3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9"/>
            <p:cNvSpPr/>
            <p:nvPr/>
          </p:nvSpPr>
          <p:spPr>
            <a:xfrm>
              <a:off x="7595163" y="3323217"/>
              <a:ext cx="23959" cy="37010"/>
            </a:xfrm>
            <a:custGeom>
              <a:rect b="b" l="l" r="r" t="t"/>
              <a:pathLst>
                <a:path extrusionOk="0" h="1106" w="716">
                  <a:moveTo>
                    <a:pt x="265" y="1"/>
                  </a:moveTo>
                  <a:cubicBezTo>
                    <a:pt x="213" y="1"/>
                    <a:pt x="162" y="19"/>
                    <a:pt x="120" y="61"/>
                  </a:cubicBezTo>
                  <a:cubicBezTo>
                    <a:pt x="1" y="133"/>
                    <a:pt x="1" y="299"/>
                    <a:pt x="96" y="395"/>
                  </a:cubicBezTo>
                  <a:cubicBezTo>
                    <a:pt x="191" y="514"/>
                    <a:pt x="215" y="609"/>
                    <a:pt x="191" y="728"/>
                  </a:cubicBezTo>
                  <a:cubicBezTo>
                    <a:pt x="191" y="752"/>
                    <a:pt x="168" y="776"/>
                    <a:pt x="168" y="776"/>
                  </a:cubicBezTo>
                  <a:cubicBezTo>
                    <a:pt x="144" y="871"/>
                    <a:pt x="168" y="990"/>
                    <a:pt x="239" y="1038"/>
                  </a:cubicBezTo>
                  <a:cubicBezTo>
                    <a:pt x="285" y="1084"/>
                    <a:pt x="343" y="1105"/>
                    <a:pt x="399" y="1105"/>
                  </a:cubicBezTo>
                  <a:cubicBezTo>
                    <a:pt x="488" y="1105"/>
                    <a:pt x="576" y="1053"/>
                    <a:pt x="620" y="966"/>
                  </a:cubicBezTo>
                  <a:cubicBezTo>
                    <a:pt x="715" y="704"/>
                    <a:pt x="715" y="395"/>
                    <a:pt x="453" y="85"/>
                  </a:cubicBezTo>
                  <a:cubicBezTo>
                    <a:pt x="400" y="32"/>
                    <a:pt x="331"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9"/>
            <p:cNvSpPr/>
            <p:nvPr/>
          </p:nvSpPr>
          <p:spPr>
            <a:xfrm>
              <a:off x="7522650" y="3322949"/>
              <a:ext cx="23959" cy="37277"/>
            </a:xfrm>
            <a:custGeom>
              <a:rect b="b" l="l" r="r" t="t"/>
              <a:pathLst>
                <a:path extrusionOk="0" h="1114" w="716">
                  <a:moveTo>
                    <a:pt x="262" y="1"/>
                  </a:moveTo>
                  <a:cubicBezTo>
                    <a:pt x="193" y="1"/>
                    <a:pt x="122" y="30"/>
                    <a:pt x="72" y="93"/>
                  </a:cubicBezTo>
                  <a:cubicBezTo>
                    <a:pt x="1" y="188"/>
                    <a:pt x="1" y="331"/>
                    <a:pt x="96" y="403"/>
                  </a:cubicBezTo>
                  <a:cubicBezTo>
                    <a:pt x="191" y="522"/>
                    <a:pt x="215" y="617"/>
                    <a:pt x="191" y="736"/>
                  </a:cubicBezTo>
                  <a:cubicBezTo>
                    <a:pt x="167" y="760"/>
                    <a:pt x="167" y="784"/>
                    <a:pt x="167" y="784"/>
                  </a:cubicBezTo>
                  <a:cubicBezTo>
                    <a:pt x="120" y="879"/>
                    <a:pt x="144" y="998"/>
                    <a:pt x="239" y="1046"/>
                  </a:cubicBezTo>
                  <a:cubicBezTo>
                    <a:pt x="285" y="1092"/>
                    <a:pt x="343" y="1113"/>
                    <a:pt x="399" y="1113"/>
                  </a:cubicBezTo>
                  <a:cubicBezTo>
                    <a:pt x="488" y="1113"/>
                    <a:pt x="576" y="1061"/>
                    <a:pt x="620" y="974"/>
                  </a:cubicBezTo>
                  <a:cubicBezTo>
                    <a:pt x="715" y="712"/>
                    <a:pt x="715" y="379"/>
                    <a:pt x="429" y="69"/>
                  </a:cubicBezTo>
                  <a:cubicBezTo>
                    <a:pt x="384" y="24"/>
                    <a:pt x="324"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9"/>
            <p:cNvSpPr/>
            <p:nvPr/>
          </p:nvSpPr>
          <p:spPr>
            <a:xfrm>
              <a:off x="7442173" y="3447162"/>
              <a:ext cx="259803" cy="255051"/>
            </a:xfrm>
            <a:custGeom>
              <a:rect b="b" l="l" r="r" t="t"/>
              <a:pathLst>
                <a:path extrusionOk="0" h="7622" w="7764">
                  <a:moveTo>
                    <a:pt x="5478" y="3502"/>
                  </a:moveTo>
                  <a:lnTo>
                    <a:pt x="6049" y="5526"/>
                  </a:lnTo>
                  <a:lnTo>
                    <a:pt x="1739" y="5526"/>
                  </a:lnTo>
                  <a:lnTo>
                    <a:pt x="2310" y="3502"/>
                  </a:lnTo>
                  <a:cubicBezTo>
                    <a:pt x="2811" y="3740"/>
                    <a:pt x="3335" y="3859"/>
                    <a:pt x="3906" y="3859"/>
                  </a:cubicBezTo>
                  <a:cubicBezTo>
                    <a:pt x="4478" y="3859"/>
                    <a:pt x="5002" y="3740"/>
                    <a:pt x="5478" y="3502"/>
                  </a:cubicBezTo>
                  <a:close/>
                  <a:moveTo>
                    <a:pt x="1644" y="3073"/>
                  </a:moveTo>
                  <a:cubicBezTo>
                    <a:pt x="1715" y="3144"/>
                    <a:pt x="1810" y="3192"/>
                    <a:pt x="1882" y="3263"/>
                  </a:cubicBezTo>
                  <a:lnTo>
                    <a:pt x="834" y="7050"/>
                  </a:lnTo>
                  <a:cubicBezTo>
                    <a:pt x="814" y="7109"/>
                    <a:pt x="746" y="7151"/>
                    <a:pt x="683" y="7151"/>
                  </a:cubicBezTo>
                  <a:cubicBezTo>
                    <a:pt x="670" y="7151"/>
                    <a:pt x="656" y="7149"/>
                    <a:pt x="643" y="7145"/>
                  </a:cubicBezTo>
                  <a:cubicBezTo>
                    <a:pt x="572" y="7121"/>
                    <a:pt x="524" y="7050"/>
                    <a:pt x="548" y="6955"/>
                  </a:cubicBezTo>
                  <a:lnTo>
                    <a:pt x="1644" y="3073"/>
                  </a:lnTo>
                  <a:close/>
                  <a:moveTo>
                    <a:pt x="6168" y="3073"/>
                  </a:moveTo>
                  <a:lnTo>
                    <a:pt x="7264" y="6955"/>
                  </a:lnTo>
                  <a:cubicBezTo>
                    <a:pt x="7288" y="7050"/>
                    <a:pt x="7240" y="7121"/>
                    <a:pt x="7145" y="7145"/>
                  </a:cubicBezTo>
                  <a:cubicBezTo>
                    <a:pt x="7137" y="7153"/>
                    <a:pt x="7126" y="7156"/>
                    <a:pt x="7115" y="7156"/>
                  </a:cubicBezTo>
                  <a:cubicBezTo>
                    <a:pt x="7092" y="7156"/>
                    <a:pt x="7065" y="7145"/>
                    <a:pt x="7050" y="7145"/>
                  </a:cubicBezTo>
                  <a:cubicBezTo>
                    <a:pt x="7002" y="7121"/>
                    <a:pt x="6978" y="7074"/>
                    <a:pt x="6978" y="7050"/>
                  </a:cubicBezTo>
                  <a:lnTo>
                    <a:pt x="5906" y="3263"/>
                  </a:lnTo>
                  <a:cubicBezTo>
                    <a:pt x="6002" y="3192"/>
                    <a:pt x="6097" y="3144"/>
                    <a:pt x="6168" y="3073"/>
                  </a:cubicBezTo>
                  <a:close/>
                  <a:moveTo>
                    <a:pt x="691" y="1"/>
                  </a:moveTo>
                  <a:cubicBezTo>
                    <a:pt x="572" y="1"/>
                    <a:pt x="477" y="48"/>
                    <a:pt x="405" y="144"/>
                  </a:cubicBezTo>
                  <a:cubicBezTo>
                    <a:pt x="334" y="215"/>
                    <a:pt x="286" y="310"/>
                    <a:pt x="286" y="430"/>
                  </a:cubicBezTo>
                  <a:cubicBezTo>
                    <a:pt x="286" y="549"/>
                    <a:pt x="310" y="668"/>
                    <a:pt x="334" y="787"/>
                  </a:cubicBezTo>
                  <a:cubicBezTo>
                    <a:pt x="355" y="893"/>
                    <a:pt x="453" y="981"/>
                    <a:pt x="559" y="981"/>
                  </a:cubicBezTo>
                  <a:cubicBezTo>
                    <a:pt x="571" y="981"/>
                    <a:pt x="583" y="980"/>
                    <a:pt x="596" y="977"/>
                  </a:cubicBezTo>
                  <a:cubicBezTo>
                    <a:pt x="715" y="953"/>
                    <a:pt x="810" y="834"/>
                    <a:pt x="786" y="715"/>
                  </a:cubicBezTo>
                  <a:cubicBezTo>
                    <a:pt x="786" y="644"/>
                    <a:pt x="763" y="549"/>
                    <a:pt x="763" y="477"/>
                  </a:cubicBezTo>
                  <a:lnTo>
                    <a:pt x="7050" y="477"/>
                  </a:lnTo>
                  <a:cubicBezTo>
                    <a:pt x="6978" y="1239"/>
                    <a:pt x="6645" y="1954"/>
                    <a:pt x="6145" y="2454"/>
                  </a:cubicBezTo>
                  <a:cubicBezTo>
                    <a:pt x="6145" y="2454"/>
                    <a:pt x="6121" y="2454"/>
                    <a:pt x="6121" y="2478"/>
                  </a:cubicBezTo>
                  <a:cubicBezTo>
                    <a:pt x="5930" y="2644"/>
                    <a:pt x="5740" y="2811"/>
                    <a:pt x="5525" y="2954"/>
                  </a:cubicBezTo>
                  <a:lnTo>
                    <a:pt x="5502" y="2954"/>
                  </a:lnTo>
                  <a:cubicBezTo>
                    <a:pt x="5025" y="3240"/>
                    <a:pt x="4478" y="3382"/>
                    <a:pt x="3906" y="3382"/>
                  </a:cubicBezTo>
                  <a:cubicBezTo>
                    <a:pt x="3335" y="3382"/>
                    <a:pt x="2763" y="3240"/>
                    <a:pt x="2287" y="2930"/>
                  </a:cubicBezTo>
                  <a:cubicBezTo>
                    <a:pt x="2120" y="2835"/>
                    <a:pt x="1977" y="2716"/>
                    <a:pt x="1834" y="2597"/>
                  </a:cubicBezTo>
                  <a:lnTo>
                    <a:pt x="1691" y="2478"/>
                  </a:lnTo>
                  <a:cubicBezTo>
                    <a:pt x="1620" y="2406"/>
                    <a:pt x="1548" y="2311"/>
                    <a:pt x="1477" y="2239"/>
                  </a:cubicBezTo>
                  <a:cubicBezTo>
                    <a:pt x="1423" y="2172"/>
                    <a:pt x="1354" y="2143"/>
                    <a:pt x="1288" y="2143"/>
                  </a:cubicBezTo>
                  <a:cubicBezTo>
                    <a:pt x="1236" y="2143"/>
                    <a:pt x="1185" y="2161"/>
                    <a:pt x="1144" y="2192"/>
                  </a:cubicBezTo>
                  <a:cubicBezTo>
                    <a:pt x="1025" y="2287"/>
                    <a:pt x="1025" y="2430"/>
                    <a:pt x="1096" y="2525"/>
                  </a:cubicBezTo>
                  <a:cubicBezTo>
                    <a:pt x="1144" y="2597"/>
                    <a:pt x="1191" y="2644"/>
                    <a:pt x="1239" y="2692"/>
                  </a:cubicBezTo>
                  <a:lnTo>
                    <a:pt x="96" y="6836"/>
                  </a:lnTo>
                  <a:cubicBezTo>
                    <a:pt x="0" y="7169"/>
                    <a:pt x="191" y="7502"/>
                    <a:pt x="524" y="7598"/>
                  </a:cubicBezTo>
                  <a:cubicBezTo>
                    <a:pt x="572" y="7621"/>
                    <a:pt x="643" y="7621"/>
                    <a:pt x="691" y="7621"/>
                  </a:cubicBezTo>
                  <a:cubicBezTo>
                    <a:pt x="953" y="7621"/>
                    <a:pt x="1215" y="7455"/>
                    <a:pt x="1286" y="7169"/>
                  </a:cubicBezTo>
                  <a:lnTo>
                    <a:pt x="1620" y="6002"/>
                  </a:lnTo>
                  <a:lnTo>
                    <a:pt x="6192" y="6002"/>
                  </a:lnTo>
                  <a:lnTo>
                    <a:pt x="6526" y="7169"/>
                  </a:lnTo>
                  <a:cubicBezTo>
                    <a:pt x="6549" y="7336"/>
                    <a:pt x="6669" y="7455"/>
                    <a:pt x="6811" y="7550"/>
                  </a:cubicBezTo>
                  <a:cubicBezTo>
                    <a:pt x="6907" y="7598"/>
                    <a:pt x="7002" y="7621"/>
                    <a:pt x="7121" y="7621"/>
                  </a:cubicBezTo>
                  <a:cubicBezTo>
                    <a:pt x="7169" y="7621"/>
                    <a:pt x="7216" y="7621"/>
                    <a:pt x="7288" y="7598"/>
                  </a:cubicBezTo>
                  <a:cubicBezTo>
                    <a:pt x="7454" y="7550"/>
                    <a:pt x="7573" y="7455"/>
                    <a:pt x="7669" y="7312"/>
                  </a:cubicBezTo>
                  <a:cubicBezTo>
                    <a:pt x="7740" y="7169"/>
                    <a:pt x="7764" y="7002"/>
                    <a:pt x="7716" y="6836"/>
                  </a:cubicBezTo>
                  <a:lnTo>
                    <a:pt x="6549" y="2716"/>
                  </a:lnTo>
                  <a:cubicBezTo>
                    <a:pt x="7121" y="2120"/>
                    <a:pt x="7478" y="1311"/>
                    <a:pt x="7526" y="430"/>
                  </a:cubicBezTo>
                  <a:cubicBezTo>
                    <a:pt x="7526" y="310"/>
                    <a:pt x="7478" y="215"/>
                    <a:pt x="7407" y="144"/>
                  </a:cubicBezTo>
                  <a:cubicBezTo>
                    <a:pt x="7335" y="48"/>
                    <a:pt x="7240" y="1"/>
                    <a:pt x="71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9"/>
            <p:cNvSpPr/>
            <p:nvPr/>
          </p:nvSpPr>
          <p:spPr>
            <a:xfrm>
              <a:off x="7459707" y="3375117"/>
              <a:ext cx="240696" cy="62541"/>
            </a:xfrm>
            <a:custGeom>
              <a:rect b="b" l="l" r="r" t="t"/>
              <a:pathLst>
                <a:path extrusionOk="0" h="1869" w="7193">
                  <a:moveTo>
                    <a:pt x="1310" y="773"/>
                  </a:moveTo>
                  <a:lnTo>
                    <a:pt x="1310" y="1106"/>
                  </a:lnTo>
                  <a:lnTo>
                    <a:pt x="977" y="1106"/>
                  </a:lnTo>
                  <a:lnTo>
                    <a:pt x="977" y="773"/>
                  </a:lnTo>
                  <a:close/>
                  <a:moveTo>
                    <a:pt x="3835" y="773"/>
                  </a:moveTo>
                  <a:lnTo>
                    <a:pt x="3835" y="1106"/>
                  </a:lnTo>
                  <a:lnTo>
                    <a:pt x="3501" y="1106"/>
                  </a:lnTo>
                  <a:lnTo>
                    <a:pt x="3501" y="773"/>
                  </a:lnTo>
                  <a:close/>
                  <a:moveTo>
                    <a:pt x="2501" y="1"/>
                  </a:moveTo>
                  <a:cubicBezTo>
                    <a:pt x="2417" y="1"/>
                    <a:pt x="2335" y="49"/>
                    <a:pt x="2287" y="130"/>
                  </a:cubicBezTo>
                  <a:cubicBezTo>
                    <a:pt x="2287" y="153"/>
                    <a:pt x="2168" y="368"/>
                    <a:pt x="2120" y="701"/>
                  </a:cubicBezTo>
                  <a:lnTo>
                    <a:pt x="1810" y="701"/>
                  </a:lnTo>
                  <a:lnTo>
                    <a:pt x="1810" y="654"/>
                  </a:lnTo>
                  <a:cubicBezTo>
                    <a:pt x="1810" y="439"/>
                    <a:pt x="1644" y="273"/>
                    <a:pt x="1429" y="273"/>
                  </a:cubicBezTo>
                  <a:lnTo>
                    <a:pt x="882" y="273"/>
                  </a:lnTo>
                  <a:cubicBezTo>
                    <a:pt x="667" y="273"/>
                    <a:pt x="501" y="439"/>
                    <a:pt x="501" y="654"/>
                  </a:cubicBezTo>
                  <a:lnTo>
                    <a:pt x="501" y="677"/>
                  </a:lnTo>
                  <a:lnTo>
                    <a:pt x="262" y="677"/>
                  </a:lnTo>
                  <a:cubicBezTo>
                    <a:pt x="119" y="677"/>
                    <a:pt x="24" y="796"/>
                    <a:pt x="24" y="915"/>
                  </a:cubicBezTo>
                  <a:cubicBezTo>
                    <a:pt x="0" y="1058"/>
                    <a:pt x="119" y="1177"/>
                    <a:pt x="239" y="1177"/>
                  </a:cubicBezTo>
                  <a:lnTo>
                    <a:pt x="501" y="1177"/>
                  </a:lnTo>
                  <a:lnTo>
                    <a:pt x="501" y="1201"/>
                  </a:lnTo>
                  <a:cubicBezTo>
                    <a:pt x="501" y="1416"/>
                    <a:pt x="667" y="1582"/>
                    <a:pt x="882" y="1582"/>
                  </a:cubicBezTo>
                  <a:lnTo>
                    <a:pt x="1429" y="1582"/>
                  </a:lnTo>
                  <a:cubicBezTo>
                    <a:pt x="1620" y="1582"/>
                    <a:pt x="1810" y="1416"/>
                    <a:pt x="1810" y="1201"/>
                  </a:cubicBezTo>
                  <a:lnTo>
                    <a:pt x="2120" y="1201"/>
                  </a:lnTo>
                  <a:cubicBezTo>
                    <a:pt x="2144" y="1368"/>
                    <a:pt x="2191" y="1558"/>
                    <a:pt x="2287" y="1749"/>
                  </a:cubicBezTo>
                  <a:cubicBezTo>
                    <a:pt x="2334" y="1820"/>
                    <a:pt x="2406" y="1868"/>
                    <a:pt x="2501" y="1868"/>
                  </a:cubicBezTo>
                  <a:cubicBezTo>
                    <a:pt x="2525" y="1868"/>
                    <a:pt x="2572" y="1868"/>
                    <a:pt x="2596" y="1844"/>
                  </a:cubicBezTo>
                  <a:cubicBezTo>
                    <a:pt x="2715" y="1797"/>
                    <a:pt x="2763" y="1654"/>
                    <a:pt x="2715" y="1535"/>
                  </a:cubicBezTo>
                  <a:cubicBezTo>
                    <a:pt x="2644" y="1416"/>
                    <a:pt x="2620" y="1297"/>
                    <a:pt x="2596" y="1201"/>
                  </a:cubicBezTo>
                  <a:lnTo>
                    <a:pt x="3025" y="1201"/>
                  </a:lnTo>
                  <a:cubicBezTo>
                    <a:pt x="3025" y="1416"/>
                    <a:pt x="3192" y="1582"/>
                    <a:pt x="3406" y="1582"/>
                  </a:cubicBezTo>
                  <a:lnTo>
                    <a:pt x="3930" y="1582"/>
                  </a:lnTo>
                  <a:cubicBezTo>
                    <a:pt x="4144" y="1582"/>
                    <a:pt x="4311" y="1416"/>
                    <a:pt x="4311" y="1201"/>
                  </a:cubicBezTo>
                  <a:lnTo>
                    <a:pt x="4311" y="1177"/>
                  </a:lnTo>
                  <a:lnTo>
                    <a:pt x="4644" y="1177"/>
                  </a:lnTo>
                  <a:cubicBezTo>
                    <a:pt x="4644" y="1344"/>
                    <a:pt x="4716" y="1558"/>
                    <a:pt x="4811" y="1749"/>
                  </a:cubicBezTo>
                  <a:cubicBezTo>
                    <a:pt x="4859" y="1820"/>
                    <a:pt x="4930" y="1868"/>
                    <a:pt x="5025" y="1868"/>
                  </a:cubicBezTo>
                  <a:cubicBezTo>
                    <a:pt x="5049" y="1868"/>
                    <a:pt x="5097" y="1868"/>
                    <a:pt x="5121" y="1844"/>
                  </a:cubicBezTo>
                  <a:cubicBezTo>
                    <a:pt x="5240" y="1797"/>
                    <a:pt x="5287" y="1654"/>
                    <a:pt x="5240" y="1535"/>
                  </a:cubicBezTo>
                  <a:cubicBezTo>
                    <a:pt x="5168" y="1416"/>
                    <a:pt x="5144" y="1273"/>
                    <a:pt x="5121" y="1177"/>
                  </a:cubicBezTo>
                  <a:lnTo>
                    <a:pt x="6954" y="1177"/>
                  </a:lnTo>
                  <a:cubicBezTo>
                    <a:pt x="7097" y="1177"/>
                    <a:pt x="7192" y="1058"/>
                    <a:pt x="7192" y="939"/>
                  </a:cubicBezTo>
                  <a:cubicBezTo>
                    <a:pt x="7192" y="796"/>
                    <a:pt x="7097" y="701"/>
                    <a:pt x="6954" y="701"/>
                  </a:cubicBezTo>
                  <a:lnTo>
                    <a:pt x="5121" y="701"/>
                  </a:lnTo>
                  <a:cubicBezTo>
                    <a:pt x="5168" y="487"/>
                    <a:pt x="5240" y="368"/>
                    <a:pt x="5240" y="344"/>
                  </a:cubicBezTo>
                  <a:cubicBezTo>
                    <a:pt x="5287" y="225"/>
                    <a:pt x="5240" y="82"/>
                    <a:pt x="5121" y="34"/>
                  </a:cubicBezTo>
                  <a:cubicBezTo>
                    <a:pt x="5090" y="11"/>
                    <a:pt x="5055" y="1"/>
                    <a:pt x="5018" y="1"/>
                  </a:cubicBezTo>
                  <a:cubicBezTo>
                    <a:pt x="4941" y="1"/>
                    <a:pt x="4859" y="49"/>
                    <a:pt x="4811" y="130"/>
                  </a:cubicBezTo>
                  <a:cubicBezTo>
                    <a:pt x="4811" y="153"/>
                    <a:pt x="4692" y="368"/>
                    <a:pt x="4644" y="677"/>
                  </a:cubicBezTo>
                  <a:lnTo>
                    <a:pt x="4311" y="677"/>
                  </a:lnTo>
                  <a:lnTo>
                    <a:pt x="4311" y="654"/>
                  </a:lnTo>
                  <a:cubicBezTo>
                    <a:pt x="4311" y="439"/>
                    <a:pt x="4144" y="273"/>
                    <a:pt x="3954" y="273"/>
                  </a:cubicBezTo>
                  <a:lnTo>
                    <a:pt x="3406" y="273"/>
                  </a:lnTo>
                  <a:cubicBezTo>
                    <a:pt x="3192" y="273"/>
                    <a:pt x="3025" y="439"/>
                    <a:pt x="3025" y="654"/>
                  </a:cubicBezTo>
                  <a:lnTo>
                    <a:pt x="3025" y="725"/>
                  </a:lnTo>
                  <a:lnTo>
                    <a:pt x="2596" y="725"/>
                  </a:lnTo>
                  <a:cubicBezTo>
                    <a:pt x="2644" y="511"/>
                    <a:pt x="2715" y="344"/>
                    <a:pt x="2715" y="344"/>
                  </a:cubicBezTo>
                  <a:cubicBezTo>
                    <a:pt x="2763" y="225"/>
                    <a:pt x="2739" y="82"/>
                    <a:pt x="2620" y="34"/>
                  </a:cubicBezTo>
                  <a:cubicBezTo>
                    <a:pt x="2582" y="11"/>
                    <a:pt x="2541" y="1"/>
                    <a:pt x="25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9"/>
            <p:cNvSpPr/>
            <p:nvPr/>
          </p:nvSpPr>
          <p:spPr>
            <a:xfrm>
              <a:off x="7460510" y="3492570"/>
              <a:ext cx="16765" cy="16196"/>
            </a:xfrm>
            <a:custGeom>
              <a:rect b="b" l="l" r="r" t="t"/>
              <a:pathLst>
                <a:path extrusionOk="0" h="484" w="501">
                  <a:moveTo>
                    <a:pt x="257" y="0"/>
                  </a:moveTo>
                  <a:cubicBezTo>
                    <a:pt x="198" y="0"/>
                    <a:pt x="142" y="27"/>
                    <a:pt x="95" y="73"/>
                  </a:cubicBezTo>
                  <a:cubicBezTo>
                    <a:pt x="0" y="144"/>
                    <a:pt x="0" y="287"/>
                    <a:pt x="48" y="382"/>
                  </a:cubicBezTo>
                  <a:cubicBezTo>
                    <a:pt x="107" y="441"/>
                    <a:pt x="182" y="484"/>
                    <a:pt x="259" y="484"/>
                  </a:cubicBezTo>
                  <a:cubicBezTo>
                    <a:pt x="276" y="484"/>
                    <a:pt x="293" y="482"/>
                    <a:pt x="310" y="478"/>
                  </a:cubicBezTo>
                  <a:cubicBezTo>
                    <a:pt x="405" y="454"/>
                    <a:pt x="477" y="358"/>
                    <a:pt x="500" y="263"/>
                  </a:cubicBezTo>
                  <a:cubicBezTo>
                    <a:pt x="500" y="168"/>
                    <a:pt x="453" y="73"/>
                    <a:pt x="357" y="25"/>
                  </a:cubicBezTo>
                  <a:cubicBezTo>
                    <a:pt x="324" y="8"/>
                    <a:pt x="290"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 name="Google Shape;1205;p69"/>
          <p:cNvGrpSpPr/>
          <p:nvPr/>
        </p:nvGrpSpPr>
        <p:grpSpPr>
          <a:xfrm>
            <a:off x="1400920" y="2086878"/>
            <a:ext cx="401684" cy="375382"/>
            <a:chOff x="1400920" y="2086878"/>
            <a:chExt cx="401684" cy="375382"/>
          </a:xfrm>
        </p:grpSpPr>
        <p:sp>
          <p:nvSpPr>
            <p:cNvPr id="1206" name="Google Shape;1206;p69"/>
            <p:cNvSpPr/>
            <p:nvPr/>
          </p:nvSpPr>
          <p:spPr>
            <a:xfrm>
              <a:off x="1401723" y="2086878"/>
              <a:ext cx="400881" cy="375382"/>
            </a:xfrm>
            <a:custGeom>
              <a:rect b="b" l="l" r="r" t="t"/>
              <a:pathLst>
                <a:path extrusionOk="0" h="11218" w="11980">
                  <a:moveTo>
                    <a:pt x="5978" y="477"/>
                  </a:moveTo>
                  <a:cubicBezTo>
                    <a:pt x="6288" y="477"/>
                    <a:pt x="6621" y="548"/>
                    <a:pt x="6931" y="668"/>
                  </a:cubicBezTo>
                  <a:cubicBezTo>
                    <a:pt x="6955" y="691"/>
                    <a:pt x="6978" y="691"/>
                    <a:pt x="7002" y="715"/>
                  </a:cubicBezTo>
                  <a:lnTo>
                    <a:pt x="4930" y="715"/>
                  </a:lnTo>
                  <a:cubicBezTo>
                    <a:pt x="4954" y="691"/>
                    <a:pt x="4978" y="668"/>
                    <a:pt x="5002" y="668"/>
                  </a:cubicBezTo>
                  <a:cubicBezTo>
                    <a:pt x="5311" y="548"/>
                    <a:pt x="5645" y="477"/>
                    <a:pt x="5978" y="477"/>
                  </a:cubicBezTo>
                  <a:close/>
                  <a:moveTo>
                    <a:pt x="8217" y="1977"/>
                  </a:moveTo>
                  <a:cubicBezTo>
                    <a:pt x="8336" y="2263"/>
                    <a:pt x="8383" y="2573"/>
                    <a:pt x="8383" y="2882"/>
                  </a:cubicBezTo>
                  <a:lnTo>
                    <a:pt x="8383" y="3621"/>
                  </a:lnTo>
                  <a:lnTo>
                    <a:pt x="3549" y="3621"/>
                  </a:lnTo>
                  <a:lnTo>
                    <a:pt x="3549" y="2882"/>
                  </a:lnTo>
                  <a:cubicBezTo>
                    <a:pt x="3549" y="2573"/>
                    <a:pt x="3597" y="2263"/>
                    <a:pt x="3716" y="1977"/>
                  </a:cubicBezTo>
                  <a:close/>
                  <a:moveTo>
                    <a:pt x="2192" y="4716"/>
                  </a:moveTo>
                  <a:lnTo>
                    <a:pt x="2192" y="4954"/>
                  </a:lnTo>
                  <a:lnTo>
                    <a:pt x="1168" y="4954"/>
                  </a:lnTo>
                  <a:cubicBezTo>
                    <a:pt x="1096" y="4954"/>
                    <a:pt x="1049" y="4906"/>
                    <a:pt x="1049" y="4835"/>
                  </a:cubicBezTo>
                  <a:cubicBezTo>
                    <a:pt x="1049" y="4764"/>
                    <a:pt x="1096" y="4716"/>
                    <a:pt x="1168" y="4716"/>
                  </a:cubicBezTo>
                  <a:close/>
                  <a:moveTo>
                    <a:pt x="10741" y="4716"/>
                  </a:moveTo>
                  <a:cubicBezTo>
                    <a:pt x="10812" y="4716"/>
                    <a:pt x="10860" y="4764"/>
                    <a:pt x="10860" y="4835"/>
                  </a:cubicBezTo>
                  <a:cubicBezTo>
                    <a:pt x="10860" y="4906"/>
                    <a:pt x="10812" y="4954"/>
                    <a:pt x="10741" y="4954"/>
                  </a:cubicBezTo>
                  <a:lnTo>
                    <a:pt x="9717" y="4954"/>
                  </a:lnTo>
                  <a:lnTo>
                    <a:pt x="9717" y="4716"/>
                  </a:lnTo>
                  <a:close/>
                  <a:moveTo>
                    <a:pt x="6002" y="8074"/>
                  </a:moveTo>
                  <a:cubicBezTo>
                    <a:pt x="6026" y="8098"/>
                    <a:pt x="6050" y="8121"/>
                    <a:pt x="6050" y="8145"/>
                  </a:cubicBezTo>
                  <a:cubicBezTo>
                    <a:pt x="6050" y="8145"/>
                    <a:pt x="6073" y="8145"/>
                    <a:pt x="6073" y="8169"/>
                  </a:cubicBezTo>
                  <a:cubicBezTo>
                    <a:pt x="6216" y="8360"/>
                    <a:pt x="6335" y="8550"/>
                    <a:pt x="6454" y="8788"/>
                  </a:cubicBezTo>
                  <a:cubicBezTo>
                    <a:pt x="6526" y="8931"/>
                    <a:pt x="6597" y="9074"/>
                    <a:pt x="6621" y="9241"/>
                  </a:cubicBezTo>
                  <a:cubicBezTo>
                    <a:pt x="6693" y="9503"/>
                    <a:pt x="6693" y="9836"/>
                    <a:pt x="6597" y="10122"/>
                  </a:cubicBezTo>
                  <a:cubicBezTo>
                    <a:pt x="6573" y="10193"/>
                    <a:pt x="6526" y="10289"/>
                    <a:pt x="6478" y="10360"/>
                  </a:cubicBezTo>
                  <a:cubicBezTo>
                    <a:pt x="6454" y="10289"/>
                    <a:pt x="6431" y="10193"/>
                    <a:pt x="6383" y="10122"/>
                  </a:cubicBezTo>
                  <a:lnTo>
                    <a:pt x="6097" y="9717"/>
                  </a:lnTo>
                  <a:cubicBezTo>
                    <a:pt x="6050" y="9646"/>
                    <a:pt x="5978" y="9622"/>
                    <a:pt x="5907" y="9622"/>
                  </a:cubicBezTo>
                  <a:cubicBezTo>
                    <a:pt x="5811" y="9622"/>
                    <a:pt x="5740" y="9646"/>
                    <a:pt x="5716" y="9717"/>
                  </a:cubicBezTo>
                  <a:lnTo>
                    <a:pt x="5430" y="10122"/>
                  </a:lnTo>
                  <a:cubicBezTo>
                    <a:pt x="5359" y="10193"/>
                    <a:pt x="5335" y="10265"/>
                    <a:pt x="5311" y="10360"/>
                  </a:cubicBezTo>
                  <a:cubicBezTo>
                    <a:pt x="5240" y="10241"/>
                    <a:pt x="5216" y="10122"/>
                    <a:pt x="5192" y="10003"/>
                  </a:cubicBezTo>
                  <a:cubicBezTo>
                    <a:pt x="5121" y="9741"/>
                    <a:pt x="5145" y="9479"/>
                    <a:pt x="5240" y="9241"/>
                  </a:cubicBezTo>
                  <a:lnTo>
                    <a:pt x="5264" y="9241"/>
                  </a:lnTo>
                  <a:cubicBezTo>
                    <a:pt x="5311" y="9074"/>
                    <a:pt x="5407" y="8955"/>
                    <a:pt x="5526" y="8812"/>
                  </a:cubicBezTo>
                  <a:cubicBezTo>
                    <a:pt x="5549" y="8788"/>
                    <a:pt x="5573" y="8764"/>
                    <a:pt x="5573" y="8741"/>
                  </a:cubicBezTo>
                  <a:cubicBezTo>
                    <a:pt x="5621" y="8717"/>
                    <a:pt x="5669" y="8669"/>
                    <a:pt x="5716" y="8598"/>
                  </a:cubicBezTo>
                  <a:cubicBezTo>
                    <a:pt x="5835" y="8455"/>
                    <a:pt x="5954" y="8288"/>
                    <a:pt x="6002" y="8098"/>
                  </a:cubicBezTo>
                  <a:cubicBezTo>
                    <a:pt x="6002" y="8098"/>
                    <a:pt x="6002" y="8074"/>
                    <a:pt x="6002" y="8074"/>
                  </a:cubicBezTo>
                  <a:close/>
                  <a:moveTo>
                    <a:pt x="5907" y="10265"/>
                  </a:moveTo>
                  <a:lnTo>
                    <a:pt x="6002" y="10408"/>
                  </a:lnTo>
                  <a:cubicBezTo>
                    <a:pt x="6026" y="10455"/>
                    <a:pt x="6050" y="10527"/>
                    <a:pt x="6050" y="10598"/>
                  </a:cubicBezTo>
                  <a:cubicBezTo>
                    <a:pt x="6050" y="10670"/>
                    <a:pt x="5978" y="10741"/>
                    <a:pt x="5907" y="10741"/>
                  </a:cubicBezTo>
                  <a:cubicBezTo>
                    <a:pt x="5811" y="10741"/>
                    <a:pt x="5740" y="10670"/>
                    <a:pt x="5740" y="10598"/>
                  </a:cubicBezTo>
                  <a:cubicBezTo>
                    <a:pt x="5740" y="10527"/>
                    <a:pt x="5764" y="10455"/>
                    <a:pt x="5811" y="10408"/>
                  </a:cubicBezTo>
                  <a:lnTo>
                    <a:pt x="5907" y="10265"/>
                  </a:lnTo>
                  <a:close/>
                  <a:moveTo>
                    <a:pt x="5978" y="1"/>
                  </a:moveTo>
                  <a:cubicBezTo>
                    <a:pt x="5573" y="1"/>
                    <a:pt x="5192" y="72"/>
                    <a:pt x="4835" y="239"/>
                  </a:cubicBezTo>
                  <a:cubicBezTo>
                    <a:pt x="4549" y="358"/>
                    <a:pt x="4311" y="501"/>
                    <a:pt x="4073" y="691"/>
                  </a:cubicBezTo>
                  <a:lnTo>
                    <a:pt x="239" y="691"/>
                  </a:lnTo>
                  <a:cubicBezTo>
                    <a:pt x="120" y="691"/>
                    <a:pt x="1" y="810"/>
                    <a:pt x="1" y="929"/>
                  </a:cubicBezTo>
                  <a:cubicBezTo>
                    <a:pt x="1" y="1072"/>
                    <a:pt x="96" y="1168"/>
                    <a:pt x="239" y="1168"/>
                  </a:cubicBezTo>
                  <a:lnTo>
                    <a:pt x="7669" y="1168"/>
                  </a:lnTo>
                  <a:cubicBezTo>
                    <a:pt x="7788" y="1287"/>
                    <a:pt x="7883" y="1382"/>
                    <a:pt x="7955" y="1525"/>
                  </a:cubicBezTo>
                  <a:lnTo>
                    <a:pt x="1120" y="1525"/>
                  </a:lnTo>
                  <a:cubicBezTo>
                    <a:pt x="977" y="1525"/>
                    <a:pt x="882" y="1620"/>
                    <a:pt x="882" y="1739"/>
                  </a:cubicBezTo>
                  <a:cubicBezTo>
                    <a:pt x="882" y="1882"/>
                    <a:pt x="977" y="1977"/>
                    <a:pt x="1120" y="1977"/>
                  </a:cubicBezTo>
                  <a:lnTo>
                    <a:pt x="3239" y="1977"/>
                  </a:lnTo>
                  <a:cubicBezTo>
                    <a:pt x="3120" y="2263"/>
                    <a:pt x="3073" y="2573"/>
                    <a:pt x="3073" y="2882"/>
                  </a:cubicBezTo>
                  <a:lnTo>
                    <a:pt x="3073" y="3621"/>
                  </a:lnTo>
                  <a:lnTo>
                    <a:pt x="2430" y="3621"/>
                  </a:lnTo>
                  <a:cubicBezTo>
                    <a:pt x="2311" y="3621"/>
                    <a:pt x="2192" y="3716"/>
                    <a:pt x="2192" y="3859"/>
                  </a:cubicBezTo>
                  <a:lnTo>
                    <a:pt x="2192" y="4263"/>
                  </a:lnTo>
                  <a:lnTo>
                    <a:pt x="1168" y="4263"/>
                  </a:lnTo>
                  <a:cubicBezTo>
                    <a:pt x="834" y="4263"/>
                    <a:pt x="572" y="4525"/>
                    <a:pt x="572" y="4835"/>
                  </a:cubicBezTo>
                  <a:cubicBezTo>
                    <a:pt x="572" y="5168"/>
                    <a:pt x="834" y="5430"/>
                    <a:pt x="1168" y="5430"/>
                  </a:cubicBezTo>
                  <a:lnTo>
                    <a:pt x="2192" y="5430"/>
                  </a:lnTo>
                  <a:lnTo>
                    <a:pt x="2192" y="8121"/>
                  </a:lnTo>
                  <a:cubicBezTo>
                    <a:pt x="2192" y="8812"/>
                    <a:pt x="2763" y="9384"/>
                    <a:pt x="3454" y="9384"/>
                  </a:cubicBezTo>
                  <a:lnTo>
                    <a:pt x="4716" y="9384"/>
                  </a:lnTo>
                  <a:cubicBezTo>
                    <a:pt x="4668" y="9622"/>
                    <a:pt x="4668" y="9860"/>
                    <a:pt x="4716" y="10122"/>
                  </a:cubicBezTo>
                  <a:cubicBezTo>
                    <a:pt x="4764" y="10336"/>
                    <a:pt x="4859" y="10527"/>
                    <a:pt x="4978" y="10717"/>
                  </a:cubicBezTo>
                  <a:cubicBezTo>
                    <a:pt x="4978" y="10717"/>
                    <a:pt x="4978" y="10741"/>
                    <a:pt x="5002" y="10741"/>
                  </a:cubicBezTo>
                  <a:lnTo>
                    <a:pt x="4525" y="10741"/>
                  </a:lnTo>
                  <a:cubicBezTo>
                    <a:pt x="4383" y="10741"/>
                    <a:pt x="4287" y="10860"/>
                    <a:pt x="4287" y="10979"/>
                  </a:cubicBezTo>
                  <a:cubicBezTo>
                    <a:pt x="4287" y="11122"/>
                    <a:pt x="4383" y="11217"/>
                    <a:pt x="4525" y="11217"/>
                  </a:cubicBezTo>
                  <a:lnTo>
                    <a:pt x="7359" y="11217"/>
                  </a:lnTo>
                  <a:cubicBezTo>
                    <a:pt x="7502" y="11217"/>
                    <a:pt x="7598" y="11122"/>
                    <a:pt x="7598" y="10979"/>
                  </a:cubicBezTo>
                  <a:cubicBezTo>
                    <a:pt x="7598" y="10860"/>
                    <a:pt x="7502" y="10741"/>
                    <a:pt x="7359" y="10741"/>
                  </a:cubicBezTo>
                  <a:lnTo>
                    <a:pt x="6812" y="10741"/>
                  </a:lnTo>
                  <a:cubicBezTo>
                    <a:pt x="6907" y="10598"/>
                    <a:pt x="7002" y="10431"/>
                    <a:pt x="7050" y="10265"/>
                  </a:cubicBezTo>
                  <a:cubicBezTo>
                    <a:pt x="7145" y="9979"/>
                    <a:pt x="7169" y="9669"/>
                    <a:pt x="7121" y="9384"/>
                  </a:cubicBezTo>
                  <a:lnTo>
                    <a:pt x="8455" y="9384"/>
                  </a:lnTo>
                  <a:cubicBezTo>
                    <a:pt x="9145" y="9384"/>
                    <a:pt x="9717" y="8812"/>
                    <a:pt x="9717" y="8121"/>
                  </a:cubicBezTo>
                  <a:lnTo>
                    <a:pt x="9717" y="7550"/>
                  </a:lnTo>
                  <a:cubicBezTo>
                    <a:pt x="9717" y="7407"/>
                    <a:pt x="9622" y="7312"/>
                    <a:pt x="9479" y="7312"/>
                  </a:cubicBezTo>
                  <a:cubicBezTo>
                    <a:pt x="9360" y="7312"/>
                    <a:pt x="9241" y="7407"/>
                    <a:pt x="9241" y="7550"/>
                  </a:cubicBezTo>
                  <a:lnTo>
                    <a:pt x="9241" y="8121"/>
                  </a:lnTo>
                  <a:cubicBezTo>
                    <a:pt x="9241" y="8550"/>
                    <a:pt x="8883" y="8907"/>
                    <a:pt x="8455" y="8907"/>
                  </a:cubicBezTo>
                  <a:lnTo>
                    <a:pt x="7026" y="8907"/>
                  </a:lnTo>
                  <a:cubicBezTo>
                    <a:pt x="7002" y="8883"/>
                    <a:pt x="7002" y="8883"/>
                    <a:pt x="7002" y="8860"/>
                  </a:cubicBezTo>
                  <a:cubicBezTo>
                    <a:pt x="6883" y="8526"/>
                    <a:pt x="6693" y="8240"/>
                    <a:pt x="6526" y="8002"/>
                  </a:cubicBezTo>
                  <a:cubicBezTo>
                    <a:pt x="6502" y="7955"/>
                    <a:pt x="6478" y="7907"/>
                    <a:pt x="6431" y="7859"/>
                  </a:cubicBezTo>
                  <a:cubicBezTo>
                    <a:pt x="6264" y="7645"/>
                    <a:pt x="6121" y="7455"/>
                    <a:pt x="5954" y="7288"/>
                  </a:cubicBezTo>
                  <a:cubicBezTo>
                    <a:pt x="5930" y="7264"/>
                    <a:pt x="5883" y="7240"/>
                    <a:pt x="5811" y="7240"/>
                  </a:cubicBezTo>
                  <a:cubicBezTo>
                    <a:pt x="5797" y="7233"/>
                    <a:pt x="5784" y="7230"/>
                    <a:pt x="5770" y="7230"/>
                  </a:cubicBezTo>
                  <a:cubicBezTo>
                    <a:pt x="5736" y="7230"/>
                    <a:pt x="5702" y="7247"/>
                    <a:pt x="5669" y="7264"/>
                  </a:cubicBezTo>
                  <a:cubicBezTo>
                    <a:pt x="5573" y="7312"/>
                    <a:pt x="5549" y="7407"/>
                    <a:pt x="5573" y="7526"/>
                  </a:cubicBezTo>
                  <a:cubicBezTo>
                    <a:pt x="5597" y="7669"/>
                    <a:pt x="5621" y="7836"/>
                    <a:pt x="5549" y="8002"/>
                  </a:cubicBezTo>
                  <a:cubicBezTo>
                    <a:pt x="5478" y="8145"/>
                    <a:pt x="5383" y="8288"/>
                    <a:pt x="5264" y="8407"/>
                  </a:cubicBezTo>
                  <a:cubicBezTo>
                    <a:pt x="5216" y="8479"/>
                    <a:pt x="5145" y="8526"/>
                    <a:pt x="5097" y="8622"/>
                  </a:cubicBezTo>
                  <a:cubicBezTo>
                    <a:pt x="5026" y="8717"/>
                    <a:pt x="4954" y="8812"/>
                    <a:pt x="4906" y="8907"/>
                  </a:cubicBezTo>
                  <a:lnTo>
                    <a:pt x="3454" y="8907"/>
                  </a:lnTo>
                  <a:cubicBezTo>
                    <a:pt x="3025" y="8907"/>
                    <a:pt x="2668" y="8550"/>
                    <a:pt x="2668" y="8121"/>
                  </a:cubicBezTo>
                  <a:lnTo>
                    <a:pt x="2668" y="4097"/>
                  </a:lnTo>
                  <a:lnTo>
                    <a:pt x="9241" y="4097"/>
                  </a:lnTo>
                  <a:lnTo>
                    <a:pt x="9241" y="5740"/>
                  </a:lnTo>
                  <a:cubicBezTo>
                    <a:pt x="9241" y="5883"/>
                    <a:pt x="9360" y="5978"/>
                    <a:pt x="9479" y="5978"/>
                  </a:cubicBezTo>
                  <a:cubicBezTo>
                    <a:pt x="9622" y="5978"/>
                    <a:pt x="9717" y="5883"/>
                    <a:pt x="9717" y="5740"/>
                  </a:cubicBezTo>
                  <a:lnTo>
                    <a:pt x="9717" y="5430"/>
                  </a:lnTo>
                  <a:lnTo>
                    <a:pt x="10741" y="5430"/>
                  </a:lnTo>
                  <a:cubicBezTo>
                    <a:pt x="11074" y="5430"/>
                    <a:pt x="11336" y="5168"/>
                    <a:pt x="11336" y="4835"/>
                  </a:cubicBezTo>
                  <a:cubicBezTo>
                    <a:pt x="11336" y="4525"/>
                    <a:pt x="11074" y="4263"/>
                    <a:pt x="10741" y="4263"/>
                  </a:cubicBezTo>
                  <a:lnTo>
                    <a:pt x="9717" y="4263"/>
                  </a:lnTo>
                  <a:lnTo>
                    <a:pt x="9717" y="3859"/>
                  </a:lnTo>
                  <a:cubicBezTo>
                    <a:pt x="9717" y="3716"/>
                    <a:pt x="9622" y="3621"/>
                    <a:pt x="9479" y="3621"/>
                  </a:cubicBezTo>
                  <a:lnTo>
                    <a:pt x="8860" y="3621"/>
                  </a:lnTo>
                  <a:lnTo>
                    <a:pt x="8860" y="2882"/>
                  </a:lnTo>
                  <a:cubicBezTo>
                    <a:pt x="8860" y="2573"/>
                    <a:pt x="8812" y="2263"/>
                    <a:pt x="8717" y="1977"/>
                  </a:cubicBezTo>
                  <a:lnTo>
                    <a:pt x="11741" y="1977"/>
                  </a:lnTo>
                  <a:cubicBezTo>
                    <a:pt x="11884" y="1977"/>
                    <a:pt x="11979" y="1882"/>
                    <a:pt x="11979" y="1739"/>
                  </a:cubicBezTo>
                  <a:cubicBezTo>
                    <a:pt x="11979" y="1620"/>
                    <a:pt x="11860" y="1525"/>
                    <a:pt x="11741" y="1525"/>
                  </a:cubicBezTo>
                  <a:lnTo>
                    <a:pt x="8502" y="1525"/>
                  </a:lnTo>
                  <a:cubicBezTo>
                    <a:pt x="8431" y="1406"/>
                    <a:pt x="8360" y="1287"/>
                    <a:pt x="8288" y="1168"/>
                  </a:cubicBezTo>
                  <a:lnTo>
                    <a:pt x="11741" y="1168"/>
                  </a:lnTo>
                  <a:cubicBezTo>
                    <a:pt x="11860" y="1168"/>
                    <a:pt x="11979" y="1072"/>
                    <a:pt x="11979" y="929"/>
                  </a:cubicBezTo>
                  <a:cubicBezTo>
                    <a:pt x="11979" y="810"/>
                    <a:pt x="11884" y="691"/>
                    <a:pt x="11741" y="691"/>
                  </a:cubicBezTo>
                  <a:lnTo>
                    <a:pt x="7859" y="691"/>
                  </a:lnTo>
                  <a:cubicBezTo>
                    <a:pt x="7621" y="501"/>
                    <a:pt x="7383" y="358"/>
                    <a:pt x="7097" y="239"/>
                  </a:cubicBezTo>
                  <a:cubicBezTo>
                    <a:pt x="6740" y="72"/>
                    <a:pt x="6359" y="1"/>
                    <a:pt x="5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9"/>
            <p:cNvSpPr/>
            <p:nvPr/>
          </p:nvSpPr>
          <p:spPr>
            <a:xfrm>
              <a:off x="1710113" y="2300536"/>
              <a:ext cx="17568" cy="15895"/>
            </a:xfrm>
            <a:custGeom>
              <a:rect b="b" l="l" r="r" t="t"/>
              <a:pathLst>
                <a:path extrusionOk="0" h="475" w="525">
                  <a:moveTo>
                    <a:pt x="265" y="1"/>
                  </a:moveTo>
                  <a:cubicBezTo>
                    <a:pt x="213" y="1"/>
                    <a:pt x="159" y="19"/>
                    <a:pt x="120" y="46"/>
                  </a:cubicBezTo>
                  <a:cubicBezTo>
                    <a:pt x="49" y="117"/>
                    <a:pt x="1" y="212"/>
                    <a:pt x="49" y="308"/>
                  </a:cubicBezTo>
                  <a:cubicBezTo>
                    <a:pt x="72" y="403"/>
                    <a:pt x="144" y="474"/>
                    <a:pt x="263" y="474"/>
                  </a:cubicBezTo>
                  <a:cubicBezTo>
                    <a:pt x="358" y="474"/>
                    <a:pt x="430" y="403"/>
                    <a:pt x="477" y="331"/>
                  </a:cubicBezTo>
                  <a:cubicBezTo>
                    <a:pt x="525" y="212"/>
                    <a:pt x="477" y="93"/>
                    <a:pt x="382" y="46"/>
                  </a:cubicBezTo>
                  <a:cubicBezTo>
                    <a:pt x="350" y="13"/>
                    <a:pt x="30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9"/>
            <p:cNvSpPr/>
            <p:nvPr/>
          </p:nvSpPr>
          <p:spPr>
            <a:xfrm>
              <a:off x="1400920" y="2137741"/>
              <a:ext cx="17568" cy="15527"/>
            </a:xfrm>
            <a:custGeom>
              <a:rect b="b" l="l" r="r" t="t"/>
              <a:pathLst>
                <a:path extrusionOk="0" h="464" w="525">
                  <a:moveTo>
                    <a:pt x="276" y="0"/>
                  </a:moveTo>
                  <a:cubicBezTo>
                    <a:pt x="264" y="0"/>
                    <a:pt x="252" y="2"/>
                    <a:pt x="239" y="5"/>
                  </a:cubicBezTo>
                  <a:cubicBezTo>
                    <a:pt x="144" y="5"/>
                    <a:pt x="48" y="76"/>
                    <a:pt x="25" y="172"/>
                  </a:cubicBezTo>
                  <a:cubicBezTo>
                    <a:pt x="1" y="267"/>
                    <a:pt x="48" y="362"/>
                    <a:pt x="120" y="410"/>
                  </a:cubicBezTo>
                  <a:cubicBezTo>
                    <a:pt x="156" y="445"/>
                    <a:pt x="203" y="463"/>
                    <a:pt x="251" y="463"/>
                  </a:cubicBezTo>
                  <a:cubicBezTo>
                    <a:pt x="299" y="463"/>
                    <a:pt x="346" y="445"/>
                    <a:pt x="382" y="410"/>
                  </a:cubicBezTo>
                  <a:cubicBezTo>
                    <a:pt x="477" y="362"/>
                    <a:pt x="525" y="243"/>
                    <a:pt x="477" y="148"/>
                  </a:cubicBezTo>
                  <a:cubicBezTo>
                    <a:pt x="436" y="65"/>
                    <a:pt x="358"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69"/>
          <p:cNvGrpSpPr/>
          <p:nvPr/>
        </p:nvGrpSpPr>
        <p:grpSpPr>
          <a:xfrm>
            <a:off x="6116924" y="3302135"/>
            <a:ext cx="329171" cy="400078"/>
            <a:chOff x="6116924" y="3302135"/>
            <a:chExt cx="329171" cy="400078"/>
          </a:xfrm>
        </p:grpSpPr>
        <p:sp>
          <p:nvSpPr>
            <p:cNvPr id="1210" name="Google Shape;1210;p69"/>
            <p:cNvSpPr/>
            <p:nvPr/>
          </p:nvSpPr>
          <p:spPr>
            <a:xfrm>
              <a:off x="6116924" y="3302135"/>
              <a:ext cx="15192" cy="400078"/>
            </a:xfrm>
            <a:custGeom>
              <a:rect b="b" l="l" r="r" t="t"/>
              <a:pathLst>
                <a:path extrusionOk="0" h="11956" w="454">
                  <a:moveTo>
                    <a:pt x="239" y="1"/>
                  </a:moveTo>
                  <a:cubicBezTo>
                    <a:pt x="96" y="1"/>
                    <a:pt x="1" y="96"/>
                    <a:pt x="1" y="215"/>
                  </a:cubicBezTo>
                  <a:lnTo>
                    <a:pt x="1" y="11741"/>
                  </a:lnTo>
                  <a:cubicBezTo>
                    <a:pt x="1" y="11860"/>
                    <a:pt x="96" y="11955"/>
                    <a:pt x="239" y="11955"/>
                  </a:cubicBezTo>
                  <a:cubicBezTo>
                    <a:pt x="358" y="11955"/>
                    <a:pt x="453" y="11860"/>
                    <a:pt x="453" y="11741"/>
                  </a:cubicBezTo>
                  <a:lnTo>
                    <a:pt x="453" y="215"/>
                  </a:lnTo>
                  <a:cubicBezTo>
                    <a:pt x="453" y="96"/>
                    <a:pt x="358"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9"/>
            <p:cNvSpPr/>
            <p:nvPr/>
          </p:nvSpPr>
          <p:spPr>
            <a:xfrm>
              <a:off x="6159187" y="3370666"/>
              <a:ext cx="15159" cy="68565"/>
            </a:xfrm>
            <a:custGeom>
              <a:rect b="b" l="l" r="r" t="t"/>
              <a:pathLst>
                <a:path extrusionOk="0" h="2049" w="453">
                  <a:moveTo>
                    <a:pt x="238" y="1"/>
                  </a:moveTo>
                  <a:cubicBezTo>
                    <a:pt x="95" y="1"/>
                    <a:pt x="0" y="120"/>
                    <a:pt x="0" y="239"/>
                  </a:cubicBezTo>
                  <a:lnTo>
                    <a:pt x="0" y="1811"/>
                  </a:lnTo>
                  <a:cubicBezTo>
                    <a:pt x="0" y="1953"/>
                    <a:pt x="95" y="2049"/>
                    <a:pt x="238" y="2049"/>
                  </a:cubicBezTo>
                  <a:cubicBezTo>
                    <a:pt x="357" y="2049"/>
                    <a:pt x="453" y="1953"/>
                    <a:pt x="453" y="1811"/>
                  </a:cubicBezTo>
                  <a:lnTo>
                    <a:pt x="453" y="239"/>
                  </a:lnTo>
                  <a:cubicBezTo>
                    <a:pt x="453" y="120"/>
                    <a:pt x="357" y="1"/>
                    <a:pt x="2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9"/>
            <p:cNvSpPr/>
            <p:nvPr/>
          </p:nvSpPr>
          <p:spPr>
            <a:xfrm>
              <a:off x="6212560" y="3497389"/>
              <a:ext cx="15995" cy="127526"/>
            </a:xfrm>
            <a:custGeom>
              <a:rect b="b" l="l" r="r" t="t"/>
              <a:pathLst>
                <a:path extrusionOk="0" h="3811" w="478">
                  <a:moveTo>
                    <a:pt x="239" y="0"/>
                  </a:moveTo>
                  <a:cubicBezTo>
                    <a:pt x="120" y="0"/>
                    <a:pt x="1" y="95"/>
                    <a:pt x="1" y="238"/>
                  </a:cubicBezTo>
                  <a:lnTo>
                    <a:pt x="1" y="3572"/>
                  </a:lnTo>
                  <a:cubicBezTo>
                    <a:pt x="1" y="3715"/>
                    <a:pt x="120" y="3810"/>
                    <a:pt x="239" y="3810"/>
                  </a:cubicBezTo>
                  <a:cubicBezTo>
                    <a:pt x="382" y="3810"/>
                    <a:pt x="477" y="3715"/>
                    <a:pt x="477" y="3572"/>
                  </a:cubicBezTo>
                  <a:lnTo>
                    <a:pt x="477" y="238"/>
                  </a:lnTo>
                  <a:cubicBezTo>
                    <a:pt x="477" y="95"/>
                    <a:pt x="382"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9"/>
            <p:cNvSpPr/>
            <p:nvPr/>
          </p:nvSpPr>
          <p:spPr>
            <a:xfrm>
              <a:off x="6206202" y="3345670"/>
              <a:ext cx="16765" cy="15627"/>
            </a:xfrm>
            <a:custGeom>
              <a:rect b="b" l="l" r="r" t="t"/>
              <a:pathLst>
                <a:path extrusionOk="0" h="467" w="501">
                  <a:moveTo>
                    <a:pt x="246" y="0"/>
                  </a:moveTo>
                  <a:cubicBezTo>
                    <a:pt x="205" y="0"/>
                    <a:pt x="162" y="12"/>
                    <a:pt x="119" y="33"/>
                  </a:cubicBezTo>
                  <a:cubicBezTo>
                    <a:pt x="24" y="105"/>
                    <a:pt x="0" y="224"/>
                    <a:pt x="48" y="319"/>
                  </a:cubicBezTo>
                  <a:cubicBezTo>
                    <a:pt x="69" y="402"/>
                    <a:pt x="143" y="467"/>
                    <a:pt x="225" y="467"/>
                  </a:cubicBezTo>
                  <a:cubicBezTo>
                    <a:pt x="237" y="467"/>
                    <a:pt x="250" y="465"/>
                    <a:pt x="262" y="462"/>
                  </a:cubicBezTo>
                  <a:cubicBezTo>
                    <a:pt x="357" y="462"/>
                    <a:pt x="453" y="390"/>
                    <a:pt x="477" y="295"/>
                  </a:cubicBezTo>
                  <a:cubicBezTo>
                    <a:pt x="500" y="200"/>
                    <a:pt x="477" y="105"/>
                    <a:pt x="381" y="57"/>
                  </a:cubicBezTo>
                  <a:cubicBezTo>
                    <a:pt x="342" y="18"/>
                    <a:pt x="295" y="0"/>
                    <a:pt x="2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9"/>
            <p:cNvSpPr/>
            <p:nvPr/>
          </p:nvSpPr>
          <p:spPr>
            <a:xfrm>
              <a:off x="6207005" y="3302135"/>
              <a:ext cx="239090" cy="400078"/>
            </a:xfrm>
            <a:custGeom>
              <a:rect b="b" l="l" r="r" t="t"/>
              <a:pathLst>
                <a:path extrusionOk="0" h="11956" w="7145">
                  <a:moveTo>
                    <a:pt x="3609" y="466"/>
                  </a:moveTo>
                  <a:cubicBezTo>
                    <a:pt x="3769" y="466"/>
                    <a:pt x="3916" y="577"/>
                    <a:pt x="3977" y="739"/>
                  </a:cubicBezTo>
                  <a:cubicBezTo>
                    <a:pt x="4001" y="810"/>
                    <a:pt x="4001" y="882"/>
                    <a:pt x="4001" y="953"/>
                  </a:cubicBezTo>
                  <a:cubicBezTo>
                    <a:pt x="4001" y="1239"/>
                    <a:pt x="3834" y="1477"/>
                    <a:pt x="3644" y="1477"/>
                  </a:cubicBezTo>
                  <a:cubicBezTo>
                    <a:pt x="3453" y="1477"/>
                    <a:pt x="3286" y="1239"/>
                    <a:pt x="3286" y="953"/>
                  </a:cubicBezTo>
                  <a:cubicBezTo>
                    <a:pt x="3286" y="739"/>
                    <a:pt x="3382" y="548"/>
                    <a:pt x="3525" y="477"/>
                  </a:cubicBezTo>
                  <a:cubicBezTo>
                    <a:pt x="3553" y="470"/>
                    <a:pt x="3581" y="466"/>
                    <a:pt x="3609" y="466"/>
                  </a:cubicBezTo>
                  <a:close/>
                  <a:moveTo>
                    <a:pt x="3667" y="4406"/>
                  </a:moveTo>
                  <a:lnTo>
                    <a:pt x="4382" y="6907"/>
                  </a:lnTo>
                  <a:lnTo>
                    <a:pt x="3834" y="7073"/>
                  </a:lnTo>
                  <a:lnTo>
                    <a:pt x="3120" y="4549"/>
                  </a:lnTo>
                  <a:lnTo>
                    <a:pt x="3667" y="4406"/>
                  </a:lnTo>
                  <a:close/>
                  <a:moveTo>
                    <a:pt x="1977" y="4478"/>
                  </a:moveTo>
                  <a:lnTo>
                    <a:pt x="2643" y="4597"/>
                  </a:lnTo>
                  <a:lnTo>
                    <a:pt x="3406" y="7288"/>
                  </a:lnTo>
                  <a:lnTo>
                    <a:pt x="2739" y="7883"/>
                  </a:lnTo>
                  <a:cubicBezTo>
                    <a:pt x="2548" y="7621"/>
                    <a:pt x="2215" y="7145"/>
                    <a:pt x="1977" y="6669"/>
                  </a:cubicBezTo>
                  <a:lnTo>
                    <a:pt x="1977" y="4478"/>
                  </a:lnTo>
                  <a:close/>
                  <a:moveTo>
                    <a:pt x="1524" y="1"/>
                  </a:moveTo>
                  <a:cubicBezTo>
                    <a:pt x="1072" y="1"/>
                    <a:pt x="643" y="191"/>
                    <a:pt x="357" y="525"/>
                  </a:cubicBezTo>
                  <a:cubicBezTo>
                    <a:pt x="286" y="620"/>
                    <a:pt x="286" y="787"/>
                    <a:pt x="381" y="858"/>
                  </a:cubicBezTo>
                  <a:cubicBezTo>
                    <a:pt x="423" y="900"/>
                    <a:pt x="478" y="919"/>
                    <a:pt x="534" y="919"/>
                  </a:cubicBezTo>
                  <a:cubicBezTo>
                    <a:pt x="604" y="919"/>
                    <a:pt x="674" y="888"/>
                    <a:pt x="714" y="834"/>
                  </a:cubicBezTo>
                  <a:cubicBezTo>
                    <a:pt x="905" y="596"/>
                    <a:pt x="1215" y="453"/>
                    <a:pt x="1524" y="453"/>
                  </a:cubicBezTo>
                  <a:lnTo>
                    <a:pt x="2953" y="453"/>
                  </a:lnTo>
                  <a:cubicBezTo>
                    <a:pt x="2810" y="739"/>
                    <a:pt x="2810" y="1072"/>
                    <a:pt x="2905" y="1382"/>
                  </a:cubicBezTo>
                  <a:cubicBezTo>
                    <a:pt x="2929" y="1453"/>
                    <a:pt x="2977" y="1525"/>
                    <a:pt x="3024" y="1596"/>
                  </a:cubicBezTo>
                  <a:cubicBezTo>
                    <a:pt x="2715" y="1691"/>
                    <a:pt x="2310" y="1834"/>
                    <a:pt x="1929" y="2072"/>
                  </a:cubicBezTo>
                  <a:cubicBezTo>
                    <a:pt x="1810" y="2168"/>
                    <a:pt x="1715" y="2239"/>
                    <a:pt x="1596" y="2334"/>
                  </a:cubicBezTo>
                  <a:cubicBezTo>
                    <a:pt x="1381" y="2525"/>
                    <a:pt x="1215" y="2763"/>
                    <a:pt x="1072" y="3025"/>
                  </a:cubicBezTo>
                  <a:cubicBezTo>
                    <a:pt x="1000" y="3120"/>
                    <a:pt x="953" y="3144"/>
                    <a:pt x="905" y="3144"/>
                  </a:cubicBezTo>
                  <a:cubicBezTo>
                    <a:pt x="786" y="3144"/>
                    <a:pt x="667" y="3049"/>
                    <a:pt x="595" y="2930"/>
                  </a:cubicBezTo>
                  <a:cubicBezTo>
                    <a:pt x="524" y="2787"/>
                    <a:pt x="476" y="2596"/>
                    <a:pt x="476" y="2454"/>
                  </a:cubicBezTo>
                  <a:cubicBezTo>
                    <a:pt x="476" y="2334"/>
                    <a:pt x="381" y="2215"/>
                    <a:pt x="238" y="2215"/>
                  </a:cubicBezTo>
                  <a:cubicBezTo>
                    <a:pt x="119" y="2215"/>
                    <a:pt x="0" y="2311"/>
                    <a:pt x="0" y="2430"/>
                  </a:cubicBezTo>
                  <a:cubicBezTo>
                    <a:pt x="0" y="2668"/>
                    <a:pt x="71" y="2930"/>
                    <a:pt x="191" y="3168"/>
                  </a:cubicBezTo>
                  <a:cubicBezTo>
                    <a:pt x="333" y="3430"/>
                    <a:pt x="619" y="3597"/>
                    <a:pt x="905" y="3597"/>
                  </a:cubicBezTo>
                  <a:cubicBezTo>
                    <a:pt x="1143" y="3597"/>
                    <a:pt x="1357" y="3478"/>
                    <a:pt x="1477" y="3239"/>
                  </a:cubicBezTo>
                  <a:cubicBezTo>
                    <a:pt x="1500" y="3216"/>
                    <a:pt x="1500" y="3192"/>
                    <a:pt x="1524" y="3168"/>
                  </a:cubicBezTo>
                  <a:lnTo>
                    <a:pt x="1524" y="11741"/>
                  </a:lnTo>
                  <a:cubicBezTo>
                    <a:pt x="1524" y="11860"/>
                    <a:pt x="1619" y="11955"/>
                    <a:pt x="1762" y="11955"/>
                  </a:cubicBezTo>
                  <a:cubicBezTo>
                    <a:pt x="1881" y="11955"/>
                    <a:pt x="2000" y="11860"/>
                    <a:pt x="2000" y="11741"/>
                  </a:cubicBezTo>
                  <a:lnTo>
                    <a:pt x="2000" y="7621"/>
                  </a:lnTo>
                  <a:cubicBezTo>
                    <a:pt x="2262" y="8050"/>
                    <a:pt x="2524" y="8359"/>
                    <a:pt x="2524" y="8383"/>
                  </a:cubicBezTo>
                  <a:cubicBezTo>
                    <a:pt x="2572" y="8431"/>
                    <a:pt x="2643" y="8455"/>
                    <a:pt x="2691" y="8455"/>
                  </a:cubicBezTo>
                  <a:lnTo>
                    <a:pt x="2715" y="8455"/>
                  </a:lnTo>
                  <a:cubicBezTo>
                    <a:pt x="2763" y="8455"/>
                    <a:pt x="2834" y="8431"/>
                    <a:pt x="2882" y="8383"/>
                  </a:cubicBezTo>
                  <a:lnTo>
                    <a:pt x="3787" y="7574"/>
                  </a:lnTo>
                  <a:lnTo>
                    <a:pt x="4525" y="7359"/>
                  </a:lnTo>
                  <a:lnTo>
                    <a:pt x="5525" y="10884"/>
                  </a:lnTo>
                  <a:cubicBezTo>
                    <a:pt x="5620" y="11241"/>
                    <a:pt x="5930" y="11455"/>
                    <a:pt x="6263" y="11455"/>
                  </a:cubicBezTo>
                  <a:cubicBezTo>
                    <a:pt x="6335" y="11455"/>
                    <a:pt x="6406" y="11455"/>
                    <a:pt x="6478" y="11432"/>
                  </a:cubicBezTo>
                  <a:cubicBezTo>
                    <a:pt x="6882" y="11312"/>
                    <a:pt x="7144" y="10884"/>
                    <a:pt x="7025" y="10455"/>
                  </a:cubicBezTo>
                  <a:lnTo>
                    <a:pt x="6597" y="8979"/>
                  </a:lnTo>
                  <a:cubicBezTo>
                    <a:pt x="6555" y="8875"/>
                    <a:pt x="6460" y="8807"/>
                    <a:pt x="6357" y="8807"/>
                  </a:cubicBezTo>
                  <a:cubicBezTo>
                    <a:pt x="6342" y="8807"/>
                    <a:pt x="6326" y="8809"/>
                    <a:pt x="6311" y="8812"/>
                  </a:cubicBezTo>
                  <a:cubicBezTo>
                    <a:pt x="6168" y="8860"/>
                    <a:pt x="6097" y="8979"/>
                    <a:pt x="6144" y="9098"/>
                  </a:cubicBezTo>
                  <a:lnTo>
                    <a:pt x="6573" y="10598"/>
                  </a:lnTo>
                  <a:cubicBezTo>
                    <a:pt x="6620" y="10765"/>
                    <a:pt x="6525" y="10931"/>
                    <a:pt x="6358" y="10979"/>
                  </a:cubicBezTo>
                  <a:cubicBezTo>
                    <a:pt x="6329" y="10987"/>
                    <a:pt x="6300" y="10991"/>
                    <a:pt x="6270" y="10991"/>
                  </a:cubicBezTo>
                  <a:cubicBezTo>
                    <a:pt x="6130" y="10991"/>
                    <a:pt x="5993" y="10902"/>
                    <a:pt x="5954" y="10765"/>
                  </a:cubicBezTo>
                  <a:lnTo>
                    <a:pt x="4906" y="7002"/>
                  </a:lnTo>
                  <a:lnTo>
                    <a:pt x="4048" y="4049"/>
                  </a:lnTo>
                  <a:lnTo>
                    <a:pt x="4001" y="3859"/>
                  </a:lnTo>
                  <a:cubicBezTo>
                    <a:pt x="3953" y="3692"/>
                    <a:pt x="4048" y="3525"/>
                    <a:pt x="4215" y="3478"/>
                  </a:cubicBezTo>
                  <a:cubicBezTo>
                    <a:pt x="4244" y="3469"/>
                    <a:pt x="4274" y="3465"/>
                    <a:pt x="4304" y="3465"/>
                  </a:cubicBezTo>
                  <a:cubicBezTo>
                    <a:pt x="4444" y="3465"/>
                    <a:pt x="4581" y="3554"/>
                    <a:pt x="4620" y="3692"/>
                  </a:cubicBezTo>
                  <a:lnTo>
                    <a:pt x="5668" y="7407"/>
                  </a:lnTo>
                  <a:cubicBezTo>
                    <a:pt x="5687" y="7501"/>
                    <a:pt x="5764" y="7565"/>
                    <a:pt x="5866" y="7565"/>
                  </a:cubicBezTo>
                  <a:cubicBezTo>
                    <a:pt x="5894" y="7565"/>
                    <a:pt x="5923" y="7560"/>
                    <a:pt x="5954" y="7550"/>
                  </a:cubicBezTo>
                  <a:cubicBezTo>
                    <a:pt x="6073" y="7526"/>
                    <a:pt x="6144" y="7407"/>
                    <a:pt x="6120" y="7264"/>
                  </a:cubicBezTo>
                  <a:lnTo>
                    <a:pt x="5049" y="3573"/>
                  </a:lnTo>
                  <a:cubicBezTo>
                    <a:pt x="4950" y="3219"/>
                    <a:pt x="4641" y="2994"/>
                    <a:pt x="4308" y="2994"/>
                  </a:cubicBezTo>
                  <a:cubicBezTo>
                    <a:pt x="4237" y="2994"/>
                    <a:pt x="4166" y="3004"/>
                    <a:pt x="4096" y="3025"/>
                  </a:cubicBezTo>
                  <a:cubicBezTo>
                    <a:pt x="3691" y="3144"/>
                    <a:pt x="3453" y="3549"/>
                    <a:pt x="3548" y="3954"/>
                  </a:cubicBezTo>
                  <a:lnTo>
                    <a:pt x="2810" y="4168"/>
                  </a:lnTo>
                  <a:lnTo>
                    <a:pt x="1977" y="4001"/>
                  </a:lnTo>
                  <a:lnTo>
                    <a:pt x="1977" y="2620"/>
                  </a:lnTo>
                  <a:cubicBezTo>
                    <a:pt x="2048" y="2549"/>
                    <a:pt x="2120" y="2501"/>
                    <a:pt x="2191" y="2477"/>
                  </a:cubicBezTo>
                  <a:cubicBezTo>
                    <a:pt x="2834" y="2025"/>
                    <a:pt x="3620" y="1953"/>
                    <a:pt x="3667" y="1953"/>
                  </a:cubicBezTo>
                  <a:cubicBezTo>
                    <a:pt x="4120" y="1953"/>
                    <a:pt x="4477" y="1501"/>
                    <a:pt x="4477" y="953"/>
                  </a:cubicBezTo>
                  <a:cubicBezTo>
                    <a:pt x="4477" y="834"/>
                    <a:pt x="4453" y="691"/>
                    <a:pt x="4406" y="572"/>
                  </a:cubicBezTo>
                  <a:cubicBezTo>
                    <a:pt x="4287" y="239"/>
                    <a:pt x="3977" y="1"/>
                    <a:pt x="3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9"/>
            <p:cNvSpPr/>
            <p:nvPr/>
          </p:nvSpPr>
          <p:spPr>
            <a:xfrm>
              <a:off x="6159187" y="3620899"/>
              <a:ext cx="15159" cy="54209"/>
            </a:xfrm>
            <a:custGeom>
              <a:rect b="b" l="l" r="r" t="t"/>
              <a:pathLst>
                <a:path extrusionOk="0" h="1620" w="453">
                  <a:moveTo>
                    <a:pt x="238" y="0"/>
                  </a:moveTo>
                  <a:cubicBezTo>
                    <a:pt x="95" y="0"/>
                    <a:pt x="0" y="119"/>
                    <a:pt x="0" y="239"/>
                  </a:cubicBezTo>
                  <a:lnTo>
                    <a:pt x="0" y="1382"/>
                  </a:lnTo>
                  <a:cubicBezTo>
                    <a:pt x="0" y="1524"/>
                    <a:pt x="95" y="1620"/>
                    <a:pt x="238" y="1620"/>
                  </a:cubicBezTo>
                  <a:cubicBezTo>
                    <a:pt x="357" y="1620"/>
                    <a:pt x="453" y="1524"/>
                    <a:pt x="453" y="1382"/>
                  </a:cubicBezTo>
                  <a:lnTo>
                    <a:pt x="453" y="239"/>
                  </a:lnTo>
                  <a:cubicBezTo>
                    <a:pt x="453" y="119"/>
                    <a:pt x="357"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9"/>
            <p:cNvSpPr/>
            <p:nvPr/>
          </p:nvSpPr>
          <p:spPr>
            <a:xfrm>
              <a:off x="6403831" y="3567493"/>
              <a:ext cx="15962" cy="15460"/>
            </a:xfrm>
            <a:custGeom>
              <a:rect b="b" l="l" r="r" t="t"/>
              <a:pathLst>
                <a:path extrusionOk="0" h="462" w="477">
                  <a:moveTo>
                    <a:pt x="260" y="1"/>
                  </a:moveTo>
                  <a:cubicBezTo>
                    <a:pt x="222" y="1"/>
                    <a:pt x="183" y="9"/>
                    <a:pt x="143" y="25"/>
                  </a:cubicBezTo>
                  <a:cubicBezTo>
                    <a:pt x="72" y="48"/>
                    <a:pt x="0" y="144"/>
                    <a:pt x="0" y="239"/>
                  </a:cubicBezTo>
                  <a:cubicBezTo>
                    <a:pt x="0" y="334"/>
                    <a:pt x="72" y="429"/>
                    <a:pt x="167" y="453"/>
                  </a:cubicBezTo>
                  <a:cubicBezTo>
                    <a:pt x="189" y="459"/>
                    <a:pt x="212" y="462"/>
                    <a:pt x="234" y="462"/>
                  </a:cubicBezTo>
                  <a:cubicBezTo>
                    <a:pt x="306" y="462"/>
                    <a:pt x="374" y="431"/>
                    <a:pt x="429" y="358"/>
                  </a:cubicBezTo>
                  <a:cubicBezTo>
                    <a:pt x="476" y="287"/>
                    <a:pt x="476" y="191"/>
                    <a:pt x="429" y="96"/>
                  </a:cubicBezTo>
                  <a:cubicBezTo>
                    <a:pt x="397" y="33"/>
                    <a:pt x="334"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69"/>
          <p:cNvGrpSpPr/>
          <p:nvPr/>
        </p:nvGrpSpPr>
        <p:grpSpPr>
          <a:xfrm>
            <a:off x="6092229" y="2690139"/>
            <a:ext cx="375382" cy="400847"/>
            <a:chOff x="6092229" y="2690139"/>
            <a:chExt cx="375382" cy="400847"/>
          </a:xfrm>
        </p:grpSpPr>
        <p:sp>
          <p:nvSpPr>
            <p:cNvPr id="1218" name="Google Shape;1218;p69"/>
            <p:cNvSpPr/>
            <p:nvPr/>
          </p:nvSpPr>
          <p:spPr>
            <a:xfrm>
              <a:off x="6092229" y="2690139"/>
              <a:ext cx="375382" cy="400847"/>
            </a:xfrm>
            <a:custGeom>
              <a:rect b="b" l="l" r="r" t="t"/>
              <a:pathLst>
                <a:path extrusionOk="0" h="11979" w="11218">
                  <a:moveTo>
                    <a:pt x="10193" y="476"/>
                  </a:moveTo>
                  <a:lnTo>
                    <a:pt x="10193" y="738"/>
                  </a:lnTo>
                  <a:lnTo>
                    <a:pt x="9360" y="738"/>
                  </a:lnTo>
                  <a:lnTo>
                    <a:pt x="9360" y="476"/>
                  </a:lnTo>
                  <a:close/>
                  <a:moveTo>
                    <a:pt x="5811" y="453"/>
                  </a:moveTo>
                  <a:cubicBezTo>
                    <a:pt x="5907" y="453"/>
                    <a:pt x="5978" y="548"/>
                    <a:pt x="5978" y="643"/>
                  </a:cubicBezTo>
                  <a:lnTo>
                    <a:pt x="5978" y="5787"/>
                  </a:lnTo>
                  <a:cubicBezTo>
                    <a:pt x="5978" y="5906"/>
                    <a:pt x="5907" y="5978"/>
                    <a:pt x="5811" y="5978"/>
                  </a:cubicBezTo>
                  <a:lnTo>
                    <a:pt x="644" y="5978"/>
                  </a:lnTo>
                  <a:cubicBezTo>
                    <a:pt x="548" y="5978"/>
                    <a:pt x="477" y="5906"/>
                    <a:pt x="477" y="5787"/>
                  </a:cubicBezTo>
                  <a:lnTo>
                    <a:pt x="477" y="643"/>
                  </a:lnTo>
                  <a:cubicBezTo>
                    <a:pt x="477" y="548"/>
                    <a:pt x="548" y="453"/>
                    <a:pt x="644" y="453"/>
                  </a:cubicBezTo>
                  <a:close/>
                  <a:moveTo>
                    <a:pt x="10551" y="1215"/>
                  </a:moveTo>
                  <a:cubicBezTo>
                    <a:pt x="10670" y="1215"/>
                    <a:pt x="10765" y="1310"/>
                    <a:pt x="10765" y="1405"/>
                  </a:cubicBezTo>
                  <a:lnTo>
                    <a:pt x="10765" y="5978"/>
                  </a:lnTo>
                  <a:lnTo>
                    <a:pt x="6431" y="5978"/>
                  </a:lnTo>
                  <a:cubicBezTo>
                    <a:pt x="6431" y="5930"/>
                    <a:pt x="6454" y="5859"/>
                    <a:pt x="6454" y="5787"/>
                  </a:cubicBezTo>
                  <a:lnTo>
                    <a:pt x="6454" y="1215"/>
                  </a:lnTo>
                  <a:close/>
                  <a:moveTo>
                    <a:pt x="10765" y="6454"/>
                  </a:moveTo>
                  <a:lnTo>
                    <a:pt x="10765" y="7025"/>
                  </a:lnTo>
                  <a:lnTo>
                    <a:pt x="9646" y="7025"/>
                  </a:lnTo>
                  <a:cubicBezTo>
                    <a:pt x="9503" y="7025"/>
                    <a:pt x="9407" y="7145"/>
                    <a:pt x="9407" y="7264"/>
                  </a:cubicBezTo>
                  <a:cubicBezTo>
                    <a:pt x="9407" y="7406"/>
                    <a:pt x="9503" y="7502"/>
                    <a:pt x="9646" y="7502"/>
                  </a:cubicBezTo>
                  <a:lnTo>
                    <a:pt x="10765" y="7502"/>
                  </a:lnTo>
                  <a:lnTo>
                    <a:pt x="10765" y="7954"/>
                  </a:lnTo>
                  <a:cubicBezTo>
                    <a:pt x="10765" y="8049"/>
                    <a:pt x="10670" y="8145"/>
                    <a:pt x="10551" y="8145"/>
                  </a:cubicBezTo>
                  <a:lnTo>
                    <a:pt x="668" y="8145"/>
                  </a:lnTo>
                  <a:cubicBezTo>
                    <a:pt x="548" y="8145"/>
                    <a:pt x="477" y="8049"/>
                    <a:pt x="477" y="7954"/>
                  </a:cubicBezTo>
                  <a:lnTo>
                    <a:pt x="477" y="7502"/>
                  </a:lnTo>
                  <a:lnTo>
                    <a:pt x="7860" y="7502"/>
                  </a:lnTo>
                  <a:cubicBezTo>
                    <a:pt x="8002" y="7502"/>
                    <a:pt x="8098" y="7406"/>
                    <a:pt x="8098" y="7264"/>
                  </a:cubicBezTo>
                  <a:cubicBezTo>
                    <a:pt x="8098" y="7145"/>
                    <a:pt x="8002" y="7025"/>
                    <a:pt x="7860" y="7025"/>
                  </a:cubicBezTo>
                  <a:lnTo>
                    <a:pt x="477" y="7025"/>
                  </a:lnTo>
                  <a:lnTo>
                    <a:pt x="477" y="6454"/>
                  </a:lnTo>
                  <a:close/>
                  <a:moveTo>
                    <a:pt x="4216" y="8621"/>
                  </a:moveTo>
                  <a:lnTo>
                    <a:pt x="4216" y="8835"/>
                  </a:lnTo>
                  <a:lnTo>
                    <a:pt x="3811" y="8835"/>
                  </a:lnTo>
                  <a:lnTo>
                    <a:pt x="3811" y="8621"/>
                  </a:lnTo>
                  <a:close/>
                  <a:moveTo>
                    <a:pt x="6073" y="8621"/>
                  </a:moveTo>
                  <a:lnTo>
                    <a:pt x="6073" y="8835"/>
                  </a:lnTo>
                  <a:lnTo>
                    <a:pt x="4692" y="8835"/>
                  </a:lnTo>
                  <a:lnTo>
                    <a:pt x="4692" y="8621"/>
                  </a:lnTo>
                  <a:close/>
                  <a:moveTo>
                    <a:pt x="6955" y="8621"/>
                  </a:moveTo>
                  <a:lnTo>
                    <a:pt x="6955" y="8835"/>
                  </a:lnTo>
                  <a:lnTo>
                    <a:pt x="6550" y="8835"/>
                  </a:lnTo>
                  <a:lnTo>
                    <a:pt x="6550" y="8621"/>
                  </a:lnTo>
                  <a:close/>
                  <a:moveTo>
                    <a:pt x="6073" y="9312"/>
                  </a:moveTo>
                  <a:lnTo>
                    <a:pt x="6073" y="9978"/>
                  </a:lnTo>
                  <a:lnTo>
                    <a:pt x="4692" y="9978"/>
                  </a:lnTo>
                  <a:lnTo>
                    <a:pt x="4692" y="9312"/>
                  </a:lnTo>
                  <a:close/>
                  <a:moveTo>
                    <a:pt x="6955" y="10431"/>
                  </a:moveTo>
                  <a:cubicBezTo>
                    <a:pt x="7026" y="10431"/>
                    <a:pt x="7074" y="10502"/>
                    <a:pt x="7074" y="10550"/>
                  </a:cubicBezTo>
                  <a:cubicBezTo>
                    <a:pt x="7074" y="10621"/>
                    <a:pt x="7026" y="10669"/>
                    <a:pt x="6955" y="10669"/>
                  </a:cubicBezTo>
                  <a:lnTo>
                    <a:pt x="3906" y="10669"/>
                  </a:lnTo>
                  <a:lnTo>
                    <a:pt x="3906" y="10431"/>
                  </a:lnTo>
                  <a:close/>
                  <a:moveTo>
                    <a:pt x="2763" y="10074"/>
                  </a:moveTo>
                  <a:lnTo>
                    <a:pt x="3430" y="10359"/>
                  </a:lnTo>
                  <a:lnTo>
                    <a:pt x="3430" y="10740"/>
                  </a:lnTo>
                  <a:lnTo>
                    <a:pt x="2763" y="11002"/>
                  </a:lnTo>
                  <a:lnTo>
                    <a:pt x="2763" y="10074"/>
                  </a:lnTo>
                  <a:close/>
                  <a:moveTo>
                    <a:pt x="644" y="0"/>
                  </a:moveTo>
                  <a:cubicBezTo>
                    <a:pt x="287" y="0"/>
                    <a:pt x="1" y="286"/>
                    <a:pt x="1" y="643"/>
                  </a:cubicBezTo>
                  <a:lnTo>
                    <a:pt x="1" y="7954"/>
                  </a:lnTo>
                  <a:cubicBezTo>
                    <a:pt x="1" y="8311"/>
                    <a:pt x="287" y="8621"/>
                    <a:pt x="668" y="8621"/>
                  </a:cubicBezTo>
                  <a:lnTo>
                    <a:pt x="3335" y="8621"/>
                  </a:lnTo>
                  <a:lnTo>
                    <a:pt x="3335" y="9073"/>
                  </a:lnTo>
                  <a:cubicBezTo>
                    <a:pt x="3335" y="9193"/>
                    <a:pt x="3430" y="9312"/>
                    <a:pt x="3573" y="9312"/>
                  </a:cubicBezTo>
                  <a:lnTo>
                    <a:pt x="4216" y="9312"/>
                  </a:lnTo>
                  <a:lnTo>
                    <a:pt x="4216" y="9978"/>
                  </a:lnTo>
                  <a:lnTo>
                    <a:pt x="3716" y="9978"/>
                  </a:lnTo>
                  <a:lnTo>
                    <a:pt x="2620" y="9502"/>
                  </a:lnTo>
                  <a:cubicBezTo>
                    <a:pt x="2590" y="9482"/>
                    <a:pt x="2560" y="9475"/>
                    <a:pt x="2530" y="9475"/>
                  </a:cubicBezTo>
                  <a:cubicBezTo>
                    <a:pt x="2489" y="9475"/>
                    <a:pt x="2447" y="9488"/>
                    <a:pt x="2406" y="9502"/>
                  </a:cubicBezTo>
                  <a:cubicBezTo>
                    <a:pt x="2335" y="9550"/>
                    <a:pt x="2287" y="9621"/>
                    <a:pt x="2287" y="9716"/>
                  </a:cubicBezTo>
                  <a:lnTo>
                    <a:pt x="2287" y="11360"/>
                  </a:lnTo>
                  <a:cubicBezTo>
                    <a:pt x="2287" y="11431"/>
                    <a:pt x="2335" y="11503"/>
                    <a:pt x="2406" y="11550"/>
                  </a:cubicBezTo>
                  <a:cubicBezTo>
                    <a:pt x="2430" y="11574"/>
                    <a:pt x="2477" y="11598"/>
                    <a:pt x="2525" y="11598"/>
                  </a:cubicBezTo>
                  <a:cubicBezTo>
                    <a:pt x="2573" y="11598"/>
                    <a:pt x="2597" y="11598"/>
                    <a:pt x="2620" y="11574"/>
                  </a:cubicBezTo>
                  <a:lnTo>
                    <a:pt x="3692" y="11145"/>
                  </a:lnTo>
                  <a:lnTo>
                    <a:pt x="4216" y="11145"/>
                  </a:lnTo>
                  <a:lnTo>
                    <a:pt x="4216" y="11741"/>
                  </a:lnTo>
                  <a:cubicBezTo>
                    <a:pt x="4216" y="11860"/>
                    <a:pt x="4311" y="11979"/>
                    <a:pt x="4454" y="11979"/>
                  </a:cubicBezTo>
                  <a:cubicBezTo>
                    <a:pt x="4573" y="11979"/>
                    <a:pt x="4692" y="11860"/>
                    <a:pt x="4692" y="11741"/>
                  </a:cubicBezTo>
                  <a:lnTo>
                    <a:pt x="4692" y="11145"/>
                  </a:lnTo>
                  <a:lnTo>
                    <a:pt x="6073" y="11145"/>
                  </a:lnTo>
                  <a:lnTo>
                    <a:pt x="6073" y="11741"/>
                  </a:lnTo>
                  <a:cubicBezTo>
                    <a:pt x="6073" y="11860"/>
                    <a:pt x="6169" y="11979"/>
                    <a:pt x="6312" y="11979"/>
                  </a:cubicBezTo>
                  <a:cubicBezTo>
                    <a:pt x="6431" y="11979"/>
                    <a:pt x="6550" y="11860"/>
                    <a:pt x="6550" y="11741"/>
                  </a:cubicBezTo>
                  <a:lnTo>
                    <a:pt x="6550" y="11145"/>
                  </a:lnTo>
                  <a:lnTo>
                    <a:pt x="6955" y="11145"/>
                  </a:lnTo>
                  <a:cubicBezTo>
                    <a:pt x="7288" y="11145"/>
                    <a:pt x="7550" y="10883"/>
                    <a:pt x="7550" y="10550"/>
                  </a:cubicBezTo>
                  <a:cubicBezTo>
                    <a:pt x="7550" y="10240"/>
                    <a:pt x="7288" y="9978"/>
                    <a:pt x="6955" y="9978"/>
                  </a:cubicBezTo>
                  <a:lnTo>
                    <a:pt x="6550" y="9978"/>
                  </a:lnTo>
                  <a:lnTo>
                    <a:pt x="6550" y="9312"/>
                  </a:lnTo>
                  <a:lnTo>
                    <a:pt x="7193" y="9312"/>
                  </a:lnTo>
                  <a:cubicBezTo>
                    <a:pt x="7312" y="9312"/>
                    <a:pt x="7431" y="9193"/>
                    <a:pt x="7431" y="9073"/>
                  </a:cubicBezTo>
                  <a:lnTo>
                    <a:pt x="7431" y="8621"/>
                  </a:lnTo>
                  <a:lnTo>
                    <a:pt x="10551" y="8621"/>
                  </a:lnTo>
                  <a:cubicBezTo>
                    <a:pt x="10932" y="8621"/>
                    <a:pt x="11217" y="8311"/>
                    <a:pt x="11217" y="7954"/>
                  </a:cubicBezTo>
                  <a:lnTo>
                    <a:pt x="11217" y="1405"/>
                  </a:lnTo>
                  <a:cubicBezTo>
                    <a:pt x="11217" y="1072"/>
                    <a:pt x="10979" y="810"/>
                    <a:pt x="10670" y="762"/>
                  </a:cubicBezTo>
                  <a:lnTo>
                    <a:pt x="10670" y="238"/>
                  </a:lnTo>
                  <a:cubicBezTo>
                    <a:pt x="10670" y="95"/>
                    <a:pt x="10574" y="0"/>
                    <a:pt x="10431" y="0"/>
                  </a:cubicBezTo>
                  <a:lnTo>
                    <a:pt x="9122" y="0"/>
                  </a:lnTo>
                  <a:cubicBezTo>
                    <a:pt x="9003" y="0"/>
                    <a:pt x="8907" y="95"/>
                    <a:pt x="8907" y="238"/>
                  </a:cubicBezTo>
                  <a:lnTo>
                    <a:pt x="8907" y="738"/>
                  </a:lnTo>
                  <a:lnTo>
                    <a:pt x="6454" y="738"/>
                  </a:lnTo>
                  <a:lnTo>
                    <a:pt x="6454" y="643"/>
                  </a:lnTo>
                  <a:cubicBezTo>
                    <a:pt x="6454" y="286"/>
                    <a:pt x="6145" y="0"/>
                    <a:pt x="5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9"/>
            <p:cNvSpPr/>
            <p:nvPr/>
          </p:nvSpPr>
          <p:spPr>
            <a:xfrm>
              <a:off x="6121709" y="2716441"/>
              <a:ext cx="157040" cy="157006"/>
            </a:xfrm>
            <a:custGeom>
              <a:rect b="b" l="l" r="r" t="t"/>
              <a:pathLst>
                <a:path extrusionOk="0" h="4692" w="4693">
                  <a:moveTo>
                    <a:pt x="2335" y="453"/>
                  </a:moveTo>
                  <a:cubicBezTo>
                    <a:pt x="3383" y="453"/>
                    <a:pt x="4216" y="1310"/>
                    <a:pt x="4216" y="2334"/>
                  </a:cubicBezTo>
                  <a:cubicBezTo>
                    <a:pt x="4216" y="3382"/>
                    <a:pt x="3383" y="4215"/>
                    <a:pt x="2335" y="4215"/>
                  </a:cubicBezTo>
                  <a:cubicBezTo>
                    <a:pt x="1311" y="4215"/>
                    <a:pt x="453" y="3382"/>
                    <a:pt x="453" y="2334"/>
                  </a:cubicBezTo>
                  <a:cubicBezTo>
                    <a:pt x="453" y="1310"/>
                    <a:pt x="1311" y="453"/>
                    <a:pt x="2335" y="453"/>
                  </a:cubicBezTo>
                  <a:close/>
                  <a:moveTo>
                    <a:pt x="2335" y="0"/>
                  </a:moveTo>
                  <a:cubicBezTo>
                    <a:pt x="1049" y="0"/>
                    <a:pt x="1" y="1048"/>
                    <a:pt x="1" y="2334"/>
                  </a:cubicBezTo>
                  <a:cubicBezTo>
                    <a:pt x="1" y="3644"/>
                    <a:pt x="1049" y="4692"/>
                    <a:pt x="2335" y="4692"/>
                  </a:cubicBezTo>
                  <a:cubicBezTo>
                    <a:pt x="3644" y="4692"/>
                    <a:pt x="4692" y="3644"/>
                    <a:pt x="4692" y="2334"/>
                  </a:cubicBezTo>
                  <a:cubicBezTo>
                    <a:pt x="4692" y="1048"/>
                    <a:pt x="3644" y="0"/>
                    <a:pt x="2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9"/>
            <p:cNvSpPr/>
            <p:nvPr/>
          </p:nvSpPr>
          <p:spPr>
            <a:xfrm>
              <a:off x="6151993" y="2746725"/>
              <a:ext cx="96472" cy="96439"/>
            </a:xfrm>
            <a:custGeom>
              <a:rect b="b" l="l" r="r" t="t"/>
              <a:pathLst>
                <a:path extrusionOk="0" h="2882" w="2883">
                  <a:moveTo>
                    <a:pt x="1430" y="452"/>
                  </a:moveTo>
                  <a:cubicBezTo>
                    <a:pt x="1977" y="452"/>
                    <a:pt x="2406" y="905"/>
                    <a:pt x="2406" y="1429"/>
                  </a:cubicBezTo>
                  <a:cubicBezTo>
                    <a:pt x="2406" y="1977"/>
                    <a:pt x="1977" y="2405"/>
                    <a:pt x="1430" y="2405"/>
                  </a:cubicBezTo>
                  <a:cubicBezTo>
                    <a:pt x="906" y="2405"/>
                    <a:pt x="477" y="1977"/>
                    <a:pt x="477" y="1429"/>
                  </a:cubicBezTo>
                  <a:cubicBezTo>
                    <a:pt x="477" y="905"/>
                    <a:pt x="906" y="452"/>
                    <a:pt x="1430" y="452"/>
                  </a:cubicBezTo>
                  <a:close/>
                  <a:moveTo>
                    <a:pt x="1430" y="0"/>
                  </a:moveTo>
                  <a:cubicBezTo>
                    <a:pt x="644" y="0"/>
                    <a:pt x="1" y="643"/>
                    <a:pt x="1" y="1429"/>
                  </a:cubicBezTo>
                  <a:cubicBezTo>
                    <a:pt x="1" y="2239"/>
                    <a:pt x="644" y="2882"/>
                    <a:pt x="1430" y="2882"/>
                  </a:cubicBezTo>
                  <a:cubicBezTo>
                    <a:pt x="2239" y="2882"/>
                    <a:pt x="2882" y="2239"/>
                    <a:pt x="2882" y="1429"/>
                  </a:cubicBezTo>
                  <a:cubicBezTo>
                    <a:pt x="2882" y="643"/>
                    <a:pt x="2239" y="0"/>
                    <a:pt x="14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9"/>
            <p:cNvSpPr/>
            <p:nvPr/>
          </p:nvSpPr>
          <p:spPr>
            <a:xfrm>
              <a:off x="6344837" y="2757064"/>
              <a:ext cx="82920" cy="15192"/>
            </a:xfrm>
            <a:custGeom>
              <a:rect b="b" l="l" r="r" t="t"/>
              <a:pathLst>
                <a:path extrusionOk="0" h="454" w="2478">
                  <a:moveTo>
                    <a:pt x="239" y="1"/>
                  </a:moveTo>
                  <a:cubicBezTo>
                    <a:pt x="96" y="1"/>
                    <a:pt x="1" y="96"/>
                    <a:pt x="1" y="239"/>
                  </a:cubicBezTo>
                  <a:cubicBezTo>
                    <a:pt x="1" y="358"/>
                    <a:pt x="96" y="453"/>
                    <a:pt x="239" y="453"/>
                  </a:cubicBezTo>
                  <a:lnTo>
                    <a:pt x="2239" y="453"/>
                  </a:lnTo>
                  <a:cubicBezTo>
                    <a:pt x="2359" y="453"/>
                    <a:pt x="2478" y="358"/>
                    <a:pt x="2478" y="239"/>
                  </a:cubicBezTo>
                  <a:cubicBezTo>
                    <a:pt x="2478" y="96"/>
                    <a:pt x="2359" y="1"/>
                    <a:pt x="2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9"/>
            <p:cNvSpPr/>
            <p:nvPr/>
          </p:nvSpPr>
          <p:spPr>
            <a:xfrm>
              <a:off x="6344837" y="2783366"/>
              <a:ext cx="41493" cy="15962"/>
            </a:xfrm>
            <a:custGeom>
              <a:rect b="b" l="l" r="r" t="t"/>
              <a:pathLst>
                <a:path extrusionOk="0" h="477" w="1240">
                  <a:moveTo>
                    <a:pt x="239" y="0"/>
                  </a:moveTo>
                  <a:cubicBezTo>
                    <a:pt x="96" y="0"/>
                    <a:pt x="1" y="96"/>
                    <a:pt x="1" y="239"/>
                  </a:cubicBezTo>
                  <a:cubicBezTo>
                    <a:pt x="1" y="358"/>
                    <a:pt x="96" y="477"/>
                    <a:pt x="239" y="477"/>
                  </a:cubicBezTo>
                  <a:lnTo>
                    <a:pt x="1025" y="477"/>
                  </a:lnTo>
                  <a:cubicBezTo>
                    <a:pt x="1144" y="477"/>
                    <a:pt x="1239" y="358"/>
                    <a:pt x="1239" y="239"/>
                  </a:cubicBezTo>
                  <a:cubicBezTo>
                    <a:pt x="1239" y="96"/>
                    <a:pt x="1144" y="0"/>
                    <a:pt x="10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9"/>
            <p:cNvSpPr/>
            <p:nvPr/>
          </p:nvSpPr>
          <p:spPr>
            <a:xfrm>
              <a:off x="6344837" y="2813650"/>
              <a:ext cx="53440" cy="53406"/>
            </a:xfrm>
            <a:custGeom>
              <a:rect b="b" l="l" r="r" t="t"/>
              <a:pathLst>
                <a:path extrusionOk="0" h="1596" w="1597">
                  <a:moveTo>
                    <a:pt x="1073" y="477"/>
                  </a:moveTo>
                  <a:cubicBezTo>
                    <a:pt x="1096" y="477"/>
                    <a:pt x="1120" y="501"/>
                    <a:pt x="1120" y="524"/>
                  </a:cubicBezTo>
                  <a:lnTo>
                    <a:pt x="1120" y="1072"/>
                  </a:lnTo>
                  <a:cubicBezTo>
                    <a:pt x="1120" y="1096"/>
                    <a:pt x="1096" y="1120"/>
                    <a:pt x="1073" y="1120"/>
                  </a:cubicBezTo>
                  <a:lnTo>
                    <a:pt x="525" y="1120"/>
                  </a:lnTo>
                  <a:cubicBezTo>
                    <a:pt x="501" y="1120"/>
                    <a:pt x="477" y="1096"/>
                    <a:pt x="477" y="1072"/>
                  </a:cubicBezTo>
                  <a:lnTo>
                    <a:pt x="477" y="524"/>
                  </a:lnTo>
                  <a:cubicBezTo>
                    <a:pt x="477" y="501"/>
                    <a:pt x="501" y="477"/>
                    <a:pt x="525" y="477"/>
                  </a:cubicBezTo>
                  <a:close/>
                  <a:moveTo>
                    <a:pt x="525" y="0"/>
                  </a:moveTo>
                  <a:cubicBezTo>
                    <a:pt x="239" y="0"/>
                    <a:pt x="1" y="239"/>
                    <a:pt x="1" y="524"/>
                  </a:cubicBezTo>
                  <a:lnTo>
                    <a:pt x="1" y="1072"/>
                  </a:lnTo>
                  <a:cubicBezTo>
                    <a:pt x="1" y="1358"/>
                    <a:pt x="239" y="1596"/>
                    <a:pt x="525" y="1596"/>
                  </a:cubicBezTo>
                  <a:lnTo>
                    <a:pt x="1073" y="1596"/>
                  </a:lnTo>
                  <a:cubicBezTo>
                    <a:pt x="1358" y="1596"/>
                    <a:pt x="1597" y="1358"/>
                    <a:pt x="1597" y="1072"/>
                  </a:cubicBezTo>
                  <a:lnTo>
                    <a:pt x="1597" y="524"/>
                  </a:lnTo>
                  <a:cubicBezTo>
                    <a:pt x="1597" y="239"/>
                    <a:pt x="1358" y="0"/>
                    <a:pt x="1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9"/>
            <p:cNvSpPr/>
            <p:nvPr/>
          </p:nvSpPr>
          <p:spPr>
            <a:xfrm>
              <a:off x="6376727" y="2925214"/>
              <a:ext cx="16765" cy="15895"/>
            </a:xfrm>
            <a:custGeom>
              <a:rect b="b" l="l" r="r" t="t"/>
              <a:pathLst>
                <a:path extrusionOk="0" h="475" w="501">
                  <a:moveTo>
                    <a:pt x="239" y="0"/>
                  </a:moveTo>
                  <a:cubicBezTo>
                    <a:pt x="143" y="24"/>
                    <a:pt x="72" y="72"/>
                    <a:pt x="24" y="167"/>
                  </a:cubicBezTo>
                  <a:cubicBezTo>
                    <a:pt x="1" y="262"/>
                    <a:pt x="24" y="358"/>
                    <a:pt x="120" y="429"/>
                  </a:cubicBezTo>
                  <a:cubicBezTo>
                    <a:pt x="159" y="455"/>
                    <a:pt x="205" y="474"/>
                    <a:pt x="255" y="474"/>
                  </a:cubicBezTo>
                  <a:cubicBezTo>
                    <a:pt x="296" y="474"/>
                    <a:pt x="339" y="461"/>
                    <a:pt x="382" y="429"/>
                  </a:cubicBezTo>
                  <a:cubicBezTo>
                    <a:pt x="477" y="381"/>
                    <a:pt x="501" y="262"/>
                    <a:pt x="477" y="143"/>
                  </a:cubicBezTo>
                  <a:cubicBezTo>
                    <a:pt x="429" y="72"/>
                    <a:pt x="334"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69"/>
          <p:cNvGrpSpPr/>
          <p:nvPr/>
        </p:nvGrpSpPr>
        <p:grpSpPr>
          <a:xfrm>
            <a:off x="714002" y="2088484"/>
            <a:ext cx="400881" cy="372973"/>
            <a:chOff x="714002" y="2088484"/>
            <a:chExt cx="400881" cy="372973"/>
          </a:xfrm>
        </p:grpSpPr>
        <p:sp>
          <p:nvSpPr>
            <p:cNvPr id="1226" name="Google Shape;1226;p69"/>
            <p:cNvSpPr/>
            <p:nvPr/>
          </p:nvSpPr>
          <p:spPr>
            <a:xfrm>
              <a:off x="714002" y="2088484"/>
              <a:ext cx="400881" cy="372973"/>
            </a:xfrm>
            <a:custGeom>
              <a:rect b="b" l="l" r="r" t="t"/>
              <a:pathLst>
                <a:path extrusionOk="0" h="11146" w="11980">
                  <a:moveTo>
                    <a:pt x="3644" y="620"/>
                  </a:moveTo>
                  <a:lnTo>
                    <a:pt x="3644" y="786"/>
                  </a:lnTo>
                  <a:lnTo>
                    <a:pt x="3335" y="786"/>
                  </a:lnTo>
                  <a:lnTo>
                    <a:pt x="3335" y="620"/>
                  </a:lnTo>
                  <a:close/>
                  <a:moveTo>
                    <a:pt x="8812" y="620"/>
                  </a:moveTo>
                  <a:lnTo>
                    <a:pt x="8812" y="786"/>
                  </a:lnTo>
                  <a:lnTo>
                    <a:pt x="8503" y="786"/>
                  </a:lnTo>
                  <a:lnTo>
                    <a:pt x="8503" y="620"/>
                  </a:lnTo>
                  <a:close/>
                  <a:moveTo>
                    <a:pt x="2073" y="881"/>
                  </a:moveTo>
                  <a:lnTo>
                    <a:pt x="2073" y="1143"/>
                  </a:lnTo>
                  <a:lnTo>
                    <a:pt x="1072" y="1143"/>
                  </a:lnTo>
                  <a:lnTo>
                    <a:pt x="1072" y="881"/>
                  </a:lnTo>
                  <a:close/>
                  <a:moveTo>
                    <a:pt x="11051" y="881"/>
                  </a:moveTo>
                  <a:lnTo>
                    <a:pt x="11051" y="1143"/>
                  </a:lnTo>
                  <a:lnTo>
                    <a:pt x="10050" y="1143"/>
                  </a:lnTo>
                  <a:lnTo>
                    <a:pt x="10050" y="881"/>
                  </a:lnTo>
                  <a:close/>
                  <a:moveTo>
                    <a:pt x="2859" y="453"/>
                  </a:moveTo>
                  <a:lnTo>
                    <a:pt x="2859" y="1572"/>
                  </a:lnTo>
                  <a:lnTo>
                    <a:pt x="2549" y="1572"/>
                  </a:lnTo>
                  <a:lnTo>
                    <a:pt x="2549" y="453"/>
                  </a:lnTo>
                  <a:close/>
                  <a:moveTo>
                    <a:pt x="9574" y="453"/>
                  </a:moveTo>
                  <a:lnTo>
                    <a:pt x="9574" y="643"/>
                  </a:lnTo>
                  <a:lnTo>
                    <a:pt x="9574" y="1572"/>
                  </a:lnTo>
                  <a:lnTo>
                    <a:pt x="9265" y="1572"/>
                  </a:lnTo>
                  <a:lnTo>
                    <a:pt x="9265" y="453"/>
                  </a:lnTo>
                  <a:close/>
                  <a:moveTo>
                    <a:pt x="6073" y="1477"/>
                  </a:moveTo>
                  <a:lnTo>
                    <a:pt x="7097" y="1763"/>
                  </a:lnTo>
                  <a:lnTo>
                    <a:pt x="6836" y="2453"/>
                  </a:lnTo>
                  <a:lnTo>
                    <a:pt x="5288" y="2453"/>
                  </a:lnTo>
                  <a:lnTo>
                    <a:pt x="5049" y="1763"/>
                  </a:lnTo>
                  <a:lnTo>
                    <a:pt x="6073" y="1477"/>
                  </a:lnTo>
                  <a:close/>
                  <a:moveTo>
                    <a:pt x="6431" y="2906"/>
                  </a:moveTo>
                  <a:lnTo>
                    <a:pt x="6073" y="3191"/>
                  </a:lnTo>
                  <a:lnTo>
                    <a:pt x="5692" y="2906"/>
                  </a:lnTo>
                  <a:close/>
                  <a:moveTo>
                    <a:pt x="4954" y="2906"/>
                  </a:moveTo>
                  <a:cubicBezTo>
                    <a:pt x="4978" y="2930"/>
                    <a:pt x="5002" y="2953"/>
                    <a:pt x="5026" y="2977"/>
                  </a:cubicBezTo>
                  <a:lnTo>
                    <a:pt x="5383" y="3263"/>
                  </a:lnTo>
                  <a:lnTo>
                    <a:pt x="4335" y="3263"/>
                  </a:lnTo>
                  <a:cubicBezTo>
                    <a:pt x="4430" y="3049"/>
                    <a:pt x="4621" y="2906"/>
                    <a:pt x="4859" y="2906"/>
                  </a:cubicBezTo>
                  <a:close/>
                  <a:moveTo>
                    <a:pt x="7169" y="2930"/>
                  </a:moveTo>
                  <a:cubicBezTo>
                    <a:pt x="7383" y="2930"/>
                    <a:pt x="7574" y="3072"/>
                    <a:pt x="7645" y="3263"/>
                  </a:cubicBezTo>
                  <a:lnTo>
                    <a:pt x="6740" y="3263"/>
                  </a:lnTo>
                  <a:lnTo>
                    <a:pt x="7121" y="2977"/>
                  </a:lnTo>
                  <a:cubicBezTo>
                    <a:pt x="7121" y="2953"/>
                    <a:pt x="7145" y="2930"/>
                    <a:pt x="7169" y="2930"/>
                  </a:cubicBezTo>
                  <a:close/>
                  <a:moveTo>
                    <a:pt x="8526" y="3715"/>
                  </a:moveTo>
                  <a:lnTo>
                    <a:pt x="9288" y="4477"/>
                  </a:lnTo>
                  <a:cubicBezTo>
                    <a:pt x="9336" y="4525"/>
                    <a:pt x="9384" y="4549"/>
                    <a:pt x="9455" y="4549"/>
                  </a:cubicBezTo>
                  <a:lnTo>
                    <a:pt x="10050" y="4549"/>
                  </a:lnTo>
                  <a:lnTo>
                    <a:pt x="10312" y="4906"/>
                  </a:lnTo>
                  <a:lnTo>
                    <a:pt x="8574" y="4906"/>
                  </a:lnTo>
                  <a:cubicBezTo>
                    <a:pt x="8503" y="4906"/>
                    <a:pt x="8407" y="4954"/>
                    <a:pt x="8383" y="5025"/>
                  </a:cubicBezTo>
                  <a:lnTo>
                    <a:pt x="7240" y="6978"/>
                  </a:lnTo>
                  <a:cubicBezTo>
                    <a:pt x="7240" y="6978"/>
                    <a:pt x="7240" y="7002"/>
                    <a:pt x="7240" y="7002"/>
                  </a:cubicBezTo>
                  <a:cubicBezTo>
                    <a:pt x="7193" y="7073"/>
                    <a:pt x="7121" y="7121"/>
                    <a:pt x="7026" y="7145"/>
                  </a:cubicBezTo>
                  <a:cubicBezTo>
                    <a:pt x="7002" y="7168"/>
                    <a:pt x="6955" y="7168"/>
                    <a:pt x="6931" y="7168"/>
                  </a:cubicBezTo>
                  <a:lnTo>
                    <a:pt x="5049" y="7168"/>
                  </a:lnTo>
                  <a:cubicBezTo>
                    <a:pt x="5002" y="7168"/>
                    <a:pt x="4978" y="7145"/>
                    <a:pt x="4954" y="7145"/>
                  </a:cubicBezTo>
                  <a:cubicBezTo>
                    <a:pt x="4859" y="7121"/>
                    <a:pt x="4811" y="7073"/>
                    <a:pt x="4764" y="7002"/>
                  </a:cubicBezTo>
                  <a:cubicBezTo>
                    <a:pt x="4740" y="7002"/>
                    <a:pt x="4740" y="7002"/>
                    <a:pt x="4740" y="6978"/>
                  </a:cubicBezTo>
                  <a:lnTo>
                    <a:pt x="3621" y="5025"/>
                  </a:lnTo>
                  <a:cubicBezTo>
                    <a:pt x="3573" y="4954"/>
                    <a:pt x="3502" y="4906"/>
                    <a:pt x="3406" y="4906"/>
                  </a:cubicBezTo>
                  <a:lnTo>
                    <a:pt x="1668" y="4906"/>
                  </a:lnTo>
                  <a:lnTo>
                    <a:pt x="1930" y="4549"/>
                  </a:lnTo>
                  <a:lnTo>
                    <a:pt x="7359" y="4549"/>
                  </a:lnTo>
                  <a:cubicBezTo>
                    <a:pt x="7479" y="4549"/>
                    <a:pt x="7598" y="4454"/>
                    <a:pt x="7598" y="4311"/>
                  </a:cubicBezTo>
                  <a:cubicBezTo>
                    <a:pt x="7598" y="4192"/>
                    <a:pt x="7502" y="4073"/>
                    <a:pt x="7359" y="4073"/>
                  </a:cubicBezTo>
                  <a:lnTo>
                    <a:pt x="3097" y="4073"/>
                  </a:lnTo>
                  <a:lnTo>
                    <a:pt x="3454" y="3715"/>
                  </a:lnTo>
                  <a:close/>
                  <a:moveTo>
                    <a:pt x="7502" y="7407"/>
                  </a:moveTo>
                  <a:lnTo>
                    <a:pt x="7502" y="8454"/>
                  </a:lnTo>
                  <a:cubicBezTo>
                    <a:pt x="7502" y="8621"/>
                    <a:pt x="7359" y="8764"/>
                    <a:pt x="7169" y="8764"/>
                  </a:cubicBezTo>
                  <a:lnTo>
                    <a:pt x="4835" y="8764"/>
                  </a:lnTo>
                  <a:cubicBezTo>
                    <a:pt x="4645" y="8764"/>
                    <a:pt x="4502" y="8621"/>
                    <a:pt x="4502" y="8454"/>
                  </a:cubicBezTo>
                  <a:lnTo>
                    <a:pt x="4502" y="7430"/>
                  </a:lnTo>
                  <a:cubicBezTo>
                    <a:pt x="4645" y="7550"/>
                    <a:pt x="4835" y="7621"/>
                    <a:pt x="5026" y="7645"/>
                  </a:cubicBezTo>
                  <a:lnTo>
                    <a:pt x="6931" y="7645"/>
                  </a:lnTo>
                  <a:cubicBezTo>
                    <a:pt x="7074" y="7645"/>
                    <a:pt x="7240" y="7597"/>
                    <a:pt x="7359" y="7502"/>
                  </a:cubicBezTo>
                  <a:cubicBezTo>
                    <a:pt x="7407" y="7478"/>
                    <a:pt x="7455" y="7454"/>
                    <a:pt x="7502" y="7407"/>
                  </a:cubicBezTo>
                  <a:close/>
                  <a:moveTo>
                    <a:pt x="7955" y="7597"/>
                  </a:moveTo>
                  <a:lnTo>
                    <a:pt x="8765" y="8026"/>
                  </a:lnTo>
                  <a:lnTo>
                    <a:pt x="8765" y="8812"/>
                  </a:lnTo>
                  <a:lnTo>
                    <a:pt x="7955" y="8383"/>
                  </a:lnTo>
                  <a:lnTo>
                    <a:pt x="7955" y="7597"/>
                  </a:lnTo>
                  <a:close/>
                  <a:moveTo>
                    <a:pt x="4049" y="7597"/>
                  </a:moveTo>
                  <a:lnTo>
                    <a:pt x="4049" y="8383"/>
                  </a:lnTo>
                  <a:lnTo>
                    <a:pt x="3240" y="8835"/>
                  </a:lnTo>
                  <a:lnTo>
                    <a:pt x="3240" y="8026"/>
                  </a:lnTo>
                  <a:lnTo>
                    <a:pt x="4049" y="7597"/>
                  </a:lnTo>
                  <a:close/>
                  <a:moveTo>
                    <a:pt x="2358" y="6406"/>
                  </a:moveTo>
                  <a:cubicBezTo>
                    <a:pt x="2573" y="6406"/>
                    <a:pt x="2763" y="6597"/>
                    <a:pt x="2763" y="6811"/>
                  </a:cubicBezTo>
                  <a:lnTo>
                    <a:pt x="2763" y="6954"/>
                  </a:lnTo>
                  <a:lnTo>
                    <a:pt x="2525" y="6954"/>
                  </a:lnTo>
                  <a:cubicBezTo>
                    <a:pt x="2382" y="6954"/>
                    <a:pt x="2287" y="7073"/>
                    <a:pt x="2287" y="7192"/>
                  </a:cubicBezTo>
                  <a:cubicBezTo>
                    <a:pt x="2287" y="7311"/>
                    <a:pt x="2382" y="7430"/>
                    <a:pt x="2525" y="7430"/>
                  </a:cubicBezTo>
                  <a:lnTo>
                    <a:pt x="2763" y="7430"/>
                  </a:lnTo>
                  <a:lnTo>
                    <a:pt x="2763" y="8264"/>
                  </a:lnTo>
                  <a:lnTo>
                    <a:pt x="2525" y="8264"/>
                  </a:lnTo>
                  <a:cubicBezTo>
                    <a:pt x="2382" y="8264"/>
                    <a:pt x="2287" y="8383"/>
                    <a:pt x="2287" y="8502"/>
                  </a:cubicBezTo>
                  <a:cubicBezTo>
                    <a:pt x="2287" y="8645"/>
                    <a:pt x="2382" y="8740"/>
                    <a:pt x="2525" y="8740"/>
                  </a:cubicBezTo>
                  <a:lnTo>
                    <a:pt x="2763" y="8740"/>
                  </a:lnTo>
                  <a:lnTo>
                    <a:pt x="2763" y="9574"/>
                  </a:lnTo>
                  <a:lnTo>
                    <a:pt x="2525" y="9574"/>
                  </a:lnTo>
                  <a:cubicBezTo>
                    <a:pt x="2382" y="9574"/>
                    <a:pt x="2287" y="9693"/>
                    <a:pt x="2287" y="9812"/>
                  </a:cubicBezTo>
                  <a:cubicBezTo>
                    <a:pt x="2287" y="9955"/>
                    <a:pt x="2382" y="10050"/>
                    <a:pt x="2525" y="10050"/>
                  </a:cubicBezTo>
                  <a:lnTo>
                    <a:pt x="2763" y="10050"/>
                  </a:lnTo>
                  <a:lnTo>
                    <a:pt x="2763" y="10264"/>
                  </a:lnTo>
                  <a:cubicBezTo>
                    <a:pt x="2787" y="10479"/>
                    <a:pt x="2597" y="10669"/>
                    <a:pt x="2358" y="10669"/>
                  </a:cubicBezTo>
                  <a:lnTo>
                    <a:pt x="1858" y="10669"/>
                  </a:lnTo>
                  <a:lnTo>
                    <a:pt x="1858" y="7097"/>
                  </a:lnTo>
                  <a:cubicBezTo>
                    <a:pt x="1858" y="6978"/>
                    <a:pt x="1763" y="6859"/>
                    <a:pt x="1620" y="6859"/>
                  </a:cubicBezTo>
                  <a:cubicBezTo>
                    <a:pt x="1501" y="6859"/>
                    <a:pt x="1382" y="6978"/>
                    <a:pt x="1382" y="7097"/>
                  </a:cubicBezTo>
                  <a:lnTo>
                    <a:pt x="1382" y="10669"/>
                  </a:lnTo>
                  <a:lnTo>
                    <a:pt x="882" y="10669"/>
                  </a:lnTo>
                  <a:cubicBezTo>
                    <a:pt x="668" y="10669"/>
                    <a:pt x="477" y="10479"/>
                    <a:pt x="477" y="10264"/>
                  </a:cubicBezTo>
                  <a:lnTo>
                    <a:pt x="477" y="10050"/>
                  </a:lnTo>
                  <a:lnTo>
                    <a:pt x="715" y="10050"/>
                  </a:lnTo>
                  <a:cubicBezTo>
                    <a:pt x="858" y="10050"/>
                    <a:pt x="953" y="9955"/>
                    <a:pt x="953" y="9812"/>
                  </a:cubicBezTo>
                  <a:cubicBezTo>
                    <a:pt x="953" y="9693"/>
                    <a:pt x="858" y="9574"/>
                    <a:pt x="715" y="9574"/>
                  </a:cubicBezTo>
                  <a:lnTo>
                    <a:pt x="477" y="9574"/>
                  </a:lnTo>
                  <a:lnTo>
                    <a:pt x="477" y="8740"/>
                  </a:lnTo>
                  <a:lnTo>
                    <a:pt x="715" y="8740"/>
                  </a:lnTo>
                  <a:cubicBezTo>
                    <a:pt x="858" y="8740"/>
                    <a:pt x="953" y="8645"/>
                    <a:pt x="953" y="8502"/>
                  </a:cubicBezTo>
                  <a:cubicBezTo>
                    <a:pt x="953" y="8383"/>
                    <a:pt x="858" y="8264"/>
                    <a:pt x="715" y="8264"/>
                  </a:cubicBezTo>
                  <a:lnTo>
                    <a:pt x="477" y="8264"/>
                  </a:lnTo>
                  <a:lnTo>
                    <a:pt x="477" y="7430"/>
                  </a:lnTo>
                  <a:lnTo>
                    <a:pt x="715" y="7430"/>
                  </a:lnTo>
                  <a:cubicBezTo>
                    <a:pt x="858" y="7430"/>
                    <a:pt x="953" y="7335"/>
                    <a:pt x="953" y="7192"/>
                  </a:cubicBezTo>
                  <a:cubicBezTo>
                    <a:pt x="953" y="7073"/>
                    <a:pt x="858" y="6954"/>
                    <a:pt x="715" y="6954"/>
                  </a:cubicBezTo>
                  <a:lnTo>
                    <a:pt x="477" y="6954"/>
                  </a:lnTo>
                  <a:lnTo>
                    <a:pt x="477" y="6811"/>
                  </a:lnTo>
                  <a:cubicBezTo>
                    <a:pt x="477" y="6597"/>
                    <a:pt x="668" y="6406"/>
                    <a:pt x="882" y="6406"/>
                  </a:cubicBezTo>
                  <a:close/>
                  <a:moveTo>
                    <a:pt x="11098" y="6406"/>
                  </a:moveTo>
                  <a:cubicBezTo>
                    <a:pt x="11336" y="6406"/>
                    <a:pt x="11527" y="6597"/>
                    <a:pt x="11527" y="6811"/>
                  </a:cubicBezTo>
                  <a:lnTo>
                    <a:pt x="11527" y="6954"/>
                  </a:lnTo>
                  <a:lnTo>
                    <a:pt x="11265" y="6954"/>
                  </a:lnTo>
                  <a:cubicBezTo>
                    <a:pt x="11146" y="6954"/>
                    <a:pt x="11027" y="7073"/>
                    <a:pt x="11027" y="7192"/>
                  </a:cubicBezTo>
                  <a:cubicBezTo>
                    <a:pt x="11027" y="7311"/>
                    <a:pt x="11122" y="7430"/>
                    <a:pt x="11265" y="7430"/>
                  </a:cubicBezTo>
                  <a:lnTo>
                    <a:pt x="11527" y="7430"/>
                  </a:lnTo>
                  <a:lnTo>
                    <a:pt x="11527" y="8264"/>
                  </a:lnTo>
                  <a:lnTo>
                    <a:pt x="11265" y="8264"/>
                  </a:lnTo>
                  <a:cubicBezTo>
                    <a:pt x="11146" y="8264"/>
                    <a:pt x="11027" y="8383"/>
                    <a:pt x="11027" y="8502"/>
                  </a:cubicBezTo>
                  <a:cubicBezTo>
                    <a:pt x="11027" y="8645"/>
                    <a:pt x="11122" y="8740"/>
                    <a:pt x="11265" y="8740"/>
                  </a:cubicBezTo>
                  <a:lnTo>
                    <a:pt x="11527" y="8740"/>
                  </a:lnTo>
                  <a:lnTo>
                    <a:pt x="11527" y="9574"/>
                  </a:lnTo>
                  <a:lnTo>
                    <a:pt x="11265" y="9574"/>
                  </a:lnTo>
                  <a:cubicBezTo>
                    <a:pt x="11146" y="9574"/>
                    <a:pt x="11027" y="9693"/>
                    <a:pt x="11027" y="9812"/>
                  </a:cubicBezTo>
                  <a:cubicBezTo>
                    <a:pt x="11027" y="9955"/>
                    <a:pt x="11122" y="10050"/>
                    <a:pt x="11265" y="10050"/>
                  </a:cubicBezTo>
                  <a:lnTo>
                    <a:pt x="11527" y="10050"/>
                  </a:lnTo>
                  <a:lnTo>
                    <a:pt x="11527" y="10264"/>
                  </a:lnTo>
                  <a:cubicBezTo>
                    <a:pt x="11527" y="10479"/>
                    <a:pt x="11336" y="10669"/>
                    <a:pt x="11098" y="10669"/>
                  </a:cubicBezTo>
                  <a:lnTo>
                    <a:pt x="10598" y="10669"/>
                  </a:lnTo>
                  <a:lnTo>
                    <a:pt x="10598" y="7097"/>
                  </a:lnTo>
                  <a:cubicBezTo>
                    <a:pt x="10598" y="6978"/>
                    <a:pt x="10503" y="6859"/>
                    <a:pt x="10360" y="6859"/>
                  </a:cubicBezTo>
                  <a:cubicBezTo>
                    <a:pt x="10241" y="6859"/>
                    <a:pt x="10146" y="6978"/>
                    <a:pt x="10146" y="7097"/>
                  </a:cubicBezTo>
                  <a:lnTo>
                    <a:pt x="10146" y="10669"/>
                  </a:lnTo>
                  <a:lnTo>
                    <a:pt x="9646" y="10669"/>
                  </a:lnTo>
                  <a:cubicBezTo>
                    <a:pt x="9408" y="10669"/>
                    <a:pt x="9217" y="10479"/>
                    <a:pt x="9217" y="10264"/>
                  </a:cubicBezTo>
                  <a:lnTo>
                    <a:pt x="9217" y="10050"/>
                  </a:lnTo>
                  <a:lnTo>
                    <a:pt x="9479" y="10050"/>
                  </a:lnTo>
                  <a:cubicBezTo>
                    <a:pt x="9598" y="10050"/>
                    <a:pt x="9717" y="9955"/>
                    <a:pt x="9717" y="9812"/>
                  </a:cubicBezTo>
                  <a:cubicBezTo>
                    <a:pt x="9717" y="9693"/>
                    <a:pt x="9598" y="9574"/>
                    <a:pt x="9479" y="9574"/>
                  </a:cubicBezTo>
                  <a:lnTo>
                    <a:pt x="9217" y="9574"/>
                  </a:lnTo>
                  <a:lnTo>
                    <a:pt x="9217" y="8740"/>
                  </a:lnTo>
                  <a:lnTo>
                    <a:pt x="9479" y="8740"/>
                  </a:lnTo>
                  <a:cubicBezTo>
                    <a:pt x="9598" y="8740"/>
                    <a:pt x="9717" y="8645"/>
                    <a:pt x="9717" y="8502"/>
                  </a:cubicBezTo>
                  <a:cubicBezTo>
                    <a:pt x="9717" y="8383"/>
                    <a:pt x="9598" y="8264"/>
                    <a:pt x="9479" y="8264"/>
                  </a:cubicBezTo>
                  <a:lnTo>
                    <a:pt x="9217" y="8264"/>
                  </a:lnTo>
                  <a:lnTo>
                    <a:pt x="9217" y="7430"/>
                  </a:lnTo>
                  <a:lnTo>
                    <a:pt x="9479" y="7430"/>
                  </a:lnTo>
                  <a:cubicBezTo>
                    <a:pt x="9598" y="7430"/>
                    <a:pt x="9717" y="7335"/>
                    <a:pt x="9717" y="7192"/>
                  </a:cubicBezTo>
                  <a:cubicBezTo>
                    <a:pt x="9717" y="7073"/>
                    <a:pt x="9598" y="6954"/>
                    <a:pt x="9479" y="6954"/>
                  </a:cubicBezTo>
                  <a:lnTo>
                    <a:pt x="9217" y="6954"/>
                  </a:lnTo>
                  <a:lnTo>
                    <a:pt x="9217" y="6811"/>
                  </a:lnTo>
                  <a:cubicBezTo>
                    <a:pt x="9217" y="6597"/>
                    <a:pt x="9408" y="6406"/>
                    <a:pt x="9646" y="6406"/>
                  </a:cubicBezTo>
                  <a:close/>
                  <a:moveTo>
                    <a:pt x="2311" y="0"/>
                  </a:moveTo>
                  <a:cubicBezTo>
                    <a:pt x="2168" y="0"/>
                    <a:pt x="2073" y="96"/>
                    <a:pt x="2073" y="239"/>
                  </a:cubicBezTo>
                  <a:lnTo>
                    <a:pt x="2073" y="405"/>
                  </a:lnTo>
                  <a:lnTo>
                    <a:pt x="1072" y="405"/>
                  </a:lnTo>
                  <a:lnTo>
                    <a:pt x="1072" y="381"/>
                  </a:lnTo>
                  <a:cubicBezTo>
                    <a:pt x="1072" y="239"/>
                    <a:pt x="953" y="143"/>
                    <a:pt x="834" y="143"/>
                  </a:cubicBezTo>
                  <a:cubicBezTo>
                    <a:pt x="691" y="143"/>
                    <a:pt x="596" y="239"/>
                    <a:pt x="596" y="381"/>
                  </a:cubicBezTo>
                  <a:lnTo>
                    <a:pt x="596" y="1691"/>
                  </a:lnTo>
                  <a:cubicBezTo>
                    <a:pt x="596" y="1810"/>
                    <a:pt x="691" y="1929"/>
                    <a:pt x="834" y="1929"/>
                  </a:cubicBezTo>
                  <a:cubicBezTo>
                    <a:pt x="953" y="1929"/>
                    <a:pt x="1072" y="1810"/>
                    <a:pt x="1072" y="1691"/>
                  </a:cubicBezTo>
                  <a:lnTo>
                    <a:pt x="1072" y="1620"/>
                  </a:lnTo>
                  <a:lnTo>
                    <a:pt x="2073" y="1620"/>
                  </a:lnTo>
                  <a:lnTo>
                    <a:pt x="2073" y="1810"/>
                  </a:lnTo>
                  <a:cubicBezTo>
                    <a:pt x="2073" y="1929"/>
                    <a:pt x="2168" y="2048"/>
                    <a:pt x="2311" y="2048"/>
                  </a:cubicBezTo>
                  <a:lnTo>
                    <a:pt x="3073" y="2048"/>
                  </a:lnTo>
                  <a:cubicBezTo>
                    <a:pt x="3216" y="2048"/>
                    <a:pt x="3311" y="1929"/>
                    <a:pt x="3311" y="1810"/>
                  </a:cubicBezTo>
                  <a:lnTo>
                    <a:pt x="3311" y="1263"/>
                  </a:lnTo>
                  <a:lnTo>
                    <a:pt x="3787" y="1263"/>
                  </a:lnTo>
                  <a:lnTo>
                    <a:pt x="4526" y="1763"/>
                  </a:lnTo>
                  <a:lnTo>
                    <a:pt x="4787" y="2453"/>
                  </a:lnTo>
                  <a:cubicBezTo>
                    <a:pt x="4311" y="2477"/>
                    <a:pt x="3930" y="2834"/>
                    <a:pt x="3835" y="3263"/>
                  </a:cubicBezTo>
                  <a:lnTo>
                    <a:pt x="3335" y="3263"/>
                  </a:lnTo>
                  <a:cubicBezTo>
                    <a:pt x="3287" y="3263"/>
                    <a:pt x="3216" y="3287"/>
                    <a:pt x="3168" y="3334"/>
                  </a:cubicBezTo>
                  <a:lnTo>
                    <a:pt x="2430" y="4096"/>
                  </a:lnTo>
                  <a:lnTo>
                    <a:pt x="1811" y="4096"/>
                  </a:lnTo>
                  <a:cubicBezTo>
                    <a:pt x="1739" y="4096"/>
                    <a:pt x="1668" y="4120"/>
                    <a:pt x="1620" y="4192"/>
                  </a:cubicBezTo>
                  <a:lnTo>
                    <a:pt x="1001" y="5025"/>
                  </a:lnTo>
                  <a:cubicBezTo>
                    <a:pt x="953" y="5097"/>
                    <a:pt x="930" y="5192"/>
                    <a:pt x="977" y="5263"/>
                  </a:cubicBezTo>
                  <a:cubicBezTo>
                    <a:pt x="1025" y="5335"/>
                    <a:pt x="1096" y="5382"/>
                    <a:pt x="1192" y="5382"/>
                  </a:cubicBezTo>
                  <a:lnTo>
                    <a:pt x="3263" y="5382"/>
                  </a:lnTo>
                  <a:lnTo>
                    <a:pt x="4121" y="6859"/>
                  </a:lnTo>
                  <a:cubicBezTo>
                    <a:pt x="4073" y="6930"/>
                    <a:pt x="4049" y="6978"/>
                    <a:pt x="4049" y="7049"/>
                  </a:cubicBezTo>
                  <a:lnTo>
                    <a:pt x="3240" y="7502"/>
                  </a:lnTo>
                  <a:lnTo>
                    <a:pt x="3240" y="6811"/>
                  </a:lnTo>
                  <a:cubicBezTo>
                    <a:pt x="3240" y="6335"/>
                    <a:pt x="2835" y="5930"/>
                    <a:pt x="2335" y="5930"/>
                  </a:cubicBezTo>
                  <a:lnTo>
                    <a:pt x="882" y="5930"/>
                  </a:lnTo>
                  <a:cubicBezTo>
                    <a:pt x="382" y="5930"/>
                    <a:pt x="1" y="6335"/>
                    <a:pt x="1" y="6811"/>
                  </a:cubicBezTo>
                  <a:lnTo>
                    <a:pt x="1" y="10264"/>
                  </a:lnTo>
                  <a:cubicBezTo>
                    <a:pt x="1" y="10741"/>
                    <a:pt x="382" y="11145"/>
                    <a:pt x="882" y="11145"/>
                  </a:cubicBezTo>
                  <a:lnTo>
                    <a:pt x="2335" y="11145"/>
                  </a:lnTo>
                  <a:cubicBezTo>
                    <a:pt x="2835" y="11145"/>
                    <a:pt x="3240" y="10741"/>
                    <a:pt x="3240" y="10264"/>
                  </a:cubicBezTo>
                  <a:lnTo>
                    <a:pt x="3240" y="9359"/>
                  </a:lnTo>
                  <a:lnTo>
                    <a:pt x="4145" y="8859"/>
                  </a:lnTo>
                  <a:cubicBezTo>
                    <a:pt x="4287" y="9097"/>
                    <a:pt x="4526" y="9240"/>
                    <a:pt x="4811" y="9240"/>
                  </a:cubicBezTo>
                  <a:lnTo>
                    <a:pt x="7145" y="9240"/>
                  </a:lnTo>
                  <a:cubicBezTo>
                    <a:pt x="7431" y="9240"/>
                    <a:pt x="7693" y="9097"/>
                    <a:pt x="7836" y="8859"/>
                  </a:cubicBezTo>
                  <a:lnTo>
                    <a:pt x="8741" y="9359"/>
                  </a:lnTo>
                  <a:lnTo>
                    <a:pt x="8741" y="10264"/>
                  </a:lnTo>
                  <a:cubicBezTo>
                    <a:pt x="8741" y="10741"/>
                    <a:pt x="9146" y="11145"/>
                    <a:pt x="9622" y="11145"/>
                  </a:cubicBezTo>
                  <a:lnTo>
                    <a:pt x="11098" y="11145"/>
                  </a:lnTo>
                  <a:cubicBezTo>
                    <a:pt x="11575" y="11145"/>
                    <a:pt x="11979" y="10741"/>
                    <a:pt x="11979" y="10264"/>
                  </a:cubicBezTo>
                  <a:lnTo>
                    <a:pt x="11979" y="6811"/>
                  </a:lnTo>
                  <a:cubicBezTo>
                    <a:pt x="11979" y="6335"/>
                    <a:pt x="11598" y="5930"/>
                    <a:pt x="11098" y="5930"/>
                  </a:cubicBezTo>
                  <a:lnTo>
                    <a:pt x="9646" y="5930"/>
                  </a:lnTo>
                  <a:cubicBezTo>
                    <a:pt x="9146" y="5930"/>
                    <a:pt x="8765" y="6335"/>
                    <a:pt x="8765" y="6835"/>
                  </a:cubicBezTo>
                  <a:lnTo>
                    <a:pt x="8765" y="7502"/>
                  </a:lnTo>
                  <a:lnTo>
                    <a:pt x="7931" y="7049"/>
                  </a:lnTo>
                  <a:cubicBezTo>
                    <a:pt x="7931" y="6978"/>
                    <a:pt x="7907" y="6907"/>
                    <a:pt x="7860" y="6835"/>
                  </a:cubicBezTo>
                  <a:lnTo>
                    <a:pt x="8717" y="5382"/>
                  </a:lnTo>
                  <a:lnTo>
                    <a:pt x="10765" y="5382"/>
                  </a:lnTo>
                  <a:cubicBezTo>
                    <a:pt x="10860" y="5382"/>
                    <a:pt x="10955" y="5335"/>
                    <a:pt x="10979" y="5263"/>
                  </a:cubicBezTo>
                  <a:cubicBezTo>
                    <a:pt x="11027" y="5192"/>
                    <a:pt x="11027" y="5097"/>
                    <a:pt x="10955" y="5025"/>
                  </a:cubicBezTo>
                  <a:lnTo>
                    <a:pt x="10336" y="4192"/>
                  </a:lnTo>
                  <a:cubicBezTo>
                    <a:pt x="10289" y="4120"/>
                    <a:pt x="10241" y="4096"/>
                    <a:pt x="10146" y="4096"/>
                  </a:cubicBezTo>
                  <a:lnTo>
                    <a:pt x="9550" y="4096"/>
                  </a:lnTo>
                  <a:lnTo>
                    <a:pt x="8788" y="3334"/>
                  </a:lnTo>
                  <a:cubicBezTo>
                    <a:pt x="8741" y="3287"/>
                    <a:pt x="8693" y="3263"/>
                    <a:pt x="8622" y="3263"/>
                  </a:cubicBezTo>
                  <a:lnTo>
                    <a:pt x="8122" y="3263"/>
                  </a:lnTo>
                  <a:cubicBezTo>
                    <a:pt x="8050" y="2882"/>
                    <a:pt x="7717" y="2548"/>
                    <a:pt x="7336" y="2477"/>
                  </a:cubicBezTo>
                  <a:lnTo>
                    <a:pt x="7574" y="1763"/>
                  </a:lnTo>
                  <a:lnTo>
                    <a:pt x="8312" y="1263"/>
                  </a:lnTo>
                  <a:lnTo>
                    <a:pt x="8788" y="1263"/>
                  </a:lnTo>
                  <a:lnTo>
                    <a:pt x="8788" y="1810"/>
                  </a:lnTo>
                  <a:cubicBezTo>
                    <a:pt x="8788" y="1929"/>
                    <a:pt x="8907" y="2048"/>
                    <a:pt x="9026" y="2048"/>
                  </a:cubicBezTo>
                  <a:lnTo>
                    <a:pt x="9812" y="2048"/>
                  </a:lnTo>
                  <a:cubicBezTo>
                    <a:pt x="9931" y="2048"/>
                    <a:pt x="10050" y="1929"/>
                    <a:pt x="10050" y="1810"/>
                  </a:cubicBezTo>
                  <a:lnTo>
                    <a:pt x="10050" y="1620"/>
                  </a:lnTo>
                  <a:lnTo>
                    <a:pt x="11051" y="1620"/>
                  </a:lnTo>
                  <a:lnTo>
                    <a:pt x="11051" y="1691"/>
                  </a:lnTo>
                  <a:cubicBezTo>
                    <a:pt x="11051" y="1810"/>
                    <a:pt x="11146" y="1929"/>
                    <a:pt x="11289" y="1929"/>
                  </a:cubicBezTo>
                  <a:cubicBezTo>
                    <a:pt x="11408" y="1929"/>
                    <a:pt x="11527" y="1810"/>
                    <a:pt x="11527" y="1691"/>
                  </a:cubicBezTo>
                  <a:lnTo>
                    <a:pt x="11527" y="381"/>
                  </a:lnTo>
                  <a:cubicBezTo>
                    <a:pt x="11527" y="239"/>
                    <a:pt x="11408" y="143"/>
                    <a:pt x="11289" y="143"/>
                  </a:cubicBezTo>
                  <a:cubicBezTo>
                    <a:pt x="11146" y="143"/>
                    <a:pt x="11051" y="239"/>
                    <a:pt x="11051" y="381"/>
                  </a:cubicBezTo>
                  <a:lnTo>
                    <a:pt x="11051" y="405"/>
                  </a:lnTo>
                  <a:lnTo>
                    <a:pt x="10050" y="405"/>
                  </a:lnTo>
                  <a:lnTo>
                    <a:pt x="10050" y="239"/>
                  </a:lnTo>
                  <a:cubicBezTo>
                    <a:pt x="10050" y="96"/>
                    <a:pt x="9931" y="0"/>
                    <a:pt x="9812" y="0"/>
                  </a:cubicBezTo>
                  <a:lnTo>
                    <a:pt x="9026" y="0"/>
                  </a:lnTo>
                  <a:cubicBezTo>
                    <a:pt x="8931" y="0"/>
                    <a:pt x="8860" y="48"/>
                    <a:pt x="8812" y="143"/>
                  </a:cubicBezTo>
                  <a:lnTo>
                    <a:pt x="8241" y="143"/>
                  </a:lnTo>
                  <a:cubicBezTo>
                    <a:pt x="8122" y="143"/>
                    <a:pt x="8002" y="239"/>
                    <a:pt x="8002" y="381"/>
                  </a:cubicBezTo>
                  <a:lnTo>
                    <a:pt x="8002" y="881"/>
                  </a:lnTo>
                  <a:lnTo>
                    <a:pt x="7336" y="1358"/>
                  </a:lnTo>
                  <a:lnTo>
                    <a:pt x="6121" y="1001"/>
                  </a:lnTo>
                  <a:lnTo>
                    <a:pt x="6002" y="1001"/>
                  </a:lnTo>
                  <a:lnTo>
                    <a:pt x="4764" y="1358"/>
                  </a:lnTo>
                  <a:lnTo>
                    <a:pt x="4097" y="881"/>
                  </a:lnTo>
                  <a:lnTo>
                    <a:pt x="4097" y="381"/>
                  </a:lnTo>
                  <a:cubicBezTo>
                    <a:pt x="4097" y="239"/>
                    <a:pt x="4002" y="143"/>
                    <a:pt x="3859" y="143"/>
                  </a:cubicBezTo>
                  <a:lnTo>
                    <a:pt x="3287" y="143"/>
                  </a:lnTo>
                  <a:cubicBezTo>
                    <a:pt x="3263" y="48"/>
                    <a:pt x="3168" y="0"/>
                    <a:pt x="3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9"/>
            <p:cNvSpPr/>
            <p:nvPr/>
          </p:nvSpPr>
          <p:spPr>
            <a:xfrm>
              <a:off x="864616" y="2253420"/>
              <a:ext cx="99651" cy="66189"/>
            </a:xfrm>
            <a:custGeom>
              <a:rect b="b" l="l" r="r" t="t"/>
              <a:pathLst>
                <a:path extrusionOk="0" h="1978" w="2978">
                  <a:moveTo>
                    <a:pt x="2430" y="453"/>
                  </a:moveTo>
                  <a:lnTo>
                    <a:pt x="2287" y="739"/>
                  </a:lnTo>
                  <a:lnTo>
                    <a:pt x="715" y="739"/>
                  </a:lnTo>
                  <a:lnTo>
                    <a:pt x="548" y="453"/>
                  </a:lnTo>
                  <a:close/>
                  <a:moveTo>
                    <a:pt x="2025" y="1215"/>
                  </a:moveTo>
                  <a:lnTo>
                    <a:pt x="1882" y="1501"/>
                  </a:lnTo>
                  <a:lnTo>
                    <a:pt x="1120" y="1501"/>
                  </a:lnTo>
                  <a:lnTo>
                    <a:pt x="953" y="1215"/>
                  </a:lnTo>
                  <a:close/>
                  <a:moveTo>
                    <a:pt x="406" y="1"/>
                  </a:moveTo>
                  <a:cubicBezTo>
                    <a:pt x="263" y="1"/>
                    <a:pt x="144" y="49"/>
                    <a:pt x="72" y="168"/>
                  </a:cubicBezTo>
                  <a:cubicBezTo>
                    <a:pt x="1" y="287"/>
                    <a:pt x="1" y="430"/>
                    <a:pt x="72" y="549"/>
                  </a:cubicBezTo>
                  <a:lnTo>
                    <a:pt x="358" y="1096"/>
                  </a:lnTo>
                  <a:lnTo>
                    <a:pt x="739" y="1763"/>
                  </a:lnTo>
                  <a:cubicBezTo>
                    <a:pt x="787" y="1882"/>
                    <a:pt x="929" y="1978"/>
                    <a:pt x="1072" y="1978"/>
                  </a:cubicBezTo>
                  <a:lnTo>
                    <a:pt x="1930" y="1978"/>
                  </a:lnTo>
                  <a:cubicBezTo>
                    <a:pt x="2073" y="1978"/>
                    <a:pt x="2192" y="1882"/>
                    <a:pt x="2263" y="1763"/>
                  </a:cubicBezTo>
                  <a:lnTo>
                    <a:pt x="2620" y="1096"/>
                  </a:lnTo>
                  <a:lnTo>
                    <a:pt x="2930" y="549"/>
                  </a:lnTo>
                  <a:cubicBezTo>
                    <a:pt x="2978" y="430"/>
                    <a:pt x="2978" y="287"/>
                    <a:pt x="2906" y="168"/>
                  </a:cubicBezTo>
                  <a:cubicBezTo>
                    <a:pt x="2835" y="49"/>
                    <a:pt x="2716" y="1"/>
                    <a:pt x="2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9"/>
            <p:cNvSpPr/>
            <p:nvPr/>
          </p:nvSpPr>
          <p:spPr>
            <a:xfrm>
              <a:off x="983375" y="2225245"/>
              <a:ext cx="16765" cy="15460"/>
            </a:xfrm>
            <a:custGeom>
              <a:rect b="b" l="l" r="r" t="t"/>
              <a:pathLst>
                <a:path extrusionOk="0" h="462" w="501">
                  <a:moveTo>
                    <a:pt x="248" y="0"/>
                  </a:moveTo>
                  <a:cubicBezTo>
                    <a:pt x="205" y="0"/>
                    <a:pt x="162" y="12"/>
                    <a:pt x="119" y="33"/>
                  </a:cubicBezTo>
                  <a:cubicBezTo>
                    <a:pt x="24" y="105"/>
                    <a:pt x="0" y="224"/>
                    <a:pt x="48" y="319"/>
                  </a:cubicBezTo>
                  <a:cubicBezTo>
                    <a:pt x="72" y="414"/>
                    <a:pt x="167" y="462"/>
                    <a:pt x="262" y="462"/>
                  </a:cubicBezTo>
                  <a:cubicBezTo>
                    <a:pt x="357" y="462"/>
                    <a:pt x="453" y="390"/>
                    <a:pt x="476" y="319"/>
                  </a:cubicBezTo>
                  <a:cubicBezTo>
                    <a:pt x="500" y="224"/>
                    <a:pt x="476" y="105"/>
                    <a:pt x="405" y="57"/>
                  </a:cubicBezTo>
                  <a:cubicBezTo>
                    <a:pt x="352" y="18"/>
                    <a:pt x="300" y="0"/>
                    <a:pt x="2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69"/>
          <p:cNvGrpSpPr/>
          <p:nvPr/>
        </p:nvGrpSpPr>
        <p:grpSpPr>
          <a:xfrm>
            <a:off x="8029473" y="1465312"/>
            <a:ext cx="400881" cy="365009"/>
            <a:chOff x="8029473" y="1465312"/>
            <a:chExt cx="400881" cy="365009"/>
          </a:xfrm>
        </p:grpSpPr>
        <p:sp>
          <p:nvSpPr>
            <p:cNvPr id="1230" name="Google Shape;1230;p69"/>
            <p:cNvSpPr/>
            <p:nvPr/>
          </p:nvSpPr>
          <p:spPr>
            <a:xfrm>
              <a:off x="8082076" y="1500380"/>
              <a:ext cx="296478" cy="156203"/>
            </a:xfrm>
            <a:custGeom>
              <a:rect b="b" l="l" r="r" t="t"/>
              <a:pathLst>
                <a:path extrusionOk="0" h="4668" w="8860">
                  <a:moveTo>
                    <a:pt x="1429" y="0"/>
                  </a:moveTo>
                  <a:cubicBezTo>
                    <a:pt x="644" y="0"/>
                    <a:pt x="1" y="643"/>
                    <a:pt x="1" y="1429"/>
                  </a:cubicBezTo>
                  <a:lnTo>
                    <a:pt x="1" y="2334"/>
                  </a:lnTo>
                  <a:cubicBezTo>
                    <a:pt x="1" y="3620"/>
                    <a:pt x="1048" y="4668"/>
                    <a:pt x="2334" y="4668"/>
                  </a:cubicBezTo>
                  <a:cubicBezTo>
                    <a:pt x="3073" y="4668"/>
                    <a:pt x="3787" y="4311"/>
                    <a:pt x="4216" y="3715"/>
                  </a:cubicBezTo>
                  <a:cubicBezTo>
                    <a:pt x="4263" y="3644"/>
                    <a:pt x="4335" y="3620"/>
                    <a:pt x="4430" y="3620"/>
                  </a:cubicBezTo>
                  <a:cubicBezTo>
                    <a:pt x="4501" y="3620"/>
                    <a:pt x="4597" y="3644"/>
                    <a:pt x="4644" y="3715"/>
                  </a:cubicBezTo>
                  <a:cubicBezTo>
                    <a:pt x="5073" y="4311"/>
                    <a:pt x="5787" y="4668"/>
                    <a:pt x="6526" y="4668"/>
                  </a:cubicBezTo>
                  <a:cubicBezTo>
                    <a:pt x="7812" y="4668"/>
                    <a:pt x="8860" y="3620"/>
                    <a:pt x="8860" y="2334"/>
                  </a:cubicBezTo>
                  <a:lnTo>
                    <a:pt x="8860" y="1429"/>
                  </a:lnTo>
                  <a:cubicBezTo>
                    <a:pt x="8860" y="1048"/>
                    <a:pt x="8717" y="691"/>
                    <a:pt x="8431" y="405"/>
                  </a:cubicBezTo>
                  <a:cubicBezTo>
                    <a:pt x="8169" y="143"/>
                    <a:pt x="7812" y="0"/>
                    <a:pt x="7431" y="0"/>
                  </a:cubicBezTo>
                  <a:lnTo>
                    <a:pt x="7407" y="0"/>
                  </a:lnTo>
                  <a:cubicBezTo>
                    <a:pt x="7288" y="0"/>
                    <a:pt x="7192" y="96"/>
                    <a:pt x="7192" y="239"/>
                  </a:cubicBezTo>
                  <a:cubicBezTo>
                    <a:pt x="7192" y="358"/>
                    <a:pt x="7288" y="477"/>
                    <a:pt x="7407" y="477"/>
                  </a:cubicBezTo>
                  <a:cubicBezTo>
                    <a:pt x="7431" y="477"/>
                    <a:pt x="7431" y="477"/>
                    <a:pt x="7454" y="453"/>
                  </a:cubicBezTo>
                  <a:cubicBezTo>
                    <a:pt x="7693" y="477"/>
                    <a:pt x="7931" y="572"/>
                    <a:pt x="8097" y="739"/>
                  </a:cubicBezTo>
                  <a:cubicBezTo>
                    <a:pt x="8288" y="929"/>
                    <a:pt x="8383" y="1167"/>
                    <a:pt x="8383" y="1429"/>
                  </a:cubicBezTo>
                  <a:lnTo>
                    <a:pt x="8383" y="2334"/>
                  </a:lnTo>
                  <a:cubicBezTo>
                    <a:pt x="8383" y="3358"/>
                    <a:pt x="7550" y="4216"/>
                    <a:pt x="6526" y="4216"/>
                  </a:cubicBezTo>
                  <a:cubicBezTo>
                    <a:pt x="5930" y="4216"/>
                    <a:pt x="5359" y="3930"/>
                    <a:pt x="5002" y="3453"/>
                  </a:cubicBezTo>
                  <a:cubicBezTo>
                    <a:pt x="4882" y="3263"/>
                    <a:pt x="4668" y="3144"/>
                    <a:pt x="4430" y="3144"/>
                  </a:cubicBezTo>
                  <a:cubicBezTo>
                    <a:pt x="4192" y="3144"/>
                    <a:pt x="3978" y="3263"/>
                    <a:pt x="3835" y="3453"/>
                  </a:cubicBezTo>
                  <a:cubicBezTo>
                    <a:pt x="3477" y="3930"/>
                    <a:pt x="2930" y="4216"/>
                    <a:pt x="2334" y="4216"/>
                  </a:cubicBezTo>
                  <a:cubicBezTo>
                    <a:pt x="1286" y="4216"/>
                    <a:pt x="453" y="3358"/>
                    <a:pt x="453" y="2334"/>
                  </a:cubicBezTo>
                  <a:lnTo>
                    <a:pt x="453" y="1429"/>
                  </a:lnTo>
                  <a:cubicBezTo>
                    <a:pt x="453" y="905"/>
                    <a:pt x="882" y="453"/>
                    <a:pt x="1429" y="453"/>
                  </a:cubicBezTo>
                  <a:lnTo>
                    <a:pt x="5645" y="453"/>
                  </a:lnTo>
                  <a:cubicBezTo>
                    <a:pt x="5764" y="453"/>
                    <a:pt x="5883" y="358"/>
                    <a:pt x="5883" y="239"/>
                  </a:cubicBezTo>
                  <a:cubicBezTo>
                    <a:pt x="5883" y="96"/>
                    <a:pt x="5764" y="0"/>
                    <a:pt x="56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9"/>
            <p:cNvSpPr/>
            <p:nvPr/>
          </p:nvSpPr>
          <p:spPr>
            <a:xfrm>
              <a:off x="8189658" y="1752989"/>
              <a:ext cx="81314" cy="15962"/>
            </a:xfrm>
            <a:custGeom>
              <a:rect b="b" l="l" r="r" t="t"/>
              <a:pathLst>
                <a:path extrusionOk="0" h="477" w="2430">
                  <a:moveTo>
                    <a:pt x="239" y="1"/>
                  </a:moveTo>
                  <a:cubicBezTo>
                    <a:pt x="96" y="1"/>
                    <a:pt x="0" y="120"/>
                    <a:pt x="0" y="239"/>
                  </a:cubicBezTo>
                  <a:cubicBezTo>
                    <a:pt x="0" y="382"/>
                    <a:pt x="96" y="477"/>
                    <a:pt x="239" y="477"/>
                  </a:cubicBezTo>
                  <a:lnTo>
                    <a:pt x="2191" y="477"/>
                  </a:lnTo>
                  <a:cubicBezTo>
                    <a:pt x="2334" y="477"/>
                    <a:pt x="2430" y="382"/>
                    <a:pt x="2430" y="239"/>
                  </a:cubicBezTo>
                  <a:cubicBezTo>
                    <a:pt x="2430" y="120"/>
                    <a:pt x="2334" y="1"/>
                    <a:pt x="21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9"/>
            <p:cNvSpPr/>
            <p:nvPr/>
          </p:nvSpPr>
          <p:spPr>
            <a:xfrm>
              <a:off x="8208799" y="1726687"/>
              <a:ext cx="43033" cy="15962"/>
            </a:xfrm>
            <a:custGeom>
              <a:rect b="b" l="l" r="r" t="t"/>
              <a:pathLst>
                <a:path extrusionOk="0" h="477" w="1286">
                  <a:moveTo>
                    <a:pt x="238" y="1"/>
                  </a:moveTo>
                  <a:cubicBezTo>
                    <a:pt x="95" y="1"/>
                    <a:pt x="0" y="96"/>
                    <a:pt x="0" y="239"/>
                  </a:cubicBezTo>
                  <a:cubicBezTo>
                    <a:pt x="0" y="358"/>
                    <a:pt x="95" y="477"/>
                    <a:pt x="238" y="477"/>
                  </a:cubicBezTo>
                  <a:lnTo>
                    <a:pt x="1048" y="477"/>
                  </a:lnTo>
                  <a:cubicBezTo>
                    <a:pt x="1167" y="477"/>
                    <a:pt x="1286" y="358"/>
                    <a:pt x="1286" y="239"/>
                  </a:cubicBezTo>
                  <a:cubicBezTo>
                    <a:pt x="1286" y="96"/>
                    <a:pt x="1167" y="1"/>
                    <a:pt x="10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9"/>
            <p:cNvSpPr/>
            <p:nvPr/>
          </p:nvSpPr>
          <p:spPr>
            <a:xfrm>
              <a:off x="8208799" y="1780093"/>
              <a:ext cx="43033" cy="15962"/>
            </a:xfrm>
            <a:custGeom>
              <a:rect b="b" l="l" r="r" t="t"/>
              <a:pathLst>
                <a:path extrusionOk="0" h="477" w="1286">
                  <a:moveTo>
                    <a:pt x="238" y="0"/>
                  </a:moveTo>
                  <a:cubicBezTo>
                    <a:pt x="95" y="0"/>
                    <a:pt x="0" y="119"/>
                    <a:pt x="0" y="238"/>
                  </a:cubicBezTo>
                  <a:cubicBezTo>
                    <a:pt x="0" y="381"/>
                    <a:pt x="95" y="476"/>
                    <a:pt x="238" y="476"/>
                  </a:cubicBezTo>
                  <a:lnTo>
                    <a:pt x="1048" y="476"/>
                  </a:lnTo>
                  <a:cubicBezTo>
                    <a:pt x="1167" y="476"/>
                    <a:pt x="1286" y="381"/>
                    <a:pt x="1286" y="238"/>
                  </a:cubicBezTo>
                  <a:cubicBezTo>
                    <a:pt x="1286" y="119"/>
                    <a:pt x="1167" y="0"/>
                    <a:pt x="1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9"/>
            <p:cNvSpPr/>
            <p:nvPr/>
          </p:nvSpPr>
          <p:spPr>
            <a:xfrm>
              <a:off x="8029473" y="1465312"/>
              <a:ext cx="400881" cy="365009"/>
            </a:xfrm>
            <a:custGeom>
              <a:rect b="b" l="l" r="r" t="t"/>
              <a:pathLst>
                <a:path extrusionOk="0" h="10908" w="11980">
                  <a:moveTo>
                    <a:pt x="858" y="2144"/>
                  </a:moveTo>
                  <a:lnTo>
                    <a:pt x="858" y="3763"/>
                  </a:lnTo>
                  <a:lnTo>
                    <a:pt x="477" y="3763"/>
                  </a:lnTo>
                  <a:lnTo>
                    <a:pt x="477" y="2144"/>
                  </a:lnTo>
                  <a:close/>
                  <a:moveTo>
                    <a:pt x="11503" y="2144"/>
                  </a:moveTo>
                  <a:lnTo>
                    <a:pt x="11503" y="3763"/>
                  </a:lnTo>
                  <a:lnTo>
                    <a:pt x="11122" y="3763"/>
                  </a:lnTo>
                  <a:lnTo>
                    <a:pt x="11122" y="2144"/>
                  </a:lnTo>
                  <a:close/>
                  <a:moveTo>
                    <a:pt x="5978" y="6311"/>
                  </a:moveTo>
                  <a:cubicBezTo>
                    <a:pt x="6073" y="6311"/>
                    <a:pt x="6145" y="6335"/>
                    <a:pt x="6240" y="6383"/>
                  </a:cubicBezTo>
                  <a:cubicBezTo>
                    <a:pt x="6288" y="6407"/>
                    <a:pt x="6502" y="6573"/>
                    <a:pt x="6693" y="6669"/>
                  </a:cubicBezTo>
                  <a:lnTo>
                    <a:pt x="6764" y="6669"/>
                  </a:lnTo>
                  <a:cubicBezTo>
                    <a:pt x="6764" y="6669"/>
                    <a:pt x="6764" y="6716"/>
                    <a:pt x="6764" y="6740"/>
                  </a:cubicBezTo>
                  <a:lnTo>
                    <a:pt x="6764" y="6978"/>
                  </a:lnTo>
                  <a:cubicBezTo>
                    <a:pt x="6740" y="6978"/>
                    <a:pt x="6716" y="6954"/>
                    <a:pt x="6693" y="6954"/>
                  </a:cubicBezTo>
                  <a:cubicBezTo>
                    <a:pt x="6464" y="6869"/>
                    <a:pt x="6227" y="6826"/>
                    <a:pt x="5991" y="6826"/>
                  </a:cubicBezTo>
                  <a:cubicBezTo>
                    <a:pt x="5834" y="6826"/>
                    <a:pt x="5678" y="6845"/>
                    <a:pt x="5526" y="6883"/>
                  </a:cubicBezTo>
                  <a:cubicBezTo>
                    <a:pt x="5430" y="6907"/>
                    <a:pt x="5335" y="6931"/>
                    <a:pt x="5240" y="6978"/>
                  </a:cubicBezTo>
                  <a:lnTo>
                    <a:pt x="5240" y="6692"/>
                  </a:lnTo>
                  <a:cubicBezTo>
                    <a:pt x="5240" y="6669"/>
                    <a:pt x="5240" y="6669"/>
                    <a:pt x="5240" y="6669"/>
                  </a:cubicBezTo>
                  <a:lnTo>
                    <a:pt x="5288" y="6669"/>
                  </a:lnTo>
                  <a:cubicBezTo>
                    <a:pt x="5430" y="6621"/>
                    <a:pt x="5597" y="6478"/>
                    <a:pt x="5692" y="6407"/>
                  </a:cubicBezTo>
                  <a:cubicBezTo>
                    <a:pt x="5788" y="6359"/>
                    <a:pt x="5883" y="6335"/>
                    <a:pt x="5978" y="6311"/>
                  </a:cubicBezTo>
                  <a:close/>
                  <a:moveTo>
                    <a:pt x="3978" y="8526"/>
                  </a:moveTo>
                  <a:cubicBezTo>
                    <a:pt x="3978" y="8550"/>
                    <a:pt x="3978" y="8574"/>
                    <a:pt x="3978" y="8598"/>
                  </a:cubicBezTo>
                  <a:cubicBezTo>
                    <a:pt x="3954" y="8788"/>
                    <a:pt x="3954" y="8979"/>
                    <a:pt x="3978" y="9169"/>
                  </a:cubicBezTo>
                  <a:lnTo>
                    <a:pt x="3287" y="9169"/>
                  </a:lnTo>
                  <a:lnTo>
                    <a:pt x="3287" y="8526"/>
                  </a:lnTo>
                  <a:close/>
                  <a:moveTo>
                    <a:pt x="8717" y="8526"/>
                  </a:moveTo>
                  <a:lnTo>
                    <a:pt x="8717" y="9169"/>
                  </a:lnTo>
                  <a:lnTo>
                    <a:pt x="8026" y="9169"/>
                  </a:lnTo>
                  <a:cubicBezTo>
                    <a:pt x="8050" y="8955"/>
                    <a:pt x="8050" y="8740"/>
                    <a:pt x="8002" y="8526"/>
                  </a:cubicBezTo>
                  <a:close/>
                  <a:moveTo>
                    <a:pt x="2811" y="7978"/>
                  </a:moveTo>
                  <a:lnTo>
                    <a:pt x="2811" y="9645"/>
                  </a:lnTo>
                  <a:lnTo>
                    <a:pt x="2192" y="9645"/>
                  </a:lnTo>
                  <a:lnTo>
                    <a:pt x="2358" y="7978"/>
                  </a:lnTo>
                  <a:close/>
                  <a:moveTo>
                    <a:pt x="9646" y="7978"/>
                  </a:moveTo>
                  <a:lnTo>
                    <a:pt x="9836" y="9645"/>
                  </a:lnTo>
                  <a:lnTo>
                    <a:pt x="9193" y="9645"/>
                  </a:lnTo>
                  <a:lnTo>
                    <a:pt x="9193" y="9407"/>
                  </a:lnTo>
                  <a:lnTo>
                    <a:pt x="9193" y="8288"/>
                  </a:lnTo>
                  <a:lnTo>
                    <a:pt x="9193" y="7978"/>
                  </a:lnTo>
                  <a:close/>
                  <a:moveTo>
                    <a:pt x="6002" y="7288"/>
                  </a:moveTo>
                  <a:cubicBezTo>
                    <a:pt x="6335" y="7288"/>
                    <a:pt x="6669" y="7407"/>
                    <a:pt x="6931" y="7597"/>
                  </a:cubicBezTo>
                  <a:cubicBezTo>
                    <a:pt x="7169" y="7764"/>
                    <a:pt x="7359" y="8002"/>
                    <a:pt x="7455" y="8288"/>
                  </a:cubicBezTo>
                  <a:cubicBezTo>
                    <a:pt x="7479" y="8336"/>
                    <a:pt x="7479" y="8359"/>
                    <a:pt x="7502" y="8407"/>
                  </a:cubicBezTo>
                  <a:cubicBezTo>
                    <a:pt x="7598" y="8669"/>
                    <a:pt x="7598" y="8979"/>
                    <a:pt x="7526" y="9264"/>
                  </a:cubicBezTo>
                  <a:cubicBezTo>
                    <a:pt x="7336" y="9931"/>
                    <a:pt x="6740" y="10431"/>
                    <a:pt x="6002" y="10431"/>
                  </a:cubicBezTo>
                  <a:cubicBezTo>
                    <a:pt x="5264" y="10431"/>
                    <a:pt x="4645" y="9931"/>
                    <a:pt x="4478" y="9264"/>
                  </a:cubicBezTo>
                  <a:cubicBezTo>
                    <a:pt x="4383" y="8931"/>
                    <a:pt x="4430" y="8550"/>
                    <a:pt x="4573" y="8240"/>
                  </a:cubicBezTo>
                  <a:cubicBezTo>
                    <a:pt x="4692" y="7955"/>
                    <a:pt x="4883" y="7740"/>
                    <a:pt x="5121" y="7573"/>
                  </a:cubicBezTo>
                  <a:cubicBezTo>
                    <a:pt x="5383" y="7383"/>
                    <a:pt x="5692" y="7288"/>
                    <a:pt x="6002" y="7288"/>
                  </a:cubicBezTo>
                  <a:close/>
                  <a:moveTo>
                    <a:pt x="2954" y="1"/>
                  </a:moveTo>
                  <a:cubicBezTo>
                    <a:pt x="2406" y="1"/>
                    <a:pt x="1858" y="191"/>
                    <a:pt x="1430" y="524"/>
                  </a:cubicBezTo>
                  <a:cubicBezTo>
                    <a:pt x="1049" y="834"/>
                    <a:pt x="787" y="1239"/>
                    <a:pt x="644" y="1691"/>
                  </a:cubicBezTo>
                  <a:lnTo>
                    <a:pt x="239" y="1691"/>
                  </a:lnTo>
                  <a:cubicBezTo>
                    <a:pt x="120" y="1691"/>
                    <a:pt x="1" y="1787"/>
                    <a:pt x="1" y="1929"/>
                  </a:cubicBezTo>
                  <a:lnTo>
                    <a:pt x="1" y="4001"/>
                  </a:lnTo>
                  <a:cubicBezTo>
                    <a:pt x="1" y="4120"/>
                    <a:pt x="96" y="4239"/>
                    <a:pt x="239" y="4239"/>
                  </a:cubicBezTo>
                  <a:lnTo>
                    <a:pt x="620" y="4239"/>
                  </a:lnTo>
                  <a:cubicBezTo>
                    <a:pt x="715" y="4621"/>
                    <a:pt x="882" y="4978"/>
                    <a:pt x="1120" y="5311"/>
                  </a:cubicBezTo>
                  <a:cubicBezTo>
                    <a:pt x="1164" y="5370"/>
                    <a:pt x="1236" y="5411"/>
                    <a:pt x="1312" y="5411"/>
                  </a:cubicBezTo>
                  <a:cubicBezTo>
                    <a:pt x="1359" y="5411"/>
                    <a:pt x="1408" y="5395"/>
                    <a:pt x="1453" y="5359"/>
                  </a:cubicBezTo>
                  <a:cubicBezTo>
                    <a:pt x="1549" y="5287"/>
                    <a:pt x="1573" y="5144"/>
                    <a:pt x="1501" y="5049"/>
                  </a:cubicBezTo>
                  <a:cubicBezTo>
                    <a:pt x="1334" y="4787"/>
                    <a:pt x="1191" y="4525"/>
                    <a:pt x="1120" y="4239"/>
                  </a:cubicBezTo>
                  <a:lnTo>
                    <a:pt x="1168" y="4239"/>
                  </a:lnTo>
                  <a:cubicBezTo>
                    <a:pt x="1263" y="4216"/>
                    <a:pt x="1334" y="4120"/>
                    <a:pt x="1334" y="4001"/>
                  </a:cubicBezTo>
                  <a:lnTo>
                    <a:pt x="1334" y="1929"/>
                  </a:lnTo>
                  <a:cubicBezTo>
                    <a:pt x="1334" y="1810"/>
                    <a:pt x="1263" y="1715"/>
                    <a:pt x="1144" y="1691"/>
                  </a:cubicBezTo>
                  <a:cubicBezTo>
                    <a:pt x="1263" y="1382"/>
                    <a:pt x="1477" y="1096"/>
                    <a:pt x="1739" y="905"/>
                  </a:cubicBezTo>
                  <a:cubicBezTo>
                    <a:pt x="2073" y="620"/>
                    <a:pt x="2501" y="453"/>
                    <a:pt x="2954" y="453"/>
                  </a:cubicBezTo>
                  <a:lnTo>
                    <a:pt x="9050" y="453"/>
                  </a:lnTo>
                  <a:cubicBezTo>
                    <a:pt x="9503" y="453"/>
                    <a:pt x="9931" y="620"/>
                    <a:pt x="10265" y="905"/>
                  </a:cubicBezTo>
                  <a:cubicBezTo>
                    <a:pt x="10527" y="1096"/>
                    <a:pt x="10741" y="1382"/>
                    <a:pt x="10860" y="1691"/>
                  </a:cubicBezTo>
                  <a:cubicBezTo>
                    <a:pt x="10741" y="1691"/>
                    <a:pt x="10646" y="1787"/>
                    <a:pt x="10646" y="1929"/>
                  </a:cubicBezTo>
                  <a:lnTo>
                    <a:pt x="10646" y="4001"/>
                  </a:lnTo>
                  <a:cubicBezTo>
                    <a:pt x="10646" y="4120"/>
                    <a:pt x="10741" y="4239"/>
                    <a:pt x="10884" y="4239"/>
                  </a:cubicBezTo>
                  <a:lnTo>
                    <a:pt x="10908" y="4239"/>
                  </a:lnTo>
                  <a:cubicBezTo>
                    <a:pt x="10551" y="5406"/>
                    <a:pt x="9455" y="6216"/>
                    <a:pt x="8217" y="6216"/>
                  </a:cubicBezTo>
                  <a:lnTo>
                    <a:pt x="7002" y="6216"/>
                  </a:lnTo>
                  <a:cubicBezTo>
                    <a:pt x="6974" y="6216"/>
                    <a:pt x="6941" y="6220"/>
                    <a:pt x="6908" y="6220"/>
                  </a:cubicBezTo>
                  <a:cubicBezTo>
                    <a:pt x="6858" y="6220"/>
                    <a:pt x="6807" y="6211"/>
                    <a:pt x="6764" y="6168"/>
                  </a:cubicBezTo>
                  <a:cubicBezTo>
                    <a:pt x="6597" y="6026"/>
                    <a:pt x="6312" y="5859"/>
                    <a:pt x="6002" y="5859"/>
                  </a:cubicBezTo>
                  <a:cubicBezTo>
                    <a:pt x="5692" y="5859"/>
                    <a:pt x="5407" y="6026"/>
                    <a:pt x="5240" y="6168"/>
                  </a:cubicBezTo>
                  <a:cubicBezTo>
                    <a:pt x="5197" y="6211"/>
                    <a:pt x="5154" y="6220"/>
                    <a:pt x="5106" y="6220"/>
                  </a:cubicBezTo>
                  <a:cubicBezTo>
                    <a:pt x="5074" y="6220"/>
                    <a:pt x="5040" y="6216"/>
                    <a:pt x="5002" y="6216"/>
                  </a:cubicBezTo>
                  <a:lnTo>
                    <a:pt x="3787" y="6216"/>
                  </a:lnTo>
                  <a:cubicBezTo>
                    <a:pt x="3454" y="6216"/>
                    <a:pt x="3120" y="6168"/>
                    <a:pt x="2787" y="6049"/>
                  </a:cubicBezTo>
                  <a:cubicBezTo>
                    <a:pt x="2756" y="6037"/>
                    <a:pt x="2726" y="6031"/>
                    <a:pt x="2696" y="6031"/>
                  </a:cubicBezTo>
                  <a:cubicBezTo>
                    <a:pt x="2611" y="6031"/>
                    <a:pt x="2537" y="6080"/>
                    <a:pt x="2501" y="6168"/>
                  </a:cubicBezTo>
                  <a:cubicBezTo>
                    <a:pt x="2454" y="6288"/>
                    <a:pt x="2501" y="6430"/>
                    <a:pt x="2620" y="6478"/>
                  </a:cubicBezTo>
                  <a:cubicBezTo>
                    <a:pt x="3001" y="6621"/>
                    <a:pt x="3406" y="6692"/>
                    <a:pt x="3787" y="6692"/>
                  </a:cubicBezTo>
                  <a:lnTo>
                    <a:pt x="4764" y="6692"/>
                  </a:lnTo>
                  <a:lnTo>
                    <a:pt x="4764" y="7240"/>
                  </a:lnTo>
                  <a:cubicBezTo>
                    <a:pt x="4502" y="7454"/>
                    <a:pt x="4264" y="7740"/>
                    <a:pt x="4144" y="8050"/>
                  </a:cubicBezTo>
                  <a:lnTo>
                    <a:pt x="3287" y="8050"/>
                  </a:lnTo>
                  <a:lnTo>
                    <a:pt x="3287" y="7931"/>
                  </a:lnTo>
                  <a:cubicBezTo>
                    <a:pt x="3287" y="7693"/>
                    <a:pt x="3120" y="7526"/>
                    <a:pt x="2882" y="7526"/>
                  </a:cubicBezTo>
                  <a:lnTo>
                    <a:pt x="2168" y="7526"/>
                  </a:lnTo>
                  <a:cubicBezTo>
                    <a:pt x="2049" y="7526"/>
                    <a:pt x="1954" y="7621"/>
                    <a:pt x="1930" y="7716"/>
                  </a:cubicBezTo>
                  <a:lnTo>
                    <a:pt x="1692" y="9836"/>
                  </a:lnTo>
                  <a:cubicBezTo>
                    <a:pt x="1692" y="9907"/>
                    <a:pt x="1715" y="9979"/>
                    <a:pt x="1763" y="10026"/>
                  </a:cubicBezTo>
                  <a:cubicBezTo>
                    <a:pt x="1811" y="10074"/>
                    <a:pt x="1858" y="10098"/>
                    <a:pt x="1930" y="10098"/>
                  </a:cubicBezTo>
                  <a:lnTo>
                    <a:pt x="2882" y="10098"/>
                  </a:lnTo>
                  <a:cubicBezTo>
                    <a:pt x="3120" y="10098"/>
                    <a:pt x="3287" y="9907"/>
                    <a:pt x="3287" y="9693"/>
                  </a:cubicBezTo>
                  <a:lnTo>
                    <a:pt x="3287" y="9622"/>
                  </a:lnTo>
                  <a:lnTo>
                    <a:pt x="4121" y="9622"/>
                  </a:lnTo>
                  <a:cubicBezTo>
                    <a:pt x="4430" y="10384"/>
                    <a:pt x="5145" y="10908"/>
                    <a:pt x="6002" y="10908"/>
                  </a:cubicBezTo>
                  <a:cubicBezTo>
                    <a:pt x="6859" y="10908"/>
                    <a:pt x="7598" y="10384"/>
                    <a:pt x="7907" y="9622"/>
                  </a:cubicBezTo>
                  <a:lnTo>
                    <a:pt x="8741" y="9622"/>
                  </a:lnTo>
                  <a:lnTo>
                    <a:pt x="8741" y="9693"/>
                  </a:lnTo>
                  <a:cubicBezTo>
                    <a:pt x="8741" y="9907"/>
                    <a:pt x="8907" y="10098"/>
                    <a:pt x="9146" y="10098"/>
                  </a:cubicBezTo>
                  <a:lnTo>
                    <a:pt x="10098" y="10098"/>
                  </a:lnTo>
                  <a:cubicBezTo>
                    <a:pt x="10170" y="10098"/>
                    <a:pt x="10241" y="10074"/>
                    <a:pt x="10265" y="10026"/>
                  </a:cubicBezTo>
                  <a:cubicBezTo>
                    <a:pt x="10312" y="9979"/>
                    <a:pt x="10336" y="9907"/>
                    <a:pt x="10336" y="9836"/>
                  </a:cubicBezTo>
                  <a:lnTo>
                    <a:pt x="10098" y="7716"/>
                  </a:lnTo>
                  <a:cubicBezTo>
                    <a:pt x="10098" y="7597"/>
                    <a:pt x="9979" y="7526"/>
                    <a:pt x="9860" y="7526"/>
                  </a:cubicBezTo>
                  <a:lnTo>
                    <a:pt x="9146" y="7526"/>
                  </a:lnTo>
                  <a:cubicBezTo>
                    <a:pt x="8931" y="7526"/>
                    <a:pt x="8741" y="7716"/>
                    <a:pt x="8741" y="7931"/>
                  </a:cubicBezTo>
                  <a:lnTo>
                    <a:pt x="8741" y="8050"/>
                  </a:lnTo>
                  <a:lnTo>
                    <a:pt x="7883" y="8050"/>
                  </a:lnTo>
                  <a:cubicBezTo>
                    <a:pt x="7740" y="7740"/>
                    <a:pt x="7526" y="7454"/>
                    <a:pt x="7240" y="7240"/>
                  </a:cubicBezTo>
                  <a:lnTo>
                    <a:pt x="7240" y="6692"/>
                  </a:lnTo>
                  <a:lnTo>
                    <a:pt x="8217" y="6692"/>
                  </a:lnTo>
                  <a:cubicBezTo>
                    <a:pt x="9717" y="6692"/>
                    <a:pt x="11027" y="5668"/>
                    <a:pt x="11384" y="4216"/>
                  </a:cubicBezTo>
                  <a:lnTo>
                    <a:pt x="11765" y="4216"/>
                  </a:lnTo>
                  <a:cubicBezTo>
                    <a:pt x="11884" y="4216"/>
                    <a:pt x="11979" y="4120"/>
                    <a:pt x="11979" y="4001"/>
                  </a:cubicBezTo>
                  <a:lnTo>
                    <a:pt x="11979" y="1906"/>
                  </a:lnTo>
                  <a:cubicBezTo>
                    <a:pt x="11979" y="1787"/>
                    <a:pt x="11860" y="1691"/>
                    <a:pt x="11741" y="1691"/>
                  </a:cubicBezTo>
                  <a:lnTo>
                    <a:pt x="11360" y="1691"/>
                  </a:lnTo>
                  <a:cubicBezTo>
                    <a:pt x="11217" y="1239"/>
                    <a:pt x="10932" y="834"/>
                    <a:pt x="10574" y="524"/>
                  </a:cubicBezTo>
                  <a:cubicBezTo>
                    <a:pt x="10146" y="191"/>
                    <a:pt x="9598" y="1"/>
                    <a:pt x="90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9"/>
            <p:cNvSpPr/>
            <p:nvPr/>
          </p:nvSpPr>
          <p:spPr>
            <a:xfrm>
              <a:off x="8085255" y="1651765"/>
              <a:ext cx="16765" cy="16196"/>
            </a:xfrm>
            <a:custGeom>
              <a:rect b="b" l="l" r="r" t="t"/>
              <a:pathLst>
                <a:path extrusionOk="0" h="484" w="501">
                  <a:moveTo>
                    <a:pt x="258" y="0"/>
                  </a:moveTo>
                  <a:cubicBezTo>
                    <a:pt x="198" y="0"/>
                    <a:pt x="142" y="26"/>
                    <a:pt x="96" y="73"/>
                  </a:cubicBezTo>
                  <a:cubicBezTo>
                    <a:pt x="1" y="168"/>
                    <a:pt x="1" y="287"/>
                    <a:pt x="48" y="382"/>
                  </a:cubicBezTo>
                  <a:cubicBezTo>
                    <a:pt x="107" y="441"/>
                    <a:pt x="182" y="484"/>
                    <a:pt x="260" y="484"/>
                  </a:cubicBezTo>
                  <a:cubicBezTo>
                    <a:pt x="277" y="484"/>
                    <a:pt x="293" y="482"/>
                    <a:pt x="310" y="477"/>
                  </a:cubicBezTo>
                  <a:cubicBezTo>
                    <a:pt x="406" y="454"/>
                    <a:pt x="477" y="358"/>
                    <a:pt x="477" y="263"/>
                  </a:cubicBezTo>
                  <a:cubicBezTo>
                    <a:pt x="501" y="168"/>
                    <a:pt x="429" y="73"/>
                    <a:pt x="358" y="25"/>
                  </a:cubicBezTo>
                  <a:cubicBezTo>
                    <a:pt x="324" y="8"/>
                    <a:pt x="29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9"/>
            <p:cNvSpPr/>
            <p:nvPr/>
          </p:nvSpPr>
          <p:spPr>
            <a:xfrm>
              <a:off x="8292455" y="1500347"/>
              <a:ext cx="16765" cy="15493"/>
            </a:xfrm>
            <a:custGeom>
              <a:rect b="b" l="l" r="r" t="t"/>
              <a:pathLst>
                <a:path extrusionOk="0" h="463" w="501">
                  <a:moveTo>
                    <a:pt x="252" y="0"/>
                  </a:moveTo>
                  <a:cubicBezTo>
                    <a:pt x="187" y="0"/>
                    <a:pt x="127" y="27"/>
                    <a:pt x="96" y="73"/>
                  </a:cubicBezTo>
                  <a:cubicBezTo>
                    <a:pt x="1" y="144"/>
                    <a:pt x="1" y="263"/>
                    <a:pt x="48" y="359"/>
                  </a:cubicBezTo>
                  <a:cubicBezTo>
                    <a:pt x="103" y="431"/>
                    <a:pt x="171" y="462"/>
                    <a:pt x="243" y="462"/>
                  </a:cubicBezTo>
                  <a:cubicBezTo>
                    <a:pt x="265" y="462"/>
                    <a:pt x="288" y="459"/>
                    <a:pt x="310" y="454"/>
                  </a:cubicBezTo>
                  <a:cubicBezTo>
                    <a:pt x="405" y="430"/>
                    <a:pt x="477" y="359"/>
                    <a:pt x="477" y="263"/>
                  </a:cubicBezTo>
                  <a:cubicBezTo>
                    <a:pt x="501" y="168"/>
                    <a:pt x="429" y="73"/>
                    <a:pt x="358" y="25"/>
                  </a:cubicBezTo>
                  <a:cubicBezTo>
                    <a:pt x="324" y="8"/>
                    <a:pt x="287" y="0"/>
                    <a:pt x="2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69"/>
          <p:cNvGrpSpPr/>
          <p:nvPr/>
        </p:nvGrpSpPr>
        <p:grpSpPr>
          <a:xfrm>
            <a:off x="7372838" y="1447376"/>
            <a:ext cx="400881" cy="400948"/>
            <a:chOff x="7372838" y="1447376"/>
            <a:chExt cx="400881" cy="400948"/>
          </a:xfrm>
        </p:grpSpPr>
        <p:sp>
          <p:nvSpPr>
            <p:cNvPr id="1238" name="Google Shape;1238;p69"/>
            <p:cNvSpPr/>
            <p:nvPr/>
          </p:nvSpPr>
          <p:spPr>
            <a:xfrm>
              <a:off x="7372838" y="1447376"/>
              <a:ext cx="400881" cy="400948"/>
            </a:xfrm>
            <a:custGeom>
              <a:rect b="b" l="l" r="r" t="t"/>
              <a:pathLst>
                <a:path extrusionOk="0" h="11982" w="11980">
                  <a:moveTo>
                    <a:pt x="8455" y="465"/>
                  </a:moveTo>
                  <a:cubicBezTo>
                    <a:pt x="9264" y="465"/>
                    <a:pt x="10050" y="775"/>
                    <a:pt x="10622" y="1370"/>
                  </a:cubicBezTo>
                  <a:cubicBezTo>
                    <a:pt x="11193" y="1942"/>
                    <a:pt x="11503" y="2704"/>
                    <a:pt x="11503" y="3513"/>
                  </a:cubicBezTo>
                  <a:cubicBezTo>
                    <a:pt x="11503" y="4323"/>
                    <a:pt x="11193" y="5085"/>
                    <a:pt x="10622" y="5657"/>
                  </a:cubicBezTo>
                  <a:lnTo>
                    <a:pt x="9931" y="6347"/>
                  </a:lnTo>
                  <a:cubicBezTo>
                    <a:pt x="9812" y="6466"/>
                    <a:pt x="9717" y="6538"/>
                    <a:pt x="9598" y="6633"/>
                  </a:cubicBezTo>
                  <a:lnTo>
                    <a:pt x="9360" y="6824"/>
                  </a:lnTo>
                  <a:cubicBezTo>
                    <a:pt x="9360" y="6800"/>
                    <a:pt x="9360" y="6800"/>
                    <a:pt x="9360" y="6776"/>
                  </a:cubicBezTo>
                  <a:cubicBezTo>
                    <a:pt x="9312" y="6681"/>
                    <a:pt x="9264" y="6562"/>
                    <a:pt x="9169" y="6490"/>
                  </a:cubicBezTo>
                  <a:lnTo>
                    <a:pt x="5478" y="2799"/>
                  </a:lnTo>
                  <a:cubicBezTo>
                    <a:pt x="5383" y="2704"/>
                    <a:pt x="5287" y="2632"/>
                    <a:pt x="5145" y="2608"/>
                  </a:cubicBezTo>
                  <a:lnTo>
                    <a:pt x="5335" y="2370"/>
                  </a:lnTo>
                  <a:cubicBezTo>
                    <a:pt x="5430" y="2251"/>
                    <a:pt x="5526" y="2156"/>
                    <a:pt x="5621" y="2061"/>
                  </a:cubicBezTo>
                  <a:lnTo>
                    <a:pt x="6311" y="1370"/>
                  </a:lnTo>
                  <a:cubicBezTo>
                    <a:pt x="6883" y="775"/>
                    <a:pt x="7645" y="465"/>
                    <a:pt x="8455" y="465"/>
                  </a:cubicBezTo>
                  <a:close/>
                  <a:moveTo>
                    <a:pt x="4980" y="3055"/>
                  </a:moveTo>
                  <a:cubicBezTo>
                    <a:pt x="5051" y="3055"/>
                    <a:pt x="5106" y="3093"/>
                    <a:pt x="5145" y="3132"/>
                  </a:cubicBezTo>
                  <a:lnTo>
                    <a:pt x="8836" y="6824"/>
                  </a:lnTo>
                  <a:cubicBezTo>
                    <a:pt x="8931" y="6919"/>
                    <a:pt x="8955" y="7085"/>
                    <a:pt x="8836" y="7205"/>
                  </a:cubicBezTo>
                  <a:cubicBezTo>
                    <a:pt x="8788" y="7252"/>
                    <a:pt x="8741" y="7300"/>
                    <a:pt x="8693" y="7324"/>
                  </a:cubicBezTo>
                  <a:lnTo>
                    <a:pt x="8455" y="7514"/>
                  </a:lnTo>
                  <a:lnTo>
                    <a:pt x="8431" y="7514"/>
                  </a:lnTo>
                  <a:cubicBezTo>
                    <a:pt x="8431" y="7514"/>
                    <a:pt x="8431" y="7538"/>
                    <a:pt x="8431" y="7538"/>
                  </a:cubicBezTo>
                  <a:lnTo>
                    <a:pt x="8407" y="7538"/>
                  </a:lnTo>
                  <a:cubicBezTo>
                    <a:pt x="8364" y="7559"/>
                    <a:pt x="8317" y="7571"/>
                    <a:pt x="8269" y="7571"/>
                  </a:cubicBezTo>
                  <a:cubicBezTo>
                    <a:pt x="8210" y="7571"/>
                    <a:pt x="8150" y="7553"/>
                    <a:pt x="8098" y="7514"/>
                  </a:cubicBezTo>
                  <a:cubicBezTo>
                    <a:pt x="8098" y="7490"/>
                    <a:pt x="8098" y="7490"/>
                    <a:pt x="8098" y="7490"/>
                  </a:cubicBezTo>
                  <a:lnTo>
                    <a:pt x="8074" y="7490"/>
                  </a:lnTo>
                  <a:lnTo>
                    <a:pt x="7978" y="7395"/>
                  </a:lnTo>
                  <a:lnTo>
                    <a:pt x="6288" y="5680"/>
                  </a:lnTo>
                  <a:lnTo>
                    <a:pt x="4478" y="3894"/>
                  </a:lnTo>
                  <a:cubicBezTo>
                    <a:pt x="4382" y="3799"/>
                    <a:pt x="4382" y="3632"/>
                    <a:pt x="4454" y="3537"/>
                  </a:cubicBezTo>
                  <a:lnTo>
                    <a:pt x="4740" y="3156"/>
                  </a:lnTo>
                  <a:cubicBezTo>
                    <a:pt x="4740" y="3156"/>
                    <a:pt x="4740" y="3132"/>
                    <a:pt x="4764" y="3132"/>
                  </a:cubicBezTo>
                  <a:lnTo>
                    <a:pt x="4764" y="3108"/>
                  </a:lnTo>
                  <a:cubicBezTo>
                    <a:pt x="4811" y="3085"/>
                    <a:pt x="4883" y="3061"/>
                    <a:pt x="4930" y="3061"/>
                  </a:cubicBezTo>
                  <a:cubicBezTo>
                    <a:pt x="4948" y="3056"/>
                    <a:pt x="4964" y="3055"/>
                    <a:pt x="4980" y="3055"/>
                  </a:cubicBezTo>
                  <a:close/>
                  <a:moveTo>
                    <a:pt x="4072" y="4243"/>
                  </a:moveTo>
                  <a:cubicBezTo>
                    <a:pt x="4141" y="4243"/>
                    <a:pt x="4204" y="4269"/>
                    <a:pt x="4240" y="4323"/>
                  </a:cubicBezTo>
                  <a:lnTo>
                    <a:pt x="7645" y="7728"/>
                  </a:lnTo>
                  <a:cubicBezTo>
                    <a:pt x="7717" y="7776"/>
                    <a:pt x="7740" y="7848"/>
                    <a:pt x="7740" y="7943"/>
                  </a:cubicBezTo>
                  <a:cubicBezTo>
                    <a:pt x="7740" y="7943"/>
                    <a:pt x="7717" y="7967"/>
                    <a:pt x="7717" y="7990"/>
                  </a:cubicBezTo>
                  <a:cubicBezTo>
                    <a:pt x="7717" y="8038"/>
                    <a:pt x="7669" y="8109"/>
                    <a:pt x="7621" y="8133"/>
                  </a:cubicBezTo>
                  <a:lnTo>
                    <a:pt x="7264" y="8419"/>
                  </a:lnTo>
                  <a:cubicBezTo>
                    <a:pt x="7240" y="8419"/>
                    <a:pt x="7240" y="8419"/>
                    <a:pt x="7240" y="8443"/>
                  </a:cubicBezTo>
                  <a:cubicBezTo>
                    <a:pt x="7184" y="8471"/>
                    <a:pt x="7129" y="8482"/>
                    <a:pt x="7078" y="8482"/>
                  </a:cubicBezTo>
                  <a:cubicBezTo>
                    <a:pt x="7042" y="8482"/>
                    <a:pt x="7008" y="8477"/>
                    <a:pt x="6978" y="8467"/>
                  </a:cubicBezTo>
                  <a:cubicBezTo>
                    <a:pt x="6954" y="8443"/>
                    <a:pt x="6907" y="8419"/>
                    <a:pt x="6883" y="8395"/>
                  </a:cubicBezTo>
                  <a:lnTo>
                    <a:pt x="6788" y="8300"/>
                  </a:lnTo>
                  <a:lnTo>
                    <a:pt x="6692" y="8205"/>
                  </a:lnTo>
                  <a:lnTo>
                    <a:pt x="3573" y="5085"/>
                  </a:lnTo>
                  <a:cubicBezTo>
                    <a:pt x="3549" y="5061"/>
                    <a:pt x="3525" y="5037"/>
                    <a:pt x="3525" y="5014"/>
                  </a:cubicBezTo>
                  <a:cubicBezTo>
                    <a:pt x="3525" y="4990"/>
                    <a:pt x="3501" y="4990"/>
                    <a:pt x="3501" y="4966"/>
                  </a:cubicBezTo>
                  <a:cubicBezTo>
                    <a:pt x="3501" y="4942"/>
                    <a:pt x="3501" y="4918"/>
                    <a:pt x="3501" y="4871"/>
                  </a:cubicBezTo>
                  <a:cubicBezTo>
                    <a:pt x="3501" y="4823"/>
                    <a:pt x="3525" y="4775"/>
                    <a:pt x="3549" y="4704"/>
                  </a:cubicBezTo>
                  <a:lnTo>
                    <a:pt x="3811" y="4371"/>
                  </a:lnTo>
                  <a:cubicBezTo>
                    <a:pt x="3859" y="4299"/>
                    <a:pt x="3930" y="4252"/>
                    <a:pt x="4001" y="4252"/>
                  </a:cubicBezTo>
                  <a:cubicBezTo>
                    <a:pt x="4025" y="4246"/>
                    <a:pt x="4049" y="4243"/>
                    <a:pt x="4072" y="4243"/>
                  </a:cubicBezTo>
                  <a:close/>
                  <a:moveTo>
                    <a:pt x="3144" y="5418"/>
                  </a:moveTo>
                  <a:cubicBezTo>
                    <a:pt x="3144" y="5418"/>
                    <a:pt x="3168" y="5418"/>
                    <a:pt x="3192" y="5442"/>
                  </a:cubicBezTo>
                  <a:cubicBezTo>
                    <a:pt x="3263" y="5442"/>
                    <a:pt x="3311" y="5466"/>
                    <a:pt x="3358" y="5514"/>
                  </a:cubicBezTo>
                  <a:lnTo>
                    <a:pt x="6454" y="8633"/>
                  </a:lnTo>
                  <a:cubicBezTo>
                    <a:pt x="6526" y="8681"/>
                    <a:pt x="6550" y="8752"/>
                    <a:pt x="6550" y="8848"/>
                  </a:cubicBezTo>
                  <a:cubicBezTo>
                    <a:pt x="6550" y="8848"/>
                    <a:pt x="6550" y="8848"/>
                    <a:pt x="6550" y="8872"/>
                  </a:cubicBezTo>
                  <a:cubicBezTo>
                    <a:pt x="6526" y="8943"/>
                    <a:pt x="6502" y="8991"/>
                    <a:pt x="6431" y="9038"/>
                  </a:cubicBezTo>
                  <a:lnTo>
                    <a:pt x="6073" y="9324"/>
                  </a:lnTo>
                  <a:cubicBezTo>
                    <a:pt x="6018" y="9357"/>
                    <a:pt x="5958" y="9375"/>
                    <a:pt x="5899" y="9375"/>
                  </a:cubicBezTo>
                  <a:cubicBezTo>
                    <a:pt x="5832" y="9375"/>
                    <a:pt x="5767" y="9351"/>
                    <a:pt x="5716" y="9300"/>
                  </a:cubicBezTo>
                  <a:lnTo>
                    <a:pt x="4144" y="7728"/>
                  </a:lnTo>
                  <a:cubicBezTo>
                    <a:pt x="4097" y="7681"/>
                    <a:pt x="4037" y="7657"/>
                    <a:pt x="3978" y="7657"/>
                  </a:cubicBezTo>
                  <a:cubicBezTo>
                    <a:pt x="3918" y="7657"/>
                    <a:pt x="3859" y="7681"/>
                    <a:pt x="3811" y="7728"/>
                  </a:cubicBezTo>
                  <a:cubicBezTo>
                    <a:pt x="3716" y="7824"/>
                    <a:pt x="3716" y="7967"/>
                    <a:pt x="3811" y="8062"/>
                  </a:cubicBezTo>
                  <a:lnTo>
                    <a:pt x="5287" y="9538"/>
                  </a:lnTo>
                  <a:cubicBezTo>
                    <a:pt x="5335" y="9586"/>
                    <a:pt x="5359" y="9657"/>
                    <a:pt x="5359" y="9753"/>
                  </a:cubicBezTo>
                  <a:cubicBezTo>
                    <a:pt x="5335" y="9800"/>
                    <a:pt x="5335" y="9824"/>
                    <a:pt x="5311" y="9872"/>
                  </a:cubicBezTo>
                  <a:cubicBezTo>
                    <a:pt x="5287" y="9896"/>
                    <a:pt x="5264" y="9919"/>
                    <a:pt x="5240" y="9943"/>
                  </a:cubicBezTo>
                  <a:lnTo>
                    <a:pt x="4859" y="10229"/>
                  </a:lnTo>
                  <a:cubicBezTo>
                    <a:pt x="4811" y="10265"/>
                    <a:pt x="4758" y="10283"/>
                    <a:pt x="4704" y="10283"/>
                  </a:cubicBezTo>
                  <a:cubicBezTo>
                    <a:pt x="4650" y="10283"/>
                    <a:pt x="4597" y="10265"/>
                    <a:pt x="4549" y="10229"/>
                  </a:cubicBezTo>
                  <a:lnTo>
                    <a:pt x="4525" y="10229"/>
                  </a:lnTo>
                  <a:lnTo>
                    <a:pt x="4525" y="10205"/>
                  </a:lnTo>
                  <a:lnTo>
                    <a:pt x="4502" y="10205"/>
                  </a:lnTo>
                  <a:lnTo>
                    <a:pt x="4406" y="10110"/>
                  </a:lnTo>
                  <a:lnTo>
                    <a:pt x="1858" y="7562"/>
                  </a:lnTo>
                  <a:lnTo>
                    <a:pt x="1763" y="7467"/>
                  </a:lnTo>
                  <a:lnTo>
                    <a:pt x="1763" y="7443"/>
                  </a:lnTo>
                  <a:cubicBezTo>
                    <a:pt x="1739" y="7419"/>
                    <a:pt x="1715" y="7395"/>
                    <a:pt x="1715" y="7371"/>
                  </a:cubicBezTo>
                  <a:cubicBezTo>
                    <a:pt x="1668" y="7300"/>
                    <a:pt x="1691" y="7205"/>
                    <a:pt x="1739" y="7133"/>
                  </a:cubicBezTo>
                  <a:cubicBezTo>
                    <a:pt x="1739" y="7109"/>
                    <a:pt x="1739" y="7109"/>
                    <a:pt x="1739" y="7109"/>
                  </a:cubicBezTo>
                  <a:lnTo>
                    <a:pt x="2025" y="6728"/>
                  </a:lnTo>
                  <a:cubicBezTo>
                    <a:pt x="2072" y="6657"/>
                    <a:pt x="2144" y="6633"/>
                    <a:pt x="2239" y="6609"/>
                  </a:cubicBezTo>
                  <a:cubicBezTo>
                    <a:pt x="2311" y="6609"/>
                    <a:pt x="2382" y="6633"/>
                    <a:pt x="2454" y="6704"/>
                  </a:cubicBezTo>
                  <a:lnTo>
                    <a:pt x="2549" y="6824"/>
                  </a:lnTo>
                  <a:cubicBezTo>
                    <a:pt x="2596" y="6859"/>
                    <a:pt x="2656" y="6877"/>
                    <a:pt x="2715" y="6877"/>
                  </a:cubicBezTo>
                  <a:cubicBezTo>
                    <a:pt x="2775" y="6877"/>
                    <a:pt x="2835" y="6859"/>
                    <a:pt x="2882" y="6824"/>
                  </a:cubicBezTo>
                  <a:cubicBezTo>
                    <a:pt x="2977" y="6728"/>
                    <a:pt x="2977" y="6585"/>
                    <a:pt x="2882" y="6490"/>
                  </a:cubicBezTo>
                  <a:lnTo>
                    <a:pt x="2668" y="6276"/>
                  </a:lnTo>
                  <a:cubicBezTo>
                    <a:pt x="2573" y="6181"/>
                    <a:pt x="2573" y="6014"/>
                    <a:pt x="2644" y="5919"/>
                  </a:cubicBezTo>
                  <a:lnTo>
                    <a:pt x="2930" y="5538"/>
                  </a:lnTo>
                  <a:cubicBezTo>
                    <a:pt x="2954" y="5514"/>
                    <a:pt x="2954" y="5514"/>
                    <a:pt x="2977" y="5490"/>
                  </a:cubicBezTo>
                  <a:cubicBezTo>
                    <a:pt x="3025" y="5442"/>
                    <a:pt x="3073" y="5442"/>
                    <a:pt x="3144" y="5418"/>
                  </a:cubicBezTo>
                  <a:close/>
                  <a:moveTo>
                    <a:pt x="1314" y="7815"/>
                  </a:moveTo>
                  <a:cubicBezTo>
                    <a:pt x="1391" y="7815"/>
                    <a:pt x="1471" y="7842"/>
                    <a:pt x="1525" y="7895"/>
                  </a:cubicBezTo>
                  <a:lnTo>
                    <a:pt x="4073" y="10443"/>
                  </a:lnTo>
                  <a:cubicBezTo>
                    <a:pt x="4097" y="10443"/>
                    <a:pt x="4097" y="10467"/>
                    <a:pt x="4121" y="10491"/>
                  </a:cubicBezTo>
                  <a:cubicBezTo>
                    <a:pt x="4144" y="10539"/>
                    <a:pt x="4168" y="10586"/>
                    <a:pt x="4144" y="10658"/>
                  </a:cubicBezTo>
                  <a:cubicBezTo>
                    <a:pt x="4144" y="10705"/>
                    <a:pt x="4144" y="10753"/>
                    <a:pt x="4121" y="10777"/>
                  </a:cubicBezTo>
                  <a:cubicBezTo>
                    <a:pt x="4121" y="10777"/>
                    <a:pt x="4097" y="10801"/>
                    <a:pt x="4097" y="10801"/>
                  </a:cubicBezTo>
                  <a:lnTo>
                    <a:pt x="4097" y="10824"/>
                  </a:lnTo>
                  <a:lnTo>
                    <a:pt x="4073" y="10824"/>
                  </a:lnTo>
                  <a:lnTo>
                    <a:pt x="4073" y="10848"/>
                  </a:lnTo>
                  <a:lnTo>
                    <a:pt x="4049" y="10848"/>
                  </a:lnTo>
                  <a:lnTo>
                    <a:pt x="3716" y="11110"/>
                  </a:lnTo>
                  <a:cubicBezTo>
                    <a:pt x="3668" y="11158"/>
                    <a:pt x="3597" y="11182"/>
                    <a:pt x="3525" y="11205"/>
                  </a:cubicBezTo>
                  <a:cubicBezTo>
                    <a:pt x="3454" y="11205"/>
                    <a:pt x="3358" y="11158"/>
                    <a:pt x="3311" y="11110"/>
                  </a:cubicBezTo>
                  <a:lnTo>
                    <a:pt x="2906" y="10705"/>
                  </a:lnTo>
                  <a:lnTo>
                    <a:pt x="858" y="8657"/>
                  </a:lnTo>
                  <a:lnTo>
                    <a:pt x="834" y="8657"/>
                  </a:lnTo>
                  <a:cubicBezTo>
                    <a:pt x="786" y="8562"/>
                    <a:pt x="763" y="8467"/>
                    <a:pt x="786" y="8371"/>
                  </a:cubicBezTo>
                  <a:cubicBezTo>
                    <a:pt x="810" y="8300"/>
                    <a:pt x="882" y="8252"/>
                    <a:pt x="929" y="8181"/>
                  </a:cubicBezTo>
                  <a:cubicBezTo>
                    <a:pt x="929" y="8157"/>
                    <a:pt x="953" y="8133"/>
                    <a:pt x="977" y="8109"/>
                  </a:cubicBezTo>
                  <a:cubicBezTo>
                    <a:pt x="1025" y="8062"/>
                    <a:pt x="1048" y="7990"/>
                    <a:pt x="1096" y="7943"/>
                  </a:cubicBezTo>
                  <a:cubicBezTo>
                    <a:pt x="1120" y="7895"/>
                    <a:pt x="1168" y="7848"/>
                    <a:pt x="1239" y="7824"/>
                  </a:cubicBezTo>
                  <a:cubicBezTo>
                    <a:pt x="1263" y="7818"/>
                    <a:pt x="1288" y="7815"/>
                    <a:pt x="1314" y="7815"/>
                  </a:cubicBezTo>
                  <a:close/>
                  <a:moveTo>
                    <a:pt x="738" y="9315"/>
                  </a:moveTo>
                  <a:cubicBezTo>
                    <a:pt x="809" y="9315"/>
                    <a:pt x="876" y="9342"/>
                    <a:pt x="929" y="9395"/>
                  </a:cubicBezTo>
                  <a:lnTo>
                    <a:pt x="2573" y="11039"/>
                  </a:lnTo>
                  <a:cubicBezTo>
                    <a:pt x="2596" y="11039"/>
                    <a:pt x="2596" y="11039"/>
                    <a:pt x="2596" y="11062"/>
                  </a:cubicBezTo>
                  <a:cubicBezTo>
                    <a:pt x="2692" y="11182"/>
                    <a:pt x="2644" y="11301"/>
                    <a:pt x="2644" y="11348"/>
                  </a:cubicBezTo>
                  <a:cubicBezTo>
                    <a:pt x="2620" y="11372"/>
                    <a:pt x="2549" y="11491"/>
                    <a:pt x="2430" y="11515"/>
                  </a:cubicBezTo>
                  <a:lnTo>
                    <a:pt x="2358" y="11515"/>
                  </a:lnTo>
                  <a:cubicBezTo>
                    <a:pt x="1858" y="11467"/>
                    <a:pt x="1382" y="11253"/>
                    <a:pt x="1048" y="10896"/>
                  </a:cubicBezTo>
                  <a:cubicBezTo>
                    <a:pt x="858" y="10705"/>
                    <a:pt x="715" y="10491"/>
                    <a:pt x="620" y="10277"/>
                  </a:cubicBezTo>
                  <a:cubicBezTo>
                    <a:pt x="572" y="10158"/>
                    <a:pt x="525" y="10015"/>
                    <a:pt x="501" y="9896"/>
                  </a:cubicBezTo>
                  <a:cubicBezTo>
                    <a:pt x="501" y="9848"/>
                    <a:pt x="477" y="9777"/>
                    <a:pt x="477" y="9729"/>
                  </a:cubicBezTo>
                  <a:cubicBezTo>
                    <a:pt x="477" y="9657"/>
                    <a:pt x="453" y="9610"/>
                    <a:pt x="453" y="9562"/>
                  </a:cubicBezTo>
                  <a:cubicBezTo>
                    <a:pt x="477" y="9443"/>
                    <a:pt x="548" y="9348"/>
                    <a:pt x="667" y="9324"/>
                  </a:cubicBezTo>
                  <a:cubicBezTo>
                    <a:pt x="691" y="9318"/>
                    <a:pt x="715" y="9315"/>
                    <a:pt x="738" y="9315"/>
                  </a:cubicBezTo>
                  <a:close/>
                  <a:moveTo>
                    <a:pt x="8455" y="1"/>
                  </a:moveTo>
                  <a:cubicBezTo>
                    <a:pt x="7556" y="1"/>
                    <a:pt x="6657" y="346"/>
                    <a:pt x="5978" y="1037"/>
                  </a:cubicBezTo>
                  <a:lnTo>
                    <a:pt x="5287" y="1727"/>
                  </a:lnTo>
                  <a:cubicBezTo>
                    <a:pt x="5168" y="1823"/>
                    <a:pt x="5049" y="1942"/>
                    <a:pt x="4954" y="2084"/>
                  </a:cubicBezTo>
                  <a:lnTo>
                    <a:pt x="4359" y="2870"/>
                  </a:lnTo>
                  <a:lnTo>
                    <a:pt x="4073" y="3251"/>
                  </a:lnTo>
                  <a:cubicBezTo>
                    <a:pt x="4025" y="3323"/>
                    <a:pt x="3978" y="3394"/>
                    <a:pt x="3954" y="3490"/>
                  </a:cubicBezTo>
                  <a:cubicBezTo>
                    <a:pt x="3930" y="3585"/>
                    <a:pt x="3930" y="3656"/>
                    <a:pt x="3930" y="3728"/>
                  </a:cubicBezTo>
                  <a:cubicBezTo>
                    <a:pt x="3930" y="3751"/>
                    <a:pt x="3954" y="3775"/>
                    <a:pt x="3930" y="3775"/>
                  </a:cubicBezTo>
                  <a:cubicBezTo>
                    <a:pt x="3906" y="3799"/>
                    <a:pt x="3882" y="3799"/>
                    <a:pt x="3859" y="3799"/>
                  </a:cubicBezTo>
                  <a:cubicBezTo>
                    <a:pt x="3716" y="3847"/>
                    <a:pt x="3573" y="3918"/>
                    <a:pt x="3478" y="4037"/>
                  </a:cubicBezTo>
                  <a:cubicBezTo>
                    <a:pt x="3430" y="4085"/>
                    <a:pt x="3382" y="4156"/>
                    <a:pt x="3335" y="4228"/>
                  </a:cubicBezTo>
                  <a:cubicBezTo>
                    <a:pt x="3287" y="4299"/>
                    <a:pt x="3239" y="4371"/>
                    <a:pt x="3192" y="4418"/>
                  </a:cubicBezTo>
                  <a:cubicBezTo>
                    <a:pt x="3073" y="4561"/>
                    <a:pt x="3025" y="4752"/>
                    <a:pt x="3025" y="4918"/>
                  </a:cubicBezTo>
                  <a:cubicBezTo>
                    <a:pt x="3025" y="4918"/>
                    <a:pt x="3025" y="4966"/>
                    <a:pt x="3025" y="4966"/>
                  </a:cubicBezTo>
                  <a:lnTo>
                    <a:pt x="3001" y="4966"/>
                  </a:lnTo>
                  <a:cubicBezTo>
                    <a:pt x="2977" y="4990"/>
                    <a:pt x="2954" y="4990"/>
                    <a:pt x="2930" y="4990"/>
                  </a:cubicBezTo>
                  <a:cubicBezTo>
                    <a:pt x="2882" y="5014"/>
                    <a:pt x="2835" y="5037"/>
                    <a:pt x="2787" y="5061"/>
                  </a:cubicBezTo>
                  <a:cubicBezTo>
                    <a:pt x="2715" y="5085"/>
                    <a:pt x="2644" y="5157"/>
                    <a:pt x="2596" y="5204"/>
                  </a:cubicBezTo>
                  <a:cubicBezTo>
                    <a:pt x="2525" y="5276"/>
                    <a:pt x="2477" y="5347"/>
                    <a:pt x="2430" y="5395"/>
                  </a:cubicBezTo>
                  <a:cubicBezTo>
                    <a:pt x="2382" y="5466"/>
                    <a:pt x="2334" y="5538"/>
                    <a:pt x="2263" y="5609"/>
                  </a:cubicBezTo>
                  <a:cubicBezTo>
                    <a:pt x="2192" y="5728"/>
                    <a:pt x="2120" y="5895"/>
                    <a:pt x="2120" y="6038"/>
                  </a:cubicBezTo>
                  <a:lnTo>
                    <a:pt x="2120" y="6109"/>
                  </a:lnTo>
                  <a:cubicBezTo>
                    <a:pt x="2120" y="6109"/>
                    <a:pt x="2120" y="6109"/>
                    <a:pt x="2120" y="6133"/>
                  </a:cubicBezTo>
                  <a:cubicBezTo>
                    <a:pt x="2120" y="6133"/>
                    <a:pt x="2120" y="6157"/>
                    <a:pt x="2120" y="6157"/>
                  </a:cubicBezTo>
                  <a:cubicBezTo>
                    <a:pt x="2072" y="6181"/>
                    <a:pt x="2025" y="6181"/>
                    <a:pt x="1977" y="6204"/>
                  </a:cubicBezTo>
                  <a:cubicBezTo>
                    <a:pt x="1882" y="6228"/>
                    <a:pt x="1811" y="6276"/>
                    <a:pt x="1739" y="6347"/>
                  </a:cubicBezTo>
                  <a:cubicBezTo>
                    <a:pt x="1715" y="6371"/>
                    <a:pt x="1668" y="6419"/>
                    <a:pt x="1644" y="6442"/>
                  </a:cubicBezTo>
                  <a:lnTo>
                    <a:pt x="1382" y="6824"/>
                  </a:lnTo>
                  <a:cubicBezTo>
                    <a:pt x="1239" y="6990"/>
                    <a:pt x="1191" y="7181"/>
                    <a:pt x="1215" y="7347"/>
                  </a:cubicBezTo>
                  <a:cubicBezTo>
                    <a:pt x="1025" y="7395"/>
                    <a:pt x="858" y="7490"/>
                    <a:pt x="739" y="7657"/>
                  </a:cubicBezTo>
                  <a:cubicBezTo>
                    <a:pt x="667" y="7752"/>
                    <a:pt x="596" y="7848"/>
                    <a:pt x="525" y="7943"/>
                  </a:cubicBezTo>
                  <a:cubicBezTo>
                    <a:pt x="477" y="8014"/>
                    <a:pt x="429" y="8062"/>
                    <a:pt x="382" y="8133"/>
                  </a:cubicBezTo>
                  <a:cubicBezTo>
                    <a:pt x="263" y="8371"/>
                    <a:pt x="286" y="8681"/>
                    <a:pt x="453" y="8895"/>
                  </a:cubicBezTo>
                  <a:cubicBezTo>
                    <a:pt x="286" y="8967"/>
                    <a:pt x="144" y="9110"/>
                    <a:pt x="72" y="9276"/>
                  </a:cubicBezTo>
                  <a:cubicBezTo>
                    <a:pt x="24" y="9348"/>
                    <a:pt x="1" y="9443"/>
                    <a:pt x="1" y="9538"/>
                  </a:cubicBezTo>
                  <a:cubicBezTo>
                    <a:pt x="1" y="9610"/>
                    <a:pt x="1" y="9681"/>
                    <a:pt x="1" y="9753"/>
                  </a:cubicBezTo>
                  <a:cubicBezTo>
                    <a:pt x="48" y="10110"/>
                    <a:pt x="167" y="10467"/>
                    <a:pt x="358" y="10777"/>
                  </a:cubicBezTo>
                  <a:cubicBezTo>
                    <a:pt x="548" y="11086"/>
                    <a:pt x="810" y="11372"/>
                    <a:pt x="1120" y="11563"/>
                  </a:cubicBezTo>
                  <a:cubicBezTo>
                    <a:pt x="1406" y="11777"/>
                    <a:pt x="1763" y="11896"/>
                    <a:pt x="2120" y="11967"/>
                  </a:cubicBezTo>
                  <a:cubicBezTo>
                    <a:pt x="2190" y="11976"/>
                    <a:pt x="2260" y="11982"/>
                    <a:pt x="2328" y="11982"/>
                  </a:cubicBezTo>
                  <a:cubicBezTo>
                    <a:pt x="2447" y="11982"/>
                    <a:pt x="2562" y="11965"/>
                    <a:pt x="2668" y="11920"/>
                  </a:cubicBezTo>
                  <a:cubicBezTo>
                    <a:pt x="2811" y="11872"/>
                    <a:pt x="2930" y="11753"/>
                    <a:pt x="3025" y="11610"/>
                  </a:cubicBezTo>
                  <a:cubicBezTo>
                    <a:pt x="3049" y="11586"/>
                    <a:pt x="3049" y="11563"/>
                    <a:pt x="3073" y="11515"/>
                  </a:cubicBezTo>
                  <a:cubicBezTo>
                    <a:pt x="3192" y="11610"/>
                    <a:pt x="3358" y="11658"/>
                    <a:pt x="3501" y="11658"/>
                  </a:cubicBezTo>
                  <a:cubicBezTo>
                    <a:pt x="3668" y="11658"/>
                    <a:pt x="3811" y="11610"/>
                    <a:pt x="3954" y="11515"/>
                  </a:cubicBezTo>
                  <a:cubicBezTo>
                    <a:pt x="4001" y="11491"/>
                    <a:pt x="4049" y="11444"/>
                    <a:pt x="4097" y="11396"/>
                  </a:cubicBezTo>
                  <a:cubicBezTo>
                    <a:pt x="4263" y="11301"/>
                    <a:pt x="4406" y="11182"/>
                    <a:pt x="4525" y="11039"/>
                  </a:cubicBezTo>
                  <a:cubicBezTo>
                    <a:pt x="4549" y="10967"/>
                    <a:pt x="4573" y="10896"/>
                    <a:pt x="4597" y="10824"/>
                  </a:cubicBezTo>
                  <a:cubicBezTo>
                    <a:pt x="4621" y="10801"/>
                    <a:pt x="4621" y="10777"/>
                    <a:pt x="4621" y="10777"/>
                  </a:cubicBezTo>
                  <a:cubicBezTo>
                    <a:pt x="4621" y="10753"/>
                    <a:pt x="4621" y="10753"/>
                    <a:pt x="4621" y="10753"/>
                  </a:cubicBezTo>
                  <a:lnTo>
                    <a:pt x="4764" y="10753"/>
                  </a:lnTo>
                  <a:cubicBezTo>
                    <a:pt x="4906" y="10729"/>
                    <a:pt x="5049" y="10681"/>
                    <a:pt x="5168" y="10610"/>
                  </a:cubicBezTo>
                  <a:cubicBezTo>
                    <a:pt x="5287" y="10515"/>
                    <a:pt x="5383" y="10419"/>
                    <a:pt x="5502" y="10324"/>
                  </a:cubicBezTo>
                  <a:cubicBezTo>
                    <a:pt x="5645" y="10253"/>
                    <a:pt x="5740" y="10110"/>
                    <a:pt x="5788" y="9967"/>
                  </a:cubicBezTo>
                  <a:cubicBezTo>
                    <a:pt x="5788" y="9943"/>
                    <a:pt x="5788" y="9919"/>
                    <a:pt x="5811" y="9919"/>
                  </a:cubicBezTo>
                  <a:cubicBezTo>
                    <a:pt x="5811" y="9896"/>
                    <a:pt x="5811" y="9872"/>
                    <a:pt x="5811" y="9848"/>
                  </a:cubicBezTo>
                  <a:lnTo>
                    <a:pt x="5883" y="9848"/>
                  </a:lnTo>
                  <a:cubicBezTo>
                    <a:pt x="5978" y="9848"/>
                    <a:pt x="6049" y="9848"/>
                    <a:pt x="6145" y="9800"/>
                  </a:cubicBezTo>
                  <a:cubicBezTo>
                    <a:pt x="6216" y="9777"/>
                    <a:pt x="6288" y="9729"/>
                    <a:pt x="6359" y="9681"/>
                  </a:cubicBezTo>
                  <a:lnTo>
                    <a:pt x="6550" y="9538"/>
                  </a:lnTo>
                  <a:cubicBezTo>
                    <a:pt x="6597" y="9515"/>
                    <a:pt x="6669" y="9467"/>
                    <a:pt x="6716" y="9419"/>
                  </a:cubicBezTo>
                  <a:cubicBezTo>
                    <a:pt x="6812" y="9348"/>
                    <a:pt x="6907" y="9253"/>
                    <a:pt x="6954" y="9110"/>
                  </a:cubicBezTo>
                  <a:cubicBezTo>
                    <a:pt x="6954" y="9086"/>
                    <a:pt x="6978" y="9038"/>
                    <a:pt x="6978" y="9014"/>
                  </a:cubicBezTo>
                  <a:cubicBezTo>
                    <a:pt x="7002" y="8991"/>
                    <a:pt x="7002" y="8967"/>
                    <a:pt x="7002" y="8943"/>
                  </a:cubicBezTo>
                  <a:lnTo>
                    <a:pt x="7050" y="8943"/>
                  </a:lnTo>
                  <a:cubicBezTo>
                    <a:pt x="7145" y="8943"/>
                    <a:pt x="7216" y="8943"/>
                    <a:pt x="7312" y="8919"/>
                  </a:cubicBezTo>
                  <a:cubicBezTo>
                    <a:pt x="7407" y="8895"/>
                    <a:pt x="7502" y="8824"/>
                    <a:pt x="7574" y="8776"/>
                  </a:cubicBezTo>
                  <a:cubicBezTo>
                    <a:pt x="7693" y="8681"/>
                    <a:pt x="7812" y="8586"/>
                    <a:pt x="7907" y="8514"/>
                  </a:cubicBezTo>
                  <a:cubicBezTo>
                    <a:pt x="8026" y="8419"/>
                    <a:pt x="8121" y="8300"/>
                    <a:pt x="8169" y="8157"/>
                  </a:cubicBezTo>
                  <a:cubicBezTo>
                    <a:pt x="8169" y="8133"/>
                    <a:pt x="8169" y="8109"/>
                    <a:pt x="8193" y="8109"/>
                  </a:cubicBezTo>
                  <a:cubicBezTo>
                    <a:pt x="8193" y="8086"/>
                    <a:pt x="8193" y="8062"/>
                    <a:pt x="8193" y="8038"/>
                  </a:cubicBezTo>
                  <a:lnTo>
                    <a:pt x="8312" y="8038"/>
                  </a:lnTo>
                  <a:cubicBezTo>
                    <a:pt x="8383" y="8038"/>
                    <a:pt x="8479" y="8014"/>
                    <a:pt x="8550" y="7990"/>
                  </a:cubicBezTo>
                  <a:cubicBezTo>
                    <a:pt x="8621" y="7967"/>
                    <a:pt x="8669" y="7943"/>
                    <a:pt x="8741" y="7895"/>
                  </a:cubicBezTo>
                  <a:lnTo>
                    <a:pt x="8955" y="7728"/>
                  </a:lnTo>
                  <a:lnTo>
                    <a:pt x="9098" y="7609"/>
                  </a:lnTo>
                  <a:lnTo>
                    <a:pt x="9122" y="7609"/>
                  </a:lnTo>
                  <a:lnTo>
                    <a:pt x="9907" y="7014"/>
                  </a:lnTo>
                  <a:cubicBezTo>
                    <a:pt x="10027" y="6919"/>
                    <a:pt x="10146" y="6800"/>
                    <a:pt x="10265" y="6704"/>
                  </a:cubicBezTo>
                  <a:lnTo>
                    <a:pt x="10955" y="6014"/>
                  </a:lnTo>
                  <a:cubicBezTo>
                    <a:pt x="11622" y="5347"/>
                    <a:pt x="11979" y="4466"/>
                    <a:pt x="11979" y="3513"/>
                  </a:cubicBezTo>
                  <a:cubicBezTo>
                    <a:pt x="11979" y="2585"/>
                    <a:pt x="11598" y="1680"/>
                    <a:pt x="10931" y="1037"/>
                  </a:cubicBezTo>
                  <a:cubicBezTo>
                    <a:pt x="10253" y="346"/>
                    <a:pt x="9354" y="1"/>
                    <a:pt x="84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9"/>
            <p:cNvSpPr/>
            <p:nvPr/>
          </p:nvSpPr>
          <p:spPr>
            <a:xfrm>
              <a:off x="7603931" y="1480202"/>
              <a:ext cx="137899" cy="155668"/>
            </a:xfrm>
            <a:custGeom>
              <a:rect b="b" l="l" r="r" t="t"/>
              <a:pathLst>
                <a:path extrusionOk="0" h="4652" w="4121">
                  <a:moveTo>
                    <a:pt x="1440" y="472"/>
                  </a:moveTo>
                  <a:cubicBezTo>
                    <a:pt x="1901" y="472"/>
                    <a:pt x="2492" y="689"/>
                    <a:pt x="2954" y="1151"/>
                  </a:cubicBezTo>
                  <a:cubicBezTo>
                    <a:pt x="3216" y="1413"/>
                    <a:pt x="3430" y="1818"/>
                    <a:pt x="3549" y="2223"/>
                  </a:cubicBezTo>
                  <a:cubicBezTo>
                    <a:pt x="3644" y="2628"/>
                    <a:pt x="3597" y="2985"/>
                    <a:pt x="3454" y="3199"/>
                  </a:cubicBezTo>
                  <a:cubicBezTo>
                    <a:pt x="3442" y="3211"/>
                    <a:pt x="3430" y="3217"/>
                    <a:pt x="3418" y="3217"/>
                  </a:cubicBezTo>
                  <a:cubicBezTo>
                    <a:pt x="3406" y="3217"/>
                    <a:pt x="3394" y="3211"/>
                    <a:pt x="3382" y="3199"/>
                  </a:cubicBezTo>
                  <a:lnTo>
                    <a:pt x="3263" y="3199"/>
                  </a:lnTo>
                  <a:cubicBezTo>
                    <a:pt x="3192" y="3175"/>
                    <a:pt x="3121" y="3175"/>
                    <a:pt x="3049" y="3151"/>
                  </a:cubicBezTo>
                  <a:cubicBezTo>
                    <a:pt x="2906" y="3104"/>
                    <a:pt x="2763" y="3032"/>
                    <a:pt x="2620" y="2961"/>
                  </a:cubicBezTo>
                  <a:cubicBezTo>
                    <a:pt x="2335" y="2818"/>
                    <a:pt x="2073" y="2604"/>
                    <a:pt x="1835" y="2389"/>
                  </a:cubicBezTo>
                  <a:cubicBezTo>
                    <a:pt x="1763" y="2318"/>
                    <a:pt x="1692" y="2247"/>
                    <a:pt x="1644" y="2175"/>
                  </a:cubicBezTo>
                  <a:cubicBezTo>
                    <a:pt x="1620" y="2151"/>
                    <a:pt x="1573" y="2127"/>
                    <a:pt x="1549" y="2080"/>
                  </a:cubicBezTo>
                  <a:cubicBezTo>
                    <a:pt x="1525" y="2056"/>
                    <a:pt x="1501" y="2008"/>
                    <a:pt x="1454" y="1985"/>
                  </a:cubicBezTo>
                  <a:cubicBezTo>
                    <a:pt x="953" y="1365"/>
                    <a:pt x="882" y="842"/>
                    <a:pt x="858" y="651"/>
                  </a:cubicBezTo>
                  <a:lnTo>
                    <a:pt x="858" y="627"/>
                  </a:lnTo>
                  <a:lnTo>
                    <a:pt x="882" y="627"/>
                  </a:lnTo>
                  <a:cubicBezTo>
                    <a:pt x="1016" y="525"/>
                    <a:pt x="1212" y="472"/>
                    <a:pt x="1440" y="472"/>
                  </a:cubicBezTo>
                  <a:close/>
                  <a:moveTo>
                    <a:pt x="572" y="1365"/>
                  </a:moveTo>
                  <a:lnTo>
                    <a:pt x="572" y="1365"/>
                  </a:lnTo>
                  <a:cubicBezTo>
                    <a:pt x="644" y="1604"/>
                    <a:pt x="787" y="1866"/>
                    <a:pt x="1001" y="2127"/>
                  </a:cubicBezTo>
                  <a:cubicBezTo>
                    <a:pt x="1192" y="2413"/>
                    <a:pt x="1430" y="2651"/>
                    <a:pt x="1668" y="2866"/>
                  </a:cubicBezTo>
                  <a:cubicBezTo>
                    <a:pt x="1930" y="3104"/>
                    <a:pt x="2216" y="3294"/>
                    <a:pt x="2501" y="3437"/>
                  </a:cubicBezTo>
                  <a:cubicBezTo>
                    <a:pt x="2668" y="3509"/>
                    <a:pt x="2859" y="3580"/>
                    <a:pt x="3025" y="3628"/>
                  </a:cubicBezTo>
                  <a:lnTo>
                    <a:pt x="2620" y="4056"/>
                  </a:lnTo>
                  <a:cubicBezTo>
                    <a:pt x="2525" y="4140"/>
                    <a:pt x="2412" y="4181"/>
                    <a:pt x="2302" y="4181"/>
                  </a:cubicBezTo>
                  <a:cubicBezTo>
                    <a:pt x="2192" y="4181"/>
                    <a:pt x="2085" y="4140"/>
                    <a:pt x="2001" y="4056"/>
                  </a:cubicBezTo>
                  <a:lnTo>
                    <a:pt x="1382" y="3461"/>
                  </a:lnTo>
                  <a:cubicBezTo>
                    <a:pt x="906" y="2985"/>
                    <a:pt x="668" y="2580"/>
                    <a:pt x="620" y="2151"/>
                  </a:cubicBezTo>
                  <a:cubicBezTo>
                    <a:pt x="572" y="1889"/>
                    <a:pt x="525" y="1627"/>
                    <a:pt x="572" y="1365"/>
                  </a:cubicBezTo>
                  <a:close/>
                  <a:moveTo>
                    <a:pt x="1400" y="0"/>
                  </a:moveTo>
                  <a:cubicBezTo>
                    <a:pt x="1085" y="0"/>
                    <a:pt x="807" y="80"/>
                    <a:pt x="596" y="246"/>
                  </a:cubicBezTo>
                  <a:cubicBezTo>
                    <a:pt x="572" y="270"/>
                    <a:pt x="549" y="294"/>
                    <a:pt x="525" y="318"/>
                  </a:cubicBezTo>
                  <a:cubicBezTo>
                    <a:pt x="1" y="865"/>
                    <a:pt x="48" y="1604"/>
                    <a:pt x="144" y="2247"/>
                  </a:cubicBezTo>
                  <a:cubicBezTo>
                    <a:pt x="263" y="2913"/>
                    <a:pt x="691" y="3413"/>
                    <a:pt x="1049" y="3794"/>
                  </a:cubicBezTo>
                  <a:lnTo>
                    <a:pt x="1668" y="4390"/>
                  </a:lnTo>
                  <a:cubicBezTo>
                    <a:pt x="1835" y="4557"/>
                    <a:pt x="2073" y="4652"/>
                    <a:pt x="2287" y="4652"/>
                  </a:cubicBezTo>
                  <a:cubicBezTo>
                    <a:pt x="2525" y="4652"/>
                    <a:pt x="2763" y="4557"/>
                    <a:pt x="2930" y="4390"/>
                  </a:cubicBezTo>
                  <a:lnTo>
                    <a:pt x="3787" y="3533"/>
                  </a:lnTo>
                  <a:cubicBezTo>
                    <a:pt x="3811" y="3509"/>
                    <a:pt x="3811" y="3485"/>
                    <a:pt x="3835" y="3461"/>
                  </a:cubicBezTo>
                  <a:cubicBezTo>
                    <a:pt x="4073" y="3128"/>
                    <a:pt x="4121" y="2651"/>
                    <a:pt x="4002" y="2104"/>
                  </a:cubicBezTo>
                  <a:cubicBezTo>
                    <a:pt x="3883" y="1627"/>
                    <a:pt x="3621" y="1151"/>
                    <a:pt x="3263" y="818"/>
                  </a:cubicBezTo>
                  <a:cubicBezTo>
                    <a:pt x="2930" y="460"/>
                    <a:pt x="2454" y="199"/>
                    <a:pt x="1977" y="79"/>
                  </a:cubicBezTo>
                  <a:cubicBezTo>
                    <a:pt x="1777" y="27"/>
                    <a:pt x="1582" y="0"/>
                    <a:pt x="14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9"/>
            <p:cNvSpPr/>
            <p:nvPr/>
          </p:nvSpPr>
          <p:spPr>
            <a:xfrm>
              <a:off x="7476438" y="1683521"/>
              <a:ext cx="17568" cy="15627"/>
            </a:xfrm>
            <a:custGeom>
              <a:rect b="b" l="l" r="r" t="t"/>
              <a:pathLst>
                <a:path extrusionOk="0" h="467" w="525">
                  <a:moveTo>
                    <a:pt x="276" y="0"/>
                  </a:moveTo>
                  <a:cubicBezTo>
                    <a:pt x="264" y="0"/>
                    <a:pt x="251" y="2"/>
                    <a:pt x="239" y="5"/>
                  </a:cubicBezTo>
                  <a:cubicBezTo>
                    <a:pt x="143" y="5"/>
                    <a:pt x="72" y="76"/>
                    <a:pt x="24" y="171"/>
                  </a:cubicBezTo>
                  <a:cubicBezTo>
                    <a:pt x="1" y="243"/>
                    <a:pt x="48" y="362"/>
                    <a:pt x="120" y="410"/>
                  </a:cubicBezTo>
                  <a:cubicBezTo>
                    <a:pt x="159" y="449"/>
                    <a:pt x="213" y="467"/>
                    <a:pt x="265" y="467"/>
                  </a:cubicBezTo>
                  <a:cubicBezTo>
                    <a:pt x="308" y="467"/>
                    <a:pt x="349" y="455"/>
                    <a:pt x="382" y="433"/>
                  </a:cubicBezTo>
                  <a:cubicBezTo>
                    <a:pt x="477" y="362"/>
                    <a:pt x="524" y="243"/>
                    <a:pt x="477" y="148"/>
                  </a:cubicBezTo>
                  <a:cubicBezTo>
                    <a:pt x="435" y="65"/>
                    <a:pt x="358"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69"/>
          <p:cNvGrpSpPr/>
          <p:nvPr/>
        </p:nvGrpSpPr>
        <p:grpSpPr>
          <a:xfrm>
            <a:off x="6713828" y="1475685"/>
            <a:ext cx="400847" cy="344262"/>
            <a:chOff x="6713828" y="1475685"/>
            <a:chExt cx="400847" cy="344262"/>
          </a:xfrm>
        </p:grpSpPr>
        <p:sp>
          <p:nvSpPr>
            <p:cNvPr id="1242" name="Google Shape;1242;p69"/>
            <p:cNvSpPr/>
            <p:nvPr/>
          </p:nvSpPr>
          <p:spPr>
            <a:xfrm>
              <a:off x="6713828" y="1475685"/>
              <a:ext cx="400847" cy="344262"/>
            </a:xfrm>
            <a:custGeom>
              <a:rect b="b" l="l" r="r" t="t"/>
              <a:pathLst>
                <a:path extrusionOk="0" h="10288" w="11979">
                  <a:moveTo>
                    <a:pt x="3596" y="1739"/>
                  </a:moveTo>
                  <a:lnTo>
                    <a:pt x="3596" y="2048"/>
                  </a:lnTo>
                  <a:lnTo>
                    <a:pt x="3048" y="2048"/>
                  </a:lnTo>
                  <a:lnTo>
                    <a:pt x="3048" y="1739"/>
                  </a:lnTo>
                  <a:close/>
                  <a:moveTo>
                    <a:pt x="6454" y="453"/>
                  </a:moveTo>
                  <a:cubicBezTo>
                    <a:pt x="6787" y="453"/>
                    <a:pt x="7073" y="738"/>
                    <a:pt x="7073" y="1072"/>
                  </a:cubicBezTo>
                  <a:lnTo>
                    <a:pt x="7073" y="2048"/>
                  </a:lnTo>
                  <a:lnTo>
                    <a:pt x="4811" y="2048"/>
                  </a:lnTo>
                  <a:lnTo>
                    <a:pt x="4811" y="1072"/>
                  </a:lnTo>
                  <a:cubicBezTo>
                    <a:pt x="4811" y="738"/>
                    <a:pt x="5096" y="453"/>
                    <a:pt x="5430" y="453"/>
                  </a:cubicBezTo>
                  <a:close/>
                  <a:moveTo>
                    <a:pt x="8835" y="1739"/>
                  </a:moveTo>
                  <a:lnTo>
                    <a:pt x="8835" y="2048"/>
                  </a:lnTo>
                  <a:lnTo>
                    <a:pt x="8311" y="2048"/>
                  </a:lnTo>
                  <a:lnTo>
                    <a:pt x="8311" y="1739"/>
                  </a:lnTo>
                  <a:close/>
                  <a:moveTo>
                    <a:pt x="3596" y="2524"/>
                  </a:moveTo>
                  <a:lnTo>
                    <a:pt x="3596" y="9407"/>
                  </a:lnTo>
                  <a:lnTo>
                    <a:pt x="1572" y="9407"/>
                  </a:lnTo>
                  <a:lnTo>
                    <a:pt x="1572" y="2524"/>
                  </a:lnTo>
                  <a:close/>
                  <a:moveTo>
                    <a:pt x="4358" y="2524"/>
                  </a:moveTo>
                  <a:lnTo>
                    <a:pt x="4358" y="9407"/>
                  </a:lnTo>
                  <a:lnTo>
                    <a:pt x="4049" y="9407"/>
                  </a:lnTo>
                  <a:lnTo>
                    <a:pt x="4049" y="2524"/>
                  </a:lnTo>
                  <a:close/>
                  <a:moveTo>
                    <a:pt x="7073" y="2524"/>
                  </a:moveTo>
                  <a:lnTo>
                    <a:pt x="7073" y="9407"/>
                  </a:lnTo>
                  <a:lnTo>
                    <a:pt x="4811" y="9407"/>
                  </a:lnTo>
                  <a:lnTo>
                    <a:pt x="4811" y="2524"/>
                  </a:lnTo>
                  <a:close/>
                  <a:moveTo>
                    <a:pt x="7835" y="2524"/>
                  </a:moveTo>
                  <a:lnTo>
                    <a:pt x="7835" y="9407"/>
                  </a:lnTo>
                  <a:lnTo>
                    <a:pt x="7549" y="9407"/>
                  </a:lnTo>
                  <a:lnTo>
                    <a:pt x="7549" y="2524"/>
                  </a:lnTo>
                  <a:close/>
                  <a:moveTo>
                    <a:pt x="1096" y="2286"/>
                  </a:moveTo>
                  <a:lnTo>
                    <a:pt x="1096" y="9645"/>
                  </a:lnTo>
                  <a:lnTo>
                    <a:pt x="476" y="9645"/>
                  </a:lnTo>
                  <a:lnTo>
                    <a:pt x="476" y="2286"/>
                  </a:lnTo>
                  <a:close/>
                  <a:moveTo>
                    <a:pt x="11526" y="2286"/>
                  </a:moveTo>
                  <a:lnTo>
                    <a:pt x="11526" y="9645"/>
                  </a:lnTo>
                  <a:lnTo>
                    <a:pt x="10907" y="9645"/>
                  </a:lnTo>
                  <a:lnTo>
                    <a:pt x="10907" y="5382"/>
                  </a:lnTo>
                  <a:cubicBezTo>
                    <a:pt x="10907" y="5239"/>
                    <a:pt x="10788" y="5144"/>
                    <a:pt x="10669" y="5144"/>
                  </a:cubicBezTo>
                  <a:cubicBezTo>
                    <a:pt x="10526" y="5144"/>
                    <a:pt x="10431" y="5239"/>
                    <a:pt x="10431" y="5382"/>
                  </a:cubicBezTo>
                  <a:lnTo>
                    <a:pt x="10431" y="9407"/>
                  </a:lnTo>
                  <a:lnTo>
                    <a:pt x="8311" y="9407"/>
                  </a:lnTo>
                  <a:lnTo>
                    <a:pt x="8311" y="2524"/>
                  </a:lnTo>
                  <a:lnTo>
                    <a:pt x="10431" y="2524"/>
                  </a:lnTo>
                  <a:lnTo>
                    <a:pt x="10431" y="3596"/>
                  </a:lnTo>
                  <a:cubicBezTo>
                    <a:pt x="10431" y="3715"/>
                    <a:pt x="10526" y="3834"/>
                    <a:pt x="10669" y="3834"/>
                  </a:cubicBezTo>
                  <a:cubicBezTo>
                    <a:pt x="10788" y="3834"/>
                    <a:pt x="10907" y="3739"/>
                    <a:pt x="10907" y="3596"/>
                  </a:cubicBezTo>
                  <a:lnTo>
                    <a:pt x="10907" y="2286"/>
                  </a:lnTo>
                  <a:close/>
                  <a:moveTo>
                    <a:pt x="5430" y="0"/>
                  </a:moveTo>
                  <a:cubicBezTo>
                    <a:pt x="4834" y="0"/>
                    <a:pt x="4334" y="476"/>
                    <a:pt x="4334" y="1072"/>
                  </a:cubicBezTo>
                  <a:lnTo>
                    <a:pt x="4334" y="2048"/>
                  </a:lnTo>
                  <a:lnTo>
                    <a:pt x="4049" y="2048"/>
                  </a:lnTo>
                  <a:lnTo>
                    <a:pt x="4049" y="1500"/>
                  </a:lnTo>
                  <a:cubicBezTo>
                    <a:pt x="4049" y="1381"/>
                    <a:pt x="3953" y="1262"/>
                    <a:pt x="3810" y="1262"/>
                  </a:cubicBezTo>
                  <a:lnTo>
                    <a:pt x="2810" y="1262"/>
                  </a:lnTo>
                  <a:cubicBezTo>
                    <a:pt x="2691" y="1262"/>
                    <a:pt x="2596" y="1381"/>
                    <a:pt x="2596" y="1500"/>
                  </a:cubicBezTo>
                  <a:lnTo>
                    <a:pt x="2596" y="2048"/>
                  </a:lnTo>
                  <a:lnTo>
                    <a:pt x="1548" y="2048"/>
                  </a:lnTo>
                  <a:lnTo>
                    <a:pt x="1548" y="1881"/>
                  </a:lnTo>
                  <a:cubicBezTo>
                    <a:pt x="1548" y="1739"/>
                    <a:pt x="1453" y="1643"/>
                    <a:pt x="1334" y="1643"/>
                  </a:cubicBezTo>
                  <a:cubicBezTo>
                    <a:pt x="1215" y="1643"/>
                    <a:pt x="1119" y="1715"/>
                    <a:pt x="1096" y="1834"/>
                  </a:cubicBezTo>
                  <a:lnTo>
                    <a:pt x="476" y="1834"/>
                  </a:lnTo>
                  <a:cubicBezTo>
                    <a:pt x="453" y="1715"/>
                    <a:pt x="357" y="1643"/>
                    <a:pt x="238" y="1643"/>
                  </a:cubicBezTo>
                  <a:cubicBezTo>
                    <a:pt x="119" y="1643"/>
                    <a:pt x="0" y="1739"/>
                    <a:pt x="0" y="1881"/>
                  </a:cubicBezTo>
                  <a:lnTo>
                    <a:pt x="0" y="10050"/>
                  </a:lnTo>
                  <a:cubicBezTo>
                    <a:pt x="0" y="10193"/>
                    <a:pt x="95" y="10288"/>
                    <a:pt x="238" y="10288"/>
                  </a:cubicBezTo>
                  <a:cubicBezTo>
                    <a:pt x="357" y="10288"/>
                    <a:pt x="453" y="10216"/>
                    <a:pt x="476" y="10097"/>
                  </a:cubicBezTo>
                  <a:lnTo>
                    <a:pt x="1096" y="10097"/>
                  </a:lnTo>
                  <a:cubicBezTo>
                    <a:pt x="1119" y="10216"/>
                    <a:pt x="1215" y="10288"/>
                    <a:pt x="1334" y="10288"/>
                  </a:cubicBezTo>
                  <a:cubicBezTo>
                    <a:pt x="1453" y="10288"/>
                    <a:pt x="1548" y="10193"/>
                    <a:pt x="1548" y="10050"/>
                  </a:cubicBezTo>
                  <a:lnTo>
                    <a:pt x="1548" y="9883"/>
                  </a:lnTo>
                  <a:lnTo>
                    <a:pt x="10431" y="9883"/>
                  </a:lnTo>
                  <a:lnTo>
                    <a:pt x="10431" y="10050"/>
                  </a:lnTo>
                  <a:cubicBezTo>
                    <a:pt x="10431" y="10193"/>
                    <a:pt x="10526" y="10288"/>
                    <a:pt x="10669" y="10288"/>
                  </a:cubicBezTo>
                  <a:cubicBezTo>
                    <a:pt x="10764" y="10288"/>
                    <a:pt x="10859" y="10216"/>
                    <a:pt x="10883" y="10097"/>
                  </a:cubicBezTo>
                  <a:lnTo>
                    <a:pt x="11526" y="10097"/>
                  </a:lnTo>
                  <a:cubicBezTo>
                    <a:pt x="11550" y="10216"/>
                    <a:pt x="11645" y="10288"/>
                    <a:pt x="11741" y="10288"/>
                  </a:cubicBezTo>
                  <a:cubicBezTo>
                    <a:pt x="11883" y="10288"/>
                    <a:pt x="11979" y="10193"/>
                    <a:pt x="11979" y="10050"/>
                  </a:cubicBezTo>
                  <a:lnTo>
                    <a:pt x="11979" y="1881"/>
                  </a:lnTo>
                  <a:cubicBezTo>
                    <a:pt x="11979" y="1739"/>
                    <a:pt x="11883" y="1643"/>
                    <a:pt x="11741" y="1643"/>
                  </a:cubicBezTo>
                  <a:cubicBezTo>
                    <a:pt x="11645" y="1643"/>
                    <a:pt x="11550" y="1715"/>
                    <a:pt x="11526" y="1834"/>
                  </a:cubicBezTo>
                  <a:lnTo>
                    <a:pt x="10883" y="1834"/>
                  </a:lnTo>
                  <a:cubicBezTo>
                    <a:pt x="10883" y="1715"/>
                    <a:pt x="10788" y="1643"/>
                    <a:pt x="10669" y="1643"/>
                  </a:cubicBezTo>
                  <a:cubicBezTo>
                    <a:pt x="10526" y="1643"/>
                    <a:pt x="10431" y="1739"/>
                    <a:pt x="10431" y="1881"/>
                  </a:cubicBezTo>
                  <a:lnTo>
                    <a:pt x="10431" y="2048"/>
                  </a:lnTo>
                  <a:lnTo>
                    <a:pt x="9288" y="2048"/>
                  </a:lnTo>
                  <a:lnTo>
                    <a:pt x="9288" y="1500"/>
                  </a:lnTo>
                  <a:cubicBezTo>
                    <a:pt x="9288" y="1381"/>
                    <a:pt x="9192" y="1262"/>
                    <a:pt x="9073" y="1262"/>
                  </a:cubicBezTo>
                  <a:lnTo>
                    <a:pt x="8073" y="1262"/>
                  </a:lnTo>
                  <a:cubicBezTo>
                    <a:pt x="7930" y="1262"/>
                    <a:pt x="7835" y="1381"/>
                    <a:pt x="7835" y="1500"/>
                  </a:cubicBezTo>
                  <a:lnTo>
                    <a:pt x="7835" y="2048"/>
                  </a:lnTo>
                  <a:lnTo>
                    <a:pt x="7549" y="2048"/>
                  </a:lnTo>
                  <a:lnTo>
                    <a:pt x="7549" y="1072"/>
                  </a:lnTo>
                  <a:cubicBezTo>
                    <a:pt x="7549" y="476"/>
                    <a:pt x="7049" y="0"/>
                    <a:pt x="6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9"/>
            <p:cNvSpPr/>
            <p:nvPr/>
          </p:nvSpPr>
          <p:spPr>
            <a:xfrm>
              <a:off x="6880371" y="1615692"/>
              <a:ext cx="63780" cy="49658"/>
            </a:xfrm>
            <a:custGeom>
              <a:rect b="b" l="l" r="r" t="t"/>
              <a:pathLst>
                <a:path extrusionOk="0" h="1484" w="1906">
                  <a:moveTo>
                    <a:pt x="1072" y="460"/>
                  </a:moveTo>
                  <a:cubicBezTo>
                    <a:pt x="1239" y="460"/>
                    <a:pt x="1382" y="555"/>
                    <a:pt x="1405" y="650"/>
                  </a:cubicBezTo>
                  <a:cubicBezTo>
                    <a:pt x="1405" y="722"/>
                    <a:pt x="1358" y="793"/>
                    <a:pt x="1334" y="817"/>
                  </a:cubicBezTo>
                  <a:cubicBezTo>
                    <a:pt x="1262" y="912"/>
                    <a:pt x="1167" y="960"/>
                    <a:pt x="1024" y="984"/>
                  </a:cubicBezTo>
                  <a:cubicBezTo>
                    <a:pt x="979" y="1002"/>
                    <a:pt x="933" y="1010"/>
                    <a:pt x="889" y="1010"/>
                  </a:cubicBezTo>
                  <a:cubicBezTo>
                    <a:pt x="818" y="1010"/>
                    <a:pt x="750" y="989"/>
                    <a:pt x="691" y="960"/>
                  </a:cubicBezTo>
                  <a:cubicBezTo>
                    <a:pt x="643" y="936"/>
                    <a:pt x="572" y="912"/>
                    <a:pt x="548" y="817"/>
                  </a:cubicBezTo>
                  <a:cubicBezTo>
                    <a:pt x="524" y="698"/>
                    <a:pt x="667" y="531"/>
                    <a:pt x="929" y="484"/>
                  </a:cubicBezTo>
                  <a:cubicBezTo>
                    <a:pt x="977" y="460"/>
                    <a:pt x="1024" y="460"/>
                    <a:pt x="1072" y="460"/>
                  </a:cubicBezTo>
                  <a:close/>
                  <a:moveTo>
                    <a:pt x="1066" y="1"/>
                  </a:moveTo>
                  <a:cubicBezTo>
                    <a:pt x="983" y="1"/>
                    <a:pt x="897" y="10"/>
                    <a:pt x="810" y="31"/>
                  </a:cubicBezTo>
                  <a:cubicBezTo>
                    <a:pt x="334" y="127"/>
                    <a:pt x="0" y="531"/>
                    <a:pt x="96" y="936"/>
                  </a:cubicBezTo>
                  <a:cubicBezTo>
                    <a:pt x="143" y="1127"/>
                    <a:pt x="286" y="1293"/>
                    <a:pt x="500" y="1389"/>
                  </a:cubicBezTo>
                  <a:cubicBezTo>
                    <a:pt x="619" y="1460"/>
                    <a:pt x="762" y="1484"/>
                    <a:pt x="905" y="1484"/>
                  </a:cubicBezTo>
                  <a:cubicBezTo>
                    <a:pt x="977" y="1484"/>
                    <a:pt x="1048" y="1460"/>
                    <a:pt x="1143" y="1460"/>
                  </a:cubicBezTo>
                  <a:cubicBezTo>
                    <a:pt x="1358" y="1412"/>
                    <a:pt x="1548" y="1293"/>
                    <a:pt x="1691" y="1127"/>
                  </a:cubicBezTo>
                  <a:cubicBezTo>
                    <a:pt x="1834" y="960"/>
                    <a:pt x="1905" y="746"/>
                    <a:pt x="1858" y="555"/>
                  </a:cubicBezTo>
                  <a:cubicBezTo>
                    <a:pt x="1779" y="221"/>
                    <a:pt x="145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9"/>
            <p:cNvSpPr/>
            <p:nvPr/>
          </p:nvSpPr>
          <p:spPr>
            <a:xfrm>
              <a:off x="7001505" y="1719526"/>
              <a:ext cx="51030" cy="51833"/>
            </a:xfrm>
            <a:custGeom>
              <a:rect b="b" l="l" r="r" t="t"/>
              <a:pathLst>
                <a:path extrusionOk="0" h="1549" w="1525">
                  <a:moveTo>
                    <a:pt x="762" y="477"/>
                  </a:moveTo>
                  <a:cubicBezTo>
                    <a:pt x="929" y="477"/>
                    <a:pt x="1072" y="596"/>
                    <a:pt x="1072" y="762"/>
                  </a:cubicBezTo>
                  <a:cubicBezTo>
                    <a:pt x="1072" y="929"/>
                    <a:pt x="929" y="1072"/>
                    <a:pt x="762" y="1072"/>
                  </a:cubicBezTo>
                  <a:cubicBezTo>
                    <a:pt x="595" y="1072"/>
                    <a:pt x="453" y="929"/>
                    <a:pt x="453" y="762"/>
                  </a:cubicBezTo>
                  <a:cubicBezTo>
                    <a:pt x="453" y="596"/>
                    <a:pt x="595" y="477"/>
                    <a:pt x="762" y="477"/>
                  </a:cubicBezTo>
                  <a:close/>
                  <a:moveTo>
                    <a:pt x="762" y="0"/>
                  </a:moveTo>
                  <a:cubicBezTo>
                    <a:pt x="333" y="0"/>
                    <a:pt x="0" y="358"/>
                    <a:pt x="0" y="786"/>
                  </a:cubicBezTo>
                  <a:cubicBezTo>
                    <a:pt x="0" y="1191"/>
                    <a:pt x="333" y="1548"/>
                    <a:pt x="762" y="1548"/>
                  </a:cubicBezTo>
                  <a:cubicBezTo>
                    <a:pt x="1191" y="1548"/>
                    <a:pt x="1524" y="1191"/>
                    <a:pt x="1524" y="786"/>
                  </a:cubicBezTo>
                  <a:cubicBezTo>
                    <a:pt x="1524" y="358"/>
                    <a:pt x="1191" y="0"/>
                    <a:pt x="7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9"/>
            <p:cNvSpPr/>
            <p:nvPr/>
          </p:nvSpPr>
          <p:spPr>
            <a:xfrm>
              <a:off x="6773592" y="1678066"/>
              <a:ext cx="52603" cy="51833"/>
            </a:xfrm>
            <a:custGeom>
              <a:rect b="b" l="l" r="r" t="t"/>
              <a:pathLst>
                <a:path extrusionOk="0" h="1549" w="1572">
                  <a:moveTo>
                    <a:pt x="977" y="501"/>
                  </a:moveTo>
                  <a:lnTo>
                    <a:pt x="1048" y="977"/>
                  </a:lnTo>
                  <a:lnTo>
                    <a:pt x="595" y="1049"/>
                  </a:lnTo>
                  <a:lnTo>
                    <a:pt x="524" y="573"/>
                  </a:lnTo>
                  <a:lnTo>
                    <a:pt x="977" y="501"/>
                  </a:lnTo>
                  <a:close/>
                  <a:moveTo>
                    <a:pt x="1143" y="1"/>
                  </a:moveTo>
                  <a:lnTo>
                    <a:pt x="214" y="144"/>
                  </a:lnTo>
                  <a:cubicBezTo>
                    <a:pt x="95" y="168"/>
                    <a:pt x="0" y="287"/>
                    <a:pt x="24" y="406"/>
                  </a:cubicBezTo>
                  <a:lnTo>
                    <a:pt x="167" y="1358"/>
                  </a:lnTo>
                  <a:cubicBezTo>
                    <a:pt x="167" y="1406"/>
                    <a:pt x="214" y="1477"/>
                    <a:pt x="262" y="1501"/>
                  </a:cubicBezTo>
                  <a:cubicBezTo>
                    <a:pt x="286" y="1525"/>
                    <a:pt x="334" y="1549"/>
                    <a:pt x="381" y="1549"/>
                  </a:cubicBezTo>
                  <a:lnTo>
                    <a:pt x="429" y="1549"/>
                  </a:lnTo>
                  <a:lnTo>
                    <a:pt x="1358" y="1406"/>
                  </a:lnTo>
                  <a:cubicBezTo>
                    <a:pt x="1500" y="1382"/>
                    <a:pt x="1572" y="1263"/>
                    <a:pt x="1548" y="1144"/>
                  </a:cubicBezTo>
                  <a:lnTo>
                    <a:pt x="1405" y="191"/>
                  </a:lnTo>
                  <a:cubicBezTo>
                    <a:pt x="1405" y="144"/>
                    <a:pt x="1381" y="72"/>
                    <a:pt x="1334" y="49"/>
                  </a:cubicBezTo>
                  <a:cubicBezTo>
                    <a:pt x="1262" y="1"/>
                    <a:pt x="1215" y="1"/>
                    <a:pt x="11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9"/>
            <p:cNvSpPr/>
            <p:nvPr/>
          </p:nvSpPr>
          <p:spPr>
            <a:xfrm>
              <a:off x="7062039" y="1618302"/>
              <a:ext cx="17568" cy="15594"/>
            </a:xfrm>
            <a:custGeom>
              <a:rect b="b" l="l" r="r" t="t"/>
              <a:pathLst>
                <a:path extrusionOk="0" h="466" w="525">
                  <a:moveTo>
                    <a:pt x="239" y="1"/>
                  </a:moveTo>
                  <a:cubicBezTo>
                    <a:pt x="144" y="1"/>
                    <a:pt x="72" y="72"/>
                    <a:pt x="49" y="168"/>
                  </a:cubicBezTo>
                  <a:cubicBezTo>
                    <a:pt x="1" y="263"/>
                    <a:pt x="49" y="358"/>
                    <a:pt x="120" y="430"/>
                  </a:cubicBezTo>
                  <a:cubicBezTo>
                    <a:pt x="168" y="453"/>
                    <a:pt x="215" y="465"/>
                    <a:pt x="260" y="465"/>
                  </a:cubicBezTo>
                  <a:cubicBezTo>
                    <a:pt x="305" y="465"/>
                    <a:pt x="346" y="453"/>
                    <a:pt x="382" y="430"/>
                  </a:cubicBezTo>
                  <a:cubicBezTo>
                    <a:pt x="477" y="358"/>
                    <a:pt x="525" y="239"/>
                    <a:pt x="477" y="144"/>
                  </a:cubicBezTo>
                  <a:cubicBezTo>
                    <a:pt x="430" y="49"/>
                    <a:pt x="334"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 name="Google Shape;1247;p69"/>
          <p:cNvGrpSpPr/>
          <p:nvPr/>
        </p:nvGrpSpPr>
        <p:grpSpPr>
          <a:xfrm>
            <a:off x="6079479" y="1508344"/>
            <a:ext cx="400881" cy="278140"/>
            <a:chOff x="6079479" y="1508344"/>
            <a:chExt cx="400881" cy="278140"/>
          </a:xfrm>
        </p:grpSpPr>
        <p:sp>
          <p:nvSpPr>
            <p:cNvPr id="1248" name="Google Shape;1248;p69"/>
            <p:cNvSpPr/>
            <p:nvPr/>
          </p:nvSpPr>
          <p:spPr>
            <a:xfrm>
              <a:off x="6079479" y="1508344"/>
              <a:ext cx="400881" cy="278140"/>
            </a:xfrm>
            <a:custGeom>
              <a:rect b="b" l="l" r="r" t="t"/>
              <a:pathLst>
                <a:path extrusionOk="0" h="8312" w="11980">
                  <a:moveTo>
                    <a:pt x="6788" y="477"/>
                  </a:moveTo>
                  <a:cubicBezTo>
                    <a:pt x="6716" y="548"/>
                    <a:pt x="6621" y="620"/>
                    <a:pt x="6502" y="620"/>
                  </a:cubicBezTo>
                  <a:lnTo>
                    <a:pt x="5454" y="620"/>
                  </a:lnTo>
                  <a:cubicBezTo>
                    <a:pt x="5359" y="620"/>
                    <a:pt x="5240" y="548"/>
                    <a:pt x="5192" y="477"/>
                  </a:cubicBezTo>
                  <a:close/>
                  <a:moveTo>
                    <a:pt x="10836" y="477"/>
                  </a:moveTo>
                  <a:cubicBezTo>
                    <a:pt x="10908" y="477"/>
                    <a:pt x="10979" y="548"/>
                    <a:pt x="10979" y="620"/>
                  </a:cubicBezTo>
                  <a:lnTo>
                    <a:pt x="10979" y="1263"/>
                  </a:lnTo>
                  <a:cubicBezTo>
                    <a:pt x="10979" y="1334"/>
                    <a:pt x="10908" y="1406"/>
                    <a:pt x="10836" y="1406"/>
                  </a:cubicBezTo>
                  <a:lnTo>
                    <a:pt x="4287" y="1406"/>
                  </a:lnTo>
                  <a:cubicBezTo>
                    <a:pt x="4144" y="1406"/>
                    <a:pt x="4049" y="1501"/>
                    <a:pt x="4049" y="1644"/>
                  </a:cubicBezTo>
                  <a:cubicBezTo>
                    <a:pt x="4049" y="1763"/>
                    <a:pt x="4144" y="1882"/>
                    <a:pt x="4287" y="1882"/>
                  </a:cubicBezTo>
                  <a:lnTo>
                    <a:pt x="10836" y="1882"/>
                  </a:lnTo>
                  <a:cubicBezTo>
                    <a:pt x="10908" y="1882"/>
                    <a:pt x="10979" y="1929"/>
                    <a:pt x="10979" y="2025"/>
                  </a:cubicBezTo>
                  <a:lnTo>
                    <a:pt x="10979" y="2144"/>
                  </a:lnTo>
                  <a:cubicBezTo>
                    <a:pt x="10979" y="2215"/>
                    <a:pt x="10908" y="2287"/>
                    <a:pt x="10836" y="2287"/>
                  </a:cubicBezTo>
                  <a:lnTo>
                    <a:pt x="1144" y="2287"/>
                  </a:lnTo>
                  <a:cubicBezTo>
                    <a:pt x="1072" y="2287"/>
                    <a:pt x="1001" y="2215"/>
                    <a:pt x="1001" y="2144"/>
                  </a:cubicBezTo>
                  <a:lnTo>
                    <a:pt x="1001" y="2025"/>
                  </a:lnTo>
                  <a:cubicBezTo>
                    <a:pt x="1001" y="1929"/>
                    <a:pt x="1072" y="1882"/>
                    <a:pt x="1144" y="1882"/>
                  </a:cubicBezTo>
                  <a:lnTo>
                    <a:pt x="2501" y="1882"/>
                  </a:lnTo>
                  <a:cubicBezTo>
                    <a:pt x="2620" y="1882"/>
                    <a:pt x="2739" y="1763"/>
                    <a:pt x="2739" y="1644"/>
                  </a:cubicBezTo>
                  <a:cubicBezTo>
                    <a:pt x="2739" y="1501"/>
                    <a:pt x="2620" y="1406"/>
                    <a:pt x="2501" y="1406"/>
                  </a:cubicBezTo>
                  <a:lnTo>
                    <a:pt x="1144" y="1406"/>
                  </a:lnTo>
                  <a:cubicBezTo>
                    <a:pt x="1072" y="1406"/>
                    <a:pt x="1001" y="1334"/>
                    <a:pt x="1001" y="1263"/>
                  </a:cubicBezTo>
                  <a:lnTo>
                    <a:pt x="1001" y="620"/>
                  </a:lnTo>
                  <a:cubicBezTo>
                    <a:pt x="1001" y="548"/>
                    <a:pt x="1072" y="477"/>
                    <a:pt x="1144" y="477"/>
                  </a:cubicBezTo>
                  <a:lnTo>
                    <a:pt x="4668" y="477"/>
                  </a:lnTo>
                  <a:cubicBezTo>
                    <a:pt x="4764" y="834"/>
                    <a:pt x="5097" y="1072"/>
                    <a:pt x="5478" y="1072"/>
                  </a:cubicBezTo>
                  <a:lnTo>
                    <a:pt x="6526" y="1072"/>
                  </a:lnTo>
                  <a:cubicBezTo>
                    <a:pt x="6883" y="1072"/>
                    <a:pt x="7217" y="834"/>
                    <a:pt x="7312" y="477"/>
                  </a:cubicBezTo>
                  <a:close/>
                  <a:moveTo>
                    <a:pt x="9598" y="2763"/>
                  </a:moveTo>
                  <a:lnTo>
                    <a:pt x="9598" y="3192"/>
                  </a:lnTo>
                  <a:lnTo>
                    <a:pt x="2382" y="3192"/>
                  </a:lnTo>
                  <a:lnTo>
                    <a:pt x="2382" y="2763"/>
                  </a:lnTo>
                  <a:close/>
                  <a:moveTo>
                    <a:pt x="1120" y="4073"/>
                  </a:moveTo>
                  <a:lnTo>
                    <a:pt x="1191" y="4597"/>
                  </a:lnTo>
                  <a:lnTo>
                    <a:pt x="739" y="4597"/>
                  </a:lnTo>
                  <a:cubicBezTo>
                    <a:pt x="596" y="4597"/>
                    <a:pt x="477" y="4478"/>
                    <a:pt x="477" y="4335"/>
                  </a:cubicBezTo>
                  <a:cubicBezTo>
                    <a:pt x="477" y="4192"/>
                    <a:pt x="596" y="4073"/>
                    <a:pt x="739" y="4073"/>
                  </a:cubicBezTo>
                  <a:close/>
                  <a:moveTo>
                    <a:pt x="11241" y="4073"/>
                  </a:moveTo>
                  <a:cubicBezTo>
                    <a:pt x="11384" y="4073"/>
                    <a:pt x="11503" y="4192"/>
                    <a:pt x="11503" y="4335"/>
                  </a:cubicBezTo>
                  <a:cubicBezTo>
                    <a:pt x="11503" y="4478"/>
                    <a:pt x="11384" y="4597"/>
                    <a:pt x="11241" y="4597"/>
                  </a:cubicBezTo>
                  <a:lnTo>
                    <a:pt x="10789" y="4597"/>
                  </a:lnTo>
                  <a:lnTo>
                    <a:pt x="10860" y="4073"/>
                  </a:lnTo>
                  <a:close/>
                  <a:moveTo>
                    <a:pt x="10551" y="2763"/>
                  </a:moveTo>
                  <a:lnTo>
                    <a:pt x="10408" y="3787"/>
                  </a:lnTo>
                  <a:lnTo>
                    <a:pt x="10408" y="3811"/>
                  </a:lnTo>
                  <a:lnTo>
                    <a:pt x="10289" y="4787"/>
                  </a:lnTo>
                  <a:lnTo>
                    <a:pt x="10289" y="4811"/>
                  </a:lnTo>
                  <a:lnTo>
                    <a:pt x="9931" y="7645"/>
                  </a:lnTo>
                  <a:cubicBezTo>
                    <a:pt x="9908" y="7764"/>
                    <a:pt x="9788" y="7859"/>
                    <a:pt x="9669" y="7859"/>
                  </a:cubicBezTo>
                  <a:lnTo>
                    <a:pt x="2311" y="7859"/>
                  </a:lnTo>
                  <a:cubicBezTo>
                    <a:pt x="2192" y="7859"/>
                    <a:pt x="2073" y="7764"/>
                    <a:pt x="2049" y="7645"/>
                  </a:cubicBezTo>
                  <a:lnTo>
                    <a:pt x="1692" y="4811"/>
                  </a:lnTo>
                  <a:lnTo>
                    <a:pt x="1692" y="4787"/>
                  </a:lnTo>
                  <a:lnTo>
                    <a:pt x="1549" y="3811"/>
                  </a:lnTo>
                  <a:lnTo>
                    <a:pt x="1549" y="3787"/>
                  </a:lnTo>
                  <a:lnTo>
                    <a:pt x="1406" y="2763"/>
                  </a:lnTo>
                  <a:lnTo>
                    <a:pt x="1906" y="2763"/>
                  </a:lnTo>
                  <a:lnTo>
                    <a:pt x="1906" y="3263"/>
                  </a:lnTo>
                  <a:cubicBezTo>
                    <a:pt x="1906" y="3477"/>
                    <a:pt x="2096" y="3668"/>
                    <a:pt x="2311" y="3668"/>
                  </a:cubicBezTo>
                  <a:lnTo>
                    <a:pt x="9669" y="3668"/>
                  </a:lnTo>
                  <a:cubicBezTo>
                    <a:pt x="9884" y="3668"/>
                    <a:pt x="10074" y="3477"/>
                    <a:pt x="10074" y="3263"/>
                  </a:cubicBezTo>
                  <a:lnTo>
                    <a:pt x="10074" y="2763"/>
                  </a:lnTo>
                  <a:close/>
                  <a:moveTo>
                    <a:pt x="1144" y="1"/>
                  </a:moveTo>
                  <a:cubicBezTo>
                    <a:pt x="810" y="1"/>
                    <a:pt x="525" y="286"/>
                    <a:pt x="525" y="620"/>
                  </a:cubicBezTo>
                  <a:lnTo>
                    <a:pt x="525" y="1263"/>
                  </a:lnTo>
                  <a:cubicBezTo>
                    <a:pt x="525" y="1406"/>
                    <a:pt x="596" y="1525"/>
                    <a:pt x="668" y="1644"/>
                  </a:cubicBezTo>
                  <a:cubicBezTo>
                    <a:pt x="596" y="1739"/>
                    <a:pt x="525" y="1882"/>
                    <a:pt x="525" y="2025"/>
                  </a:cubicBezTo>
                  <a:lnTo>
                    <a:pt x="525" y="2144"/>
                  </a:lnTo>
                  <a:cubicBezTo>
                    <a:pt x="525" y="2406"/>
                    <a:pt x="715" y="2644"/>
                    <a:pt x="953" y="2715"/>
                  </a:cubicBezTo>
                  <a:lnTo>
                    <a:pt x="1072" y="3596"/>
                  </a:lnTo>
                  <a:lnTo>
                    <a:pt x="739" y="3596"/>
                  </a:lnTo>
                  <a:cubicBezTo>
                    <a:pt x="334" y="3596"/>
                    <a:pt x="1" y="3930"/>
                    <a:pt x="1" y="4335"/>
                  </a:cubicBezTo>
                  <a:cubicBezTo>
                    <a:pt x="1" y="4740"/>
                    <a:pt x="334" y="5073"/>
                    <a:pt x="739" y="5073"/>
                  </a:cubicBezTo>
                  <a:lnTo>
                    <a:pt x="1263" y="5073"/>
                  </a:lnTo>
                  <a:lnTo>
                    <a:pt x="1596" y="7693"/>
                  </a:lnTo>
                  <a:lnTo>
                    <a:pt x="1596" y="7716"/>
                  </a:lnTo>
                  <a:cubicBezTo>
                    <a:pt x="1668" y="8050"/>
                    <a:pt x="1953" y="8312"/>
                    <a:pt x="2311" y="8312"/>
                  </a:cubicBezTo>
                  <a:lnTo>
                    <a:pt x="9669" y="8312"/>
                  </a:lnTo>
                  <a:cubicBezTo>
                    <a:pt x="10027" y="8312"/>
                    <a:pt x="10336" y="8050"/>
                    <a:pt x="10384" y="7716"/>
                  </a:cubicBezTo>
                  <a:lnTo>
                    <a:pt x="10384" y="7693"/>
                  </a:lnTo>
                  <a:lnTo>
                    <a:pt x="10741" y="5073"/>
                  </a:lnTo>
                  <a:lnTo>
                    <a:pt x="11241" y="5073"/>
                  </a:lnTo>
                  <a:cubicBezTo>
                    <a:pt x="11646" y="5073"/>
                    <a:pt x="11979" y="4740"/>
                    <a:pt x="11979" y="4335"/>
                  </a:cubicBezTo>
                  <a:cubicBezTo>
                    <a:pt x="11979" y="3930"/>
                    <a:pt x="11646" y="3596"/>
                    <a:pt x="11241" y="3596"/>
                  </a:cubicBezTo>
                  <a:lnTo>
                    <a:pt x="10932" y="3596"/>
                  </a:lnTo>
                  <a:lnTo>
                    <a:pt x="11027" y="2715"/>
                  </a:lnTo>
                  <a:cubicBezTo>
                    <a:pt x="11265" y="2644"/>
                    <a:pt x="11455" y="2406"/>
                    <a:pt x="11455" y="2144"/>
                  </a:cubicBezTo>
                  <a:lnTo>
                    <a:pt x="11455" y="2025"/>
                  </a:lnTo>
                  <a:cubicBezTo>
                    <a:pt x="11455" y="1882"/>
                    <a:pt x="11408" y="1739"/>
                    <a:pt x="11313" y="1644"/>
                  </a:cubicBezTo>
                  <a:cubicBezTo>
                    <a:pt x="11384" y="1525"/>
                    <a:pt x="11455" y="1406"/>
                    <a:pt x="11455" y="1263"/>
                  </a:cubicBezTo>
                  <a:lnTo>
                    <a:pt x="11455" y="620"/>
                  </a:lnTo>
                  <a:cubicBezTo>
                    <a:pt x="11455" y="286"/>
                    <a:pt x="11170" y="1"/>
                    <a:pt x="10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9"/>
            <p:cNvSpPr/>
            <p:nvPr/>
          </p:nvSpPr>
          <p:spPr>
            <a:xfrm>
              <a:off x="6184685" y="1555058"/>
              <a:ext cx="16765" cy="15627"/>
            </a:xfrm>
            <a:custGeom>
              <a:rect b="b" l="l" r="r" t="t"/>
              <a:pathLst>
                <a:path extrusionOk="0" h="467" w="501">
                  <a:moveTo>
                    <a:pt x="260" y="0"/>
                  </a:moveTo>
                  <a:cubicBezTo>
                    <a:pt x="217" y="0"/>
                    <a:pt x="175" y="12"/>
                    <a:pt x="143" y="33"/>
                  </a:cubicBezTo>
                  <a:cubicBezTo>
                    <a:pt x="24" y="105"/>
                    <a:pt x="0" y="224"/>
                    <a:pt x="48" y="319"/>
                  </a:cubicBezTo>
                  <a:cubicBezTo>
                    <a:pt x="69" y="402"/>
                    <a:pt x="143" y="467"/>
                    <a:pt x="225" y="467"/>
                  </a:cubicBezTo>
                  <a:cubicBezTo>
                    <a:pt x="237" y="467"/>
                    <a:pt x="250" y="465"/>
                    <a:pt x="262" y="462"/>
                  </a:cubicBezTo>
                  <a:cubicBezTo>
                    <a:pt x="357" y="462"/>
                    <a:pt x="453" y="414"/>
                    <a:pt x="477" y="319"/>
                  </a:cubicBezTo>
                  <a:cubicBezTo>
                    <a:pt x="500" y="224"/>
                    <a:pt x="477" y="105"/>
                    <a:pt x="405" y="57"/>
                  </a:cubicBezTo>
                  <a:cubicBezTo>
                    <a:pt x="366" y="18"/>
                    <a:pt x="312"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9"/>
            <p:cNvSpPr/>
            <p:nvPr/>
          </p:nvSpPr>
          <p:spPr>
            <a:xfrm>
              <a:off x="6339282" y="1743418"/>
              <a:ext cx="29514" cy="15192"/>
            </a:xfrm>
            <a:custGeom>
              <a:rect b="b" l="l" r="r" t="t"/>
              <a:pathLst>
                <a:path extrusionOk="0" h="454" w="882">
                  <a:moveTo>
                    <a:pt x="215" y="1"/>
                  </a:moveTo>
                  <a:cubicBezTo>
                    <a:pt x="95" y="1"/>
                    <a:pt x="0" y="96"/>
                    <a:pt x="0" y="239"/>
                  </a:cubicBezTo>
                  <a:cubicBezTo>
                    <a:pt x="0" y="358"/>
                    <a:pt x="95" y="453"/>
                    <a:pt x="215" y="453"/>
                  </a:cubicBezTo>
                  <a:lnTo>
                    <a:pt x="643" y="453"/>
                  </a:lnTo>
                  <a:cubicBezTo>
                    <a:pt x="762" y="453"/>
                    <a:pt x="881" y="358"/>
                    <a:pt x="881" y="239"/>
                  </a:cubicBezTo>
                  <a:cubicBezTo>
                    <a:pt x="881" y="96"/>
                    <a:pt x="786"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9"/>
            <p:cNvSpPr/>
            <p:nvPr/>
          </p:nvSpPr>
          <p:spPr>
            <a:xfrm>
              <a:off x="6373548" y="1743418"/>
              <a:ext cx="30317" cy="15192"/>
            </a:xfrm>
            <a:custGeom>
              <a:rect b="b" l="l" r="r" t="t"/>
              <a:pathLst>
                <a:path extrusionOk="0" h="454" w="906">
                  <a:moveTo>
                    <a:pt x="238" y="1"/>
                  </a:moveTo>
                  <a:cubicBezTo>
                    <a:pt x="119" y="1"/>
                    <a:pt x="0" y="96"/>
                    <a:pt x="0" y="239"/>
                  </a:cubicBezTo>
                  <a:cubicBezTo>
                    <a:pt x="0" y="358"/>
                    <a:pt x="119" y="453"/>
                    <a:pt x="238" y="453"/>
                  </a:cubicBezTo>
                  <a:lnTo>
                    <a:pt x="667" y="453"/>
                  </a:lnTo>
                  <a:cubicBezTo>
                    <a:pt x="786" y="453"/>
                    <a:pt x="905" y="358"/>
                    <a:pt x="905" y="239"/>
                  </a:cubicBezTo>
                  <a:cubicBezTo>
                    <a:pt x="905" y="96"/>
                    <a:pt x="786"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9"/>
            <p:cNvSpPr/>
            <p:nvPr/>
          </p:nvSpPr>
          <p:spPr>
            <a:xfrm>
              <a:off x="6339282" y="1721099"/>
              <a:ext cx="29514" cy="15995"/>
            </a:xfrm>
            <a:custGeom>
              <a:rect b="b" l="l" r="r" t="t"/>
              <a:pathLst>
                <a:path extrusionOk="0" h="478" w="882">
                  <a:moveTo>
                    <a:pt x="215" y="1"/>
                  </a:moveTo>
                  <a:cubicBezTo>
                    <a:pt x="95" y="1"/>
                    <a:pt x="0" y="96"/>
                    <a:pt x="0" y="239"/>
                  </a:cubicBezTo>
                  <a:cubicBezTo>
                    <a:pt x="0" y="358"/>
                    <a:pt x="95" y="477"/>
                    <a:pt x="215" y="477"/>
                  </a:cubicBezTo>
                  <a:lnTo>
                    <a:pt x="643" y="477"/>
                  </a:lnTo>
                  <a:cubicBezTo>
                    <a:pt x="762" y="477"/>
                    <a:pt x="881" y="358"/>
                    <a:pt x="881" y="239"/>
                  </a:cubicBezTo>
                  <a:cubicBezTo>
                    <a:pt x="881" y="96"/>
                    <a:pt x="786"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9"/>
            <p:cNvSpPr/>
            <p:nvPr/>
          </p:nvSpPr>
          <p:spPr>
            <a:xfrm>
              <a:off x="6373548" y="1721099"/>
              <a:ext cx="30317" cy="15995"/>
            </a:xfrm>
            <a:custGeom>
              <a:rect b="b" l="l" r="r" t="t"/>
              <a:pathLst>
                <a:path extrusionOk="0" h="478" w="906">
                  <a:moveTo>
                    <a:pt x="238" y="1"/>
                  </a:moveTo>
                  <a:cubicBezTo>
                    <a:pt x="119" y="1"/>
                    <a:pt x="0" y="96"/>
                    <a:pt x="0" y="239"/>
                  </a:cubicBezTo>
                  <a:cubicBezTo>
                    <a:pt x="0" y="358"/>
                    <a:pt x="119" y="477"/>
                    <a:pt x="238" y="477"/>
                  </a:cubicBezTo>
                  <a:lnTo>
                    <a:pt x="667" y="477"/>
                  </a:lnTo>
                  <a:cubicBezTo>
                    <a:pt x="786" y="477"/>
                    <a:pt x="905" y="358"/>
                    <a:pt x="905" y="239"/>
                  </a:cubicBezTo>
                  <a:cubicBezTo>
                    <a:pt x="905" y="96"/>
                    <a:pt x="786"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69"/>
          <p:cNvGrpSpPr/>
          <p:nvPr/>
        </p:nvGrpSpPr>
        <p:grpSpPr>
          <a:xfrm>
            <a:off x="5386203" y="2689872"/>
            <a:ext cx="392080" cy="401115"/>
            <a:chOff x="5386203" y="2689872"/>
            <a:chExt cx="392080" cy="401115"/>
          </a:xfrm>
        </p:grpSpPr>
        <p:sp>
          <p:nvSpPr>
            <p:cNvPr id="1255" name="Google Shape;1255;p69"/>
            <p:cNvSpPr/>
            <p:nvPr/>
          </p:nvSpPr>
          <p:spPr>
            <a:xfrm>
              <a:off x="5428433" y="2747360"/>
              <a:ext cx="349850" cy="343626"/>
            </a:xfrm>
            <a:custGeom>
              <a:rect b="b" l="l" r="r" t="t"/>
              <a:pathLst>
                <a:path extrusionOk="0" h="10269" w="10455">
                  <a:moveTo>
                    <a:pt x="9240" y="481"/>
                  </a:moveTo>
                  <a:cubicBezTo>
                    <a:pt x="9455" y="481"/>
                    <a:pt x="9693" y="505"/>
                    <a:pt x="9907" y="576"/>
                  </a:cubicBezTo>
                  <a:lnTo>
                    <a:pt x="9764" y="957"/>
                  </a:lnTo>
                  <a:cubicBezTo>
                    <a:pt x="9614" y="933"/>
                    <a:pt x="9465" y="921"/>
                    <a:pt x="9317" y="921"/>
                  </a:cubicBezTo>
                  <a:cubicBezTo>
                    <a:pt x="8450" y="921"/>
                    <a:pt x="7608" y="1335"/>
                    <a:pt x="6835" y="2148"/>
                  </a:cubicBezTo>
                  <a:lnTo>
                    <a:pt x="6740" y="2220"/>
                  </a:lnTo>
                  <a:cubicBezTo>
                    <a:pt x="6645" y="2315"/>
                    <a:pt x="6645" y="2458"/>
                    <a:pt x="6740" y="2553"/>
                  </a:cubicBezTo>
                  <a:cubicBezTo>
                    <a:pt x="6787" y="2601"/>
                    <a:pt x="6835" y="2624"/>
                    <a:pt x="6906" y="2624"/>
                  </a:cubicBezTo>
                  <a:cubicBezTo>
                    <a:pt x="6954" y="2624"/>
                    <a:pt x="7026" y="2601"/>
                    <a:pt x="7073" y="2577"/>
                  </a:cubicBezTo>
                  <a:lnTo>
                    <a:pt x="7145" y="2482"/>
                  </a:lnTo>
                  <a:lnTo>
                    <a:pt x="7168" y="2482"/>
                  </a:lnTo>
                  <a:cubicBezTo>
                    <a:pt x="7850" y="1757"/>
                    <a:pt x="8589" y="1395"/>
                    <a:pt x="9334" y="1395"/>
                  </a:cubicBezTo>
                  <a:cubicBezTo>
                    <a:pt x="9422" y="1395"/>
                    <a:pt x="9510" y="1400"/>
                    <a:pt x="9598" y="1410"/>
                  </a:cubicBezTo>
                  <a:lnTo>
                    <a:pt x="9216" y="2434"/>
                  </a:lnTo>
                  <a:lnTo>
                    <a:pt x="8288" y="3386"/>
                  </a:lnTo>
                  <a:lnTo>
                    <a:pt x="7692" y="3386"/>
                  </a:lnTo>
                  <a:cubicBezTo>
                    <a:pt x="7621" y="3386"/>
                    <a:pt x="7573" y="3410"/>
                    <a:pt x="7526" y="3434"/>
                  </a:cubicBezTo>
                  <a:cubicBezTo>
                    <a:pt x="7478" y="3482"/>
                    <a:pt x="7454" y="3553"/>
                    <a:pt x="7454" y="3601"/>
                  </a:cubicBezTo>
                  <a:lnTo>
                    <a:pt x="7454" y="4077"/>
                  </a:lnTo>
                  <a:lnTo>
                    <a:pt x="7002" y="4077"/>
                  </a:lnTo>
                  <a:cubicBezTo>
                    <a:pt x="6930" y="4077"/>
                    <a:pt x="6883" y="4101"/>
                    <a:pt x="6835" y="4149"/>
                  </a:cubicBezTo>
                  <a:cubicBezTo>
                    <a:pt x="6787" y="4172"/>
                    <a:pt x="6764" y="4244"/>
                    <a:pt x="6764" y="4315"/>
                  </a:cubicBezTo>
                  <a:lnTo>
                    <a:pt x="6764" y="4768"/>
                  </a:lnTo>
                  <a:lnTo>
                    <a:pt x="6311" y="4768"/>
                  </a:lnTo>
                  <a:cubicBezTo>
                    <a:pt x="6240" y="4768"/>
                    <a:pt x="6192" y="4792"/>
                    <a:pt x="6144" y="4839"/>
                  </a:cubicBezTo>
                  <a:cubicBezTo>
                    <a:pt x="6097" y="4887"/>
                    <a:pt x="6073" y="4934"/>
                    <a:pt x="6073" y="5006"/>
                  </a:cubicBezTo>
                  <a:lnTo>
                    <a:pt x="6073" y="5601"/>
                  </a:lnTo>
                  <a:lnTo>
                    <a:pt x="2025" y="9650"/>
                  </a:lnTo>
                  <a:cubicBezTo>
                    <a:pt x="1929" y="9745"/>
                    <a:pt x="1786" y="9793"/>
                    <a:pt x="1643" y="9793"/>
                  </a:cubicBezTo>
                  <a:cubicBezTo>
                    <a:pt x="1501" y="9793"/>
                    <a:pt x="1382" y="9745"/>
                    <a:pt x="1262" y="9650"/>
                  </a:cubicBezTo>
                  <a:lnTo>
                    <a:pt x="762" y="9126"/>
                  </a:lnTo>
                  <a:cubicBezTo>
                    <a:pt x="572" y="8959"/>
                    <a:pt x="500" y="8697"/>
                    <a:pt x="524" y="8435"/>
                  </a:cubicBezTo>
                  <a:cubicBezTo>
                    <a:pt x="548" y="8245"/>
                    <a:pt x="619" y="8054"/>
                    <a:pt x="762" y="7911"/>
                  </a:cubicBezTo>
                  <a:cubicBezTo>
                    <a:pt x="905" y="7768"/>
                    <a:pt x="1096" y="7697"/>
                    <a:pt x="1286" y="7673"/>
                  </a:cubicBezTo>
                  <a:lnTo>
                    <a:pt x="1572" y="7649"/>
                  </a:lnTo>
                  <a:cubicBezTo>
                    <a:pt x="1858" y="7625"/>
                    <a:pt x="2167" y="7483"/>
                    <a:pt x="2382" y="7268"/>
                  </a:cubicBezTo>
                  <a:lnTo>
                    <a:pt x="4549" y="5077"/>
                  </a:lnTo>
                  <a:lnTo>
                    <a:pt x="5716" y="3934"/>
                  </a:lnTo>
                  <a:cubicBezTo>
                    <a:pt x="5811" y="3839"/>
                    <a:pt x="5811" y="3696"/>
                    <a:pt x="5716" y="3601"/>
                  </a:cubicBezTo>
                  <a:cubicBezTo>
                    <a:pt x="5668" y="3553"/>
                    <a:pt x="5609" y="3529"/>
                    <a:pt x="5549" y="3529"/>
                  </a:cubicBezTo>
                  <a:cubicBezTo>
                    <a:pt x="5490" y="3529"/>
                    <a:pt x="5430" y="3553"/>
                    <a:pt x="5382" y="3601"/>
                  </a:cubicBezTo>
                  <a:lnTo>
                    <a:pt x="4477" y="4506"/>
                  </a:lnTo>
                  <a:lnTo>
                    <a:pt x="4358" y="4172"/>
                  </a:lnTo>
                  <a:cubicBezTo>
                    <a:pt x="4335" y="4125"/>
                    <a:pt x="4335" y="4053"/>
                    <a:pt x="4382" y="4006"/>
                  </a:cubicBezTo>
                  <a:lnTo>
                    <a:pt x="6787" y="1624"/>
                  </a:lnTo>
                  <a:cubicBezTo>
                    <a:pt x="6787" y="1624"/>
                    <a:pt x="7978" y="481"/>
                    <a:pt x="9240" y="481"/>
                  </a:cubicBezTo>
                  <a:close/>
                  <a:moveTo>
                    <a:pt x="9242" y="1"/>
                  </a:moveTo>
                  <a:cubicBezTo>
                    <a:pt x="8742" y="1"/>
                    <a:pt x="8205" y="146"/>
                    <a:pt x="7645" y="433"/>
                  </a:cubicBezTo>
                  <a:cubicBezTo>
                    <a:pt x="6954" y="791"/>
                    <a:pt x="6478" y="1267"/>
                    <a:pt x="6454" y="1291"/>
                  </a:cubicBezTo>
                  <a:lnTo>
                    <a:pt x="4049" y="3672"/>
                  </a:lnTo>
                  <a:cubicBezTo>
                    <a:pt x="3882" y="3839"/>
                    <a:pt x="3834" y="4125"/>
                    <a:pt x="3930" y="4339"/>
                  </a:cubicBezTo>
                  <a:lnTo>
                    <a:pt x="4120" y="4839"/>
                  </a:lnTo>
                  <a:lnTo>
                    <a:pt x="2048" y="6911"/>
                  </a:lnTo>
                  <a:cubicBezTo>
                    <a:pt x="1905" y="7054"/>
                    <a:pt x="1715" y="7149"/>
                    <a:pt x="1524" y="7173"/>
                  </a:cubicBezTo>
                  <a:lnTo>
                    <a:pt x="1239" y="7197"/>
                  </a:lnTo>
                  <a:cubicBezTo>
                    <a:pt x="953" y="7221"/>
                    <a:pt x="643" y="7363"/>
                    <a:pt x="429" y="7578"/>
                  </a:cubicBezTo>
                  <a:cubicBezTo>
                    <a:pt x="215" y="7792"/>
                    <a:pt x="72" y="8078"/>
                    <a:pt x="48" y="8387"/>
                  </a:cubicBezTo>
                  <a:cubicBezTo>
                    <a:pt x="0" y="8769"/>
                    <a:pt x="143" y="9173"/>
                    <a:pt x="429" y="9459"/>
                  </a:cubicBezTo>
                  <a:lnTo>
                    <a:pt x="953" y="9959"/>
                  </a:lnTo>
                  <a:cubicBezTo>
                    <a:pt x="1120" y="10150"/>
                    <a:pt x="1382" y="10269"/>
                    <a:pt x="1643" y="10269"/>
                  </a:cubicBezTo>
                  <a:cubicBezTo>
                    <a:pt x="1905" y="10269"/>
                    <a:pt x="2167" y="10150"/>
                    <a:pt x="2358" y="9959"/>
                  </a:cubicBezTo>
                  <a:lnTo>
                    <a:pt x="6478" y="5839"/>
                  </a:lnTo>
                  <a:cubicBezTo>
                    <a:pt x="6502" y="5792"/>
                    <a:pt x="6525" y="5744"/>
                    <a:pt x="6525" y="5673"/>
                  </a:cubicBezTo>
                  <a:lnTo>
                    <a:pt x="6525" y="5220"/>
                  </a:lnTo>
                  <a:lnTo>
                    <a:pt x="7002" y="5220"/>
                  </a:lnTo>
                  <a:cubicBezTo>
                    <a:pt x="7049" y="5220"/>
                    <a:pt x="7121" y="5196"/>
                    <a:pt x="7145" y="5149"/>
                  </a:cubicBezTo>
                  <a:cubicBezTo>
                    <a:pt x="7192" y="5101"/>
                    <a:pt x="7216" y="5053"/>
                    <a:pt x="7216" y="4982"/>
                  </a:cubicBezTo>
                  <a:lnTo>
                    <a:pt x="7216" y="4530"/>
                  </a:lnTo>
                  <a:lnTo>
                    <a:pt x="7692" y="4530"/>
                  </a:lnTo>
                  <a:cubicBezTo>
                    <a:pt x="7740" y="4530"/>
                    <a:pt x="7811" y="4506"/>
                    <a:pt x="7859" y="4458"/>
                  </a:cubicBezTo>
                  <a:cubicBezTo>
                    <a:pt x="7883" y="4410"/>
                    <a:pt x="7907" y="4363"/>
                    <a:pt x="7907" y="4291"/>
                  </a:cubicBezTo>
                  <a:lnTo>
                    <a:pt x="7907" y="3839"/>
                  </a:lnTo>
                  <a:lnTo>
                    <a:pt x="8383" y="3839"/>
                  </a:lnTo>
                  <a:cubicBezTo>
                    <a:pt x="8431" y="3839"/>
                    <a:pt x="8502" y="3815"/>
                    <a:pt x="8526" y="3768"/>
                  </a:cubicBezTo>
                  <a:lnTo>
                    <a:pt x="9598" y="2720"/>
                  </a:lnTo>
                  <a:cubicBezTo>
                    <a:pt x="9621" y="2696"/>
                    <a:pt x="9621" y="2648"/>
                    <a:pt x="9645" y="2624"/>
                  </a:cubicBezTo>
                  <a:lnTo>
                    <a:pt x="10121" y="1291"/>
                  </a:lnTo>
                  <a:lnTo>
                    <a:pt x="10407" y="529"/>
                  </a:lnTo>
                  <a:cubicBezTo>
                    <a:pt x="10455" y="410"/>
                    <a:pt x="10407" y="291"/>
                    <a:pt x="10288" y="243"/>
                  </a:cubicBezTo>
                  <a:cubicBezTo>
                    <a:pt x="9964" y="81"/>
                    <a:pt x="9613" y="1"/>
                    <a:pt x="9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9"/>
            <p:cNvSpPr/>
            <p:nvPr/>
          </p:nvSpPr>
          <p:spPr>
            <a:xfrm>
              <a:off x="5503322" y="2936357"/>
              <a:ext cx="93293" cy="91687"/>
            </a:xfrm>
            <a:custGeom>
              <a:rect b="b" l="l" r="r" t="t"/>
              <a:pathLst>
                <a:path extrusionOk="0" h="2740" w="2788">
                  <a:moveTo>
                    <a:pt x="2549" y="1"/>
                  </a:moveTo>
                  <a:cubicBezTo>
                    <a:pt x="2489" y="1"/>
                    <a:pt x="2430" y="25"/>
                    <a:pt x="2382" y="72"/>
                  </a:cubicBezTo>
                  <a:lnTo>
                    <a:pt x="72" y="2358"/>
                  </a:lnTo>
                  <a:cubicBezTo>
                    <a:pt x="1" y="2454"/>
                    <a:pt x="1" y="2597"/>
                    <a:pt x="72" y="2692"/>
                  </a:cubicBezTo>
                  <a:cubicBezTo>
                    <a:pt x="120" y="2716"/>
                    <a:pt x="191" y="2739"/>
                    <a:pt x="239" y="2739"/>
                  </a:cubicBezTo>
                  <a:cubicBezTo>
                    <a:pt x="310" y="2739"/>
                    <a:pt x="358" y="2716"/>
                    <a:pt x="406" y="2692"/>
                  </a:cubicBezTo>
                  <a:lnTo>
                    <a:pt x="2716" y="382"/>
                  </a:lnTo>
                  <a:cubicBezTo>
                    <a:pt x="2787" y="310"/>
                    <a:pt x="2787" y="144"/>
                    <a:pt x="2716" y="72"/>
                  </a:cubicBezTo>
                  <a:cubicBezTo>
                    <a:pt x="2668" y="25"/>
                    <a:pt x="2609"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9"/>
            <p:cNvSpPr/>
            <p:nvPr/>
          </p:nvSpPr>
          <p:spPr>
            <a:xfrm>
              <a:off x="5480233" y="3035974"/>
              <a:ext cx="16765" cy="15594"/>
            </a:xfrm>
            <a:custGeom>
              <a:rect b="b" l="l" r="r" t="t"/>
              <a:pathLst>
                <a:path extrusionOk="0" h="466" w="501">
                  <a:moveTo>
                    <a:pt x="238" y="1"/>
                  </a:moveTo>
                  <a:cubicBezTo>
                    <a:pt x="143" y="1"/>
                    <a:pt x="48" y="72"/>
                    <a:pt x="24" y="167"/>
                  </a:cubicBezTo>
                  <a:cubicBezTo>
                    <a:pt x="0" y="263"/>
                    <a:pt x="24" y="358"/>
                    <a:pt x="119" y="429"/>
                  </a:cubicBezTo>
                  <a:cubicBezTo>
                    <a:pt x="155" y="453"/>
                    <a:pt x="197" y="465"/>
                    <a:pt x="241" y="465"/>
                  </a:cubicBezTo>
                  <a:cubicBezTo>
                    <a:pt x="286" y="465"/>
                    <a:pt x="334" y="453"/>
                    <a:pt x="381" y="429"/>
                  </a:cubicBezTo>
                  <a:cubicBezTo>
                    <a:pt x="477" y="358"/>
                    <a:pt x="500" y="239"/>
                    <a:pt x="477" y="144"/>
                  </a:cubicBezTo>
                  <a:cubicBezTo>
                    <a:pt x="429" y="48"/>
                    <a:pt x="334" y="1"/>
                    <a:pt x="2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9"/>
            <p:cNvSpPr/>
            <p:nvPr/>
          </p:nvSpPr>
          <p:spPr>
            <a:xfrm>
              <a:off x="5386203" y="2689872"/>
              <a:ext cx="259000" cy="236178"/>
            </a:xfrm>
            <a:custGeom>
              <a:rect b="b" l="l" r="r" t="t"/>
              <a:pathLst>
                <a:path extrusionOk="0" h="7058" w="7740">
                  <a:moveTo>
                    <a:pt x="5027" y="476"/>
                  </a:moveTo>
                  <a:cubicBezTo>
                    <a:pt x="5516" y="476"/>
                    <a:pt x="5987" y="602"/>
                    <a:pt x="6430" y="842"/>
                  </a:cubicBezTo>
                  <a:cubicBezTo>
                    <a:pt x="6787" y="1032"/>
                    <a:pt x="7073" y="1247"/>
                    <a:pt x="7216" y="1413"/>
                  </a:cubicBezTo>
                  <a:cubicBezTo>
                    <a:pt x="7264" y="1437"/>
                    <a:pt x="7264" y="1485"/>
                    <a:pt x="7264" y="1509"/>
                  </a:cubicBezTo>
                  <a:cubicBezTo>
                    <a:pt x="7264" y="1556"/>
                    <a:pt x="7264" y="1580"/>
                    <a:pt x="7216" y="1604"/>
                  </a:cubicBezTo>
                  <a:lnTo>
                    <a:pt x="2405" y="6486"/>
                  </a:lnTo>
                  <a:cubicBezTo>
                    <a:pt x="2327" y="6544"/>
                    <a:pt x="2232" y="6587"/>
                    <a:pt x="2135" y="6587"/>
                  </a:cubicBezTo>
                  <a:cubicBezTo>
                    <a:pt x="2114" y="6587"/>
                    <a:pt x="2093" y="6585"/>
                    <a:pt x="2072" y="6581"/>
                  </a:cubicBezTo>
                  <a:cubicBezTo>
                    <a:pt x="1929" y="6581"/>
                    <a:pt x="1834" y="6486"/>
                    <a:pt x="1786" y="6390"/>
                  </a:cubicBezTo>
                  <a:lnTo>
                    <a:pt x="572" y="4104"/>
                  </a:lnTo>
                  <a:cubicBezTo>
                    <a:pt x="500" y="3961"/>
                    <a:pt x="524" y="3771"/>
                    <a:pt x="643" y="3652"/>
                  </a:cubicBezTo>
                  <a:lnTo>
                    <a:pt x="2929" y="1342"/>
                  </a:lnTo>
                  <a:cubicBezTo>
                    <a:pt x="3382" y="889"/>
                    <a:pt x="3953" y="604"/>
                    <a:pt x="4596" y="508"/>
                  </a:cubicBezTo>
                  <a:cubicBezTo>
                    <a:pt x="4741" y="487"/>
                    <a:pt x="4884" y="476"/>
                    <a:pt x="5027" y="476"/>
                  </a:cubicBezTo>
                  <a:close/>
                  <a:moveTo>
                    <a:pt x="5010" y="1"/>
                  </a:moveTo>
                  <a:cubicBezTo>
                    <a:pt x="4849" y="1"/>
                    <a:pt x="4687" y="11"/>
                    <a:pt x="4525" y="32"/>
                  </a:cubicBezTo>
                  <a:cubicBezTo>
                    <a:pt x="3787" y="151"/>
                    <a:pt x="3120" y="484"/>
                    <a:pt x="2596" y="1008"/>
                  </a:cubicBezTo>
                  <a:lnTo>
                    <a:pt x="310" y="3318"/>
                  </a:lnTo>
                  <a:cubicBezTo>
                    <a:pt x="48" y="3580"/>
                    <a:pt x="0" y="3985"/>
                    <a:pt x="167" y="4319"/>
                  </a:cubicBezTo>
                  <a:lnTo>
                    <a:pt x="1358" y="6605"/>
                  </a:lnTo>
                  <a:cubicBezTo>
                    <a:pt x="1500" y="6843"/>
                    <a:pt x="1715" y="7010"/>
                    <a:pt x="2001" y="7057"/>
                  </a:cubicBezTo>
                  <a:lnTo>
                    <a:pt x="2120" y="7057"/>
                  </a:lnTo>
                  <a:cubicBezTo>
                    <a:pt x="2358" y="7057"/>
                    <a:pt x="2572" y="6962"/>
                    <a:pt x="2715" y="6795"/>
                  </a:cubicBezTo>
                  <a:lnTo>
                    <a:pt x="7549" y="1937"/>
                  </a:lnTo>
                  <a:cubicBezTo>
                    <a:pt x="7668" y="1818"/>
                    <a:pt x="7740" y="1651"/>
                    <a:pt x="7740" y="1485"/>
                  </a:cubicBezTo>
                  <a:cubicBezTo>
                    <a:pt x="7740" y="1342"/>
                    <a:pt x="7668" y="1175"/>
                    <a:pt x="7549" y="1080"/>
                  </a:cubicBezTo>
                  <a:cubicBezTo>
                    <a:pt x="7359" y="889"/>
                    <a:pt x="7049" y="651"/>
                    <a:pt x="6644" y="413"/>
                  </a:cubicBezTo>
                  <a:cubicBezTo>
                    <a:pt x="6143" y="134"/>
                    <a:pt x="5583" y="1"/>
                    <a:pt x="5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9"/>
            <p:cNvSpPr/>
            <p:nvPr/>
          </p:nvSpPr>
          <p:spPr>
            <a:xfrm>
              <a:off x="5568674" y="2728186"/>
              <a:ext cx="31923" cy="22554"/>
            </a:xfrm>
            <a:custGeom>
              <a:rect b="b" l="l" r="r" t="t"/>
              <a:pathLst>
                <a:path extrusionOk="0" h="674" w="954">
                  <a:moveTo>
                    <a:pt x="275" y="0"/>
                  </a:moveTo>
                  <a:cubicBezTo>
                    <a:pt x="172" y="0"/>
                    <a:pt x="68" y="53"/>
                    <a:pt x="48" y="173"/>
                  </a:cubicBezTo>
                  <a:cubicBezTo>
                    <a:pt x="1" y="292"/>
                    <a:pt x="48" y="411"/>
                    <a:pt x="191" y="459"/>
                  </a:cubicBezTo>
                  <a:cubicBezTo>
                    <a:pt x="310" y="506"/>
                    <a:pt x="453" y="554"/>
                    <a:pt x="572" y="625"/>
                  </a:cubicBezTo>
                  <a:cubicBezTo>
                    <a:pt x="620" y="649"/>
                    <a:pt x="644" y="673"/>
                    <a:pt x="691" y="673"/>
                  </a:cubicBezTo>
                  <a:cubicBezTo>
                    <a:pt x="763" y="673"/>
                    <a:pt x="858" y="625"/>
                    <a:pt x="882" y="530"/>
                  </a:cubicBezTo>
                  <a:cubicBezTo>
                    <a:pt x="953" y="435"/>
                    <a:pt x="906" y="292"/>
                    <a:pt x="810" y="221"/>
                  </a:cubicBezTo>
                  <a:cubicBezTo>
                    <a:pt x="644" y="149"/>
                    <a:pt x="501" y="78"/>
                    <a:pt x="334" y="6"/>
                  </a:cubicBezTo>
                  <a:cubicBezTo>
                    <a:pt x="315" y="2"/>
                    <a:pt x="29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9"/>
            <p:cNvSpPr/>
            <p:nvPr/>
          </p:nvSpPr>
          <p:spPr>
            <a:xfrm>
              <a:off x="5526445" y="2724405"/>
              <a:ext cx="31923" cy="18337"/>
            </a:xfrm>
            <a:custGeom>
              <a:rect b="b" l="l" r="r" t="t"/>
              <a:pathLst>
                <a:path extrusionOk="0" h="548" w="954">
                  <a:moveTo>
                    <a:pt x="691" y="0"/>
                  </a:moveTo>
                  <a:cubicBezTo>
                    <a:pt x="524" y="0"/>
                    <a:pt x="358" y="24"/>
                    <a:pt x="191" y="95"/>
                  </a:cubicBezTo>
                  <a:cubicBezTo>
                    <a:pt x="48" y="143"/>
                    <a:pt x="0" y="262"/>
                    <a:pt x="24" y="381"/>
                  </a:cubicBezTo>
                  <a:cubicBezTo>
                    <a:pt x="72" y="477"/>
                    <a:pt x="167" y="548"/>
                    <a:pt x="262" y="548"/>
                  </a:cubicBezTo>
                  <a:cubicBezTo>
                    <a:pt x="286" y="548"/>
                    <a:pt x="310" y="548"/>
                    <a:pt x="334" y="524"/>
                  </a:cubicBezTo>
                  <a:cubicBezTo>
                    <a:pt x="453" y="500"/>
                    <a:pt x="596" y="477"/>
                    <a:pt x="739" y="453"/>
                  </a:cubicBezTo>
                  <a:cubicBezTo>
                    <a:pt x="858" y="453"/>
                    <a:pt x="953" y="357"/>
                    <a:pt x="953" y="215"/>
                  </a:cubicBezTo>
                  <a:cubicBezTo>
                    <a:pt x="953" y="95"/>
                    <a:pt x="834" y="0"/>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9"/>
            <p:cNvSpPr/>
            <p:nvPr/>
          </p:nvSpPr>
          <p:spPr>
            <a:xfrm>
              <a:off x="5492179" y="2741136"/>
              <a:ext cx="27908" cy="26335"/>
            </a:xfrm>
            <a:custGeom>
              <a:rect b="b" l="l" r="r" t="t"/>
              <a:pathLst>
                <a:path extrusionOk="0" h="787" w="834">
                  <a:moveTo>
                    <a:pt x="593" y="0"/>
                  </a:moveTo>
                  <a:cubicBezTo>
                    <a:pt x="536" y="0"/>
                    <a:pt x="477" y="24"/>
                    <a:pt x="429" y="72"/>
                  </a:cubicBezTo>
                  <a:lnTo>
                    <a:pt x="96" y="405"/>
                  </a:lnTo>
                  <a:cubicBezTo>
                    <a:pt x="0" y="500"/>
                    <a:pt x="0" y="643"/>
                    <a:pt x="96" y="739"/>
                  </a:cubicBezTo>
                  <a:cubicBezTo>
                    <a:pt x="143" y="786"/>
                    <a:pt x="191" y="786"/>
                    <a:pt x="262" y="786"/>
                  </a:cubicBezTo>
                  <a:cubicBezTo>
                    <a:pt x="310" y="786"/>
                    <a:pt x="381" y="786"/>
                    <a:pt x="429" y="739"/>
                  </a:cubicBezTo>
                  <a:lnTo>
                    <a:pt x="739" y="405"/>
                  </a:lnTo>
                  <a:cubicBezTo>
                    <a:pt x="834" y="310"/>
                    <a:pt x="834" y="167"/>
                    <a:pt x="739" y="72"/>
                  </a:cubicBezTo>
                  <a:cubicBezTo>
                    <a:pt x="703" y="24"/>
                    <a:pt x="649"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9"/>
            <p:cNvSpPr/>
            <p:nvPr/>
          </p:nvSpPr>
          <p:spPr>
            <a:xfrm>
              <a:off x="5461895" y="2771420"/>
              <a:ext cx="27908" cy="27105"/>
            </a:xfrm>
            <a:custGeom>
              <a:rect b="b" l="l" r="r" t="t"/>
              <a:pathLst>
                <a:path extrusionOk="0" h="810" w="834">
                  <a:moveTo>
                    <a:pt x="584" y="0"/>
                  </a:moveTo>
                  <a:cubicBezTo>
                    <a:pt x="524" y="0"/>
                    <a:pt x="465" y="24"/>
                    <a:pt x="429" y="72"/>
                  </a:cubicBezTo>
                  <a:lnTo>
                    <a:pt x="96" y="405"/>
                  </a:lnTo>
                  <a:cubicBezTo>
                    <a:pt x="0" y="500"/>
                    <a:pt x="0" y="643"/>
                    <a:pt x="96" y="739"/>
                  </a:cubicBezTo>
                  <a:cubicBezTo>
                    <a:pt x="143" y="786"/>
                    <a:pt x="191" y="810"/>
                    <a:pt x="262" y="810"/>
                  </a:cubicBezTo>
                  <a:cubicBezTo>
                    <a:pt x="310" y="810"/>
                    <a:pt x="382" y="786"/>
                    <a:pt x="429" y="739"/>
                  </a:cubicBezTo>
                  <a:lnTo>
                    <a:pt x="739" y="405"/>
                  </a:lnTo>
                  <a:cubicBezTo>
                    <a:pt x="834" y="310"/>
                    <a:pt x="834" y="167"/>
                    <a:pt x="739" y="72"/>
                  </a:cubicBezTo>
                  <a:cubicBezTo>
                    <a:pt x="703" y="24"/>
                    <a:pt x="643"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9"/>
            <p:cNvSpPr/>
            <p:nvPr/>
          </p:nvSpPr>
          <p:spPr>
            <a:xfrm>
              <a:off x="5430809" y="2801703"/>
              <a:ext cx="28744" cy="27105"/>
            </a:xfrm>
            <a:custGeom>
              <a:rect b="b" l="l" r="r" t="t"/>
              <a:pathLst>
                <a:path extrusionOk="0" h="810" w="859">
                  <a:moveTo>
                    <a:pt x="596" y="0"/>
                  </a:moveTo>
                  <a:cubicBezTo>
                    <a:pt x="537" y="0"/>
                    <a:pt x="477" y="24"/>
                    <a:pt x="429" y="72"/>
                  </a:cubicBezTo>
                  <a:lnTo>
                    <a:pt x="96" y="405"/>
                  </a:lnTo>
                  <a:cubicBezTo>
                    <a:pt x="1" y="500"/>
                    <a:pt x="1" y="643"/>
                    <a:pt x="96" y="738"/>
                  </a:cubicBezTo>
                  <a:cubicBezTo>
                    <a:pt x="144" y="786"/>
                    <a:pt x="215" y="810"/>
                    <a:pt x="263" y="810"/>
                  </a:cubicBezTo>
                  <a:cubicBezTo>
                    <a:pt x="334" y="810"/>
                    <a:pt x="382" y="786"/>
                    <a:pt x="429" y="738"/>
                  </a:cubicBezTo>
                  <a:lnTo>
                    <a:pt x="763" y="405"/>
                  </a:lnTo>
                  <a:cubicBezTo>
                    <a:pt x="858" y="310"/>
                    <a:pt x="858" y="167"/>
                    <a:pt x="763" y="72"/>
                  </a:cubicBezTo>
                  <a:cubicBezTo>
                    <a:pt x="715" y="24"/>
                    <a:pt x="656"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9"/>
            <p:cNvSpPr/>
            <p:nvPr/>
          </p:nvSpPr>
          <p:spPr>
            <a:xfrm>
              <a:off x="5628438" y="2842327"/>
              <a:ext cx="16765" cy="15828"/>
            </a:xfrm>
            <a:custGeom>
              <a:rect b="b" l="l" r="r" t="t"/>
              <a:pathLst>
                <a:path extrusionOk="0" h="473" w="501">
                  <a:moveTo>
                    <a:pt x="239" y="1"/>
                  </a:moveTo>
                  <a:cubicBezTo>
                    <a:pt x="144" y="1"/>
                    <a:pt x="72" y="72"/>
                    <a:pt x="25" y="167"/>
                  </a:cubicBezTo>
                  <a:cubicBezTo>
                    <a:pt x="1" y="263"/>
                    <a:pt x="25" y="358"/>
                    <a:pt x="96" y="406"/>
                  </a:cubicBezTo>
                  <a:cubicBezTo>
                    <a:pt x="151" y="447"/>
                    <a:pt x="207" y="473"/>
                    <a:pt x="262" y="473"/>
                  </a:cubicBezTo>
                  <a:cubicBezTo>
                    <a:pt x="302" y="473"/>
                    <a:pt x="342" y="459"/>
                    <a:pt x="382" y="429"/>
                  </a:cubicBezTo>
                  <a:cubicBezTo>
                    <a:pt x="477" y="382"/>
                    <a:pt x="501" y="239"/>
                    <a:pt x="477" y="144"/>
                  </a:cubicBezTo>
                  <a:cubicBezTo>
                    <a:pt x="429" y="72"/>
                    <a:pt x="334"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 name="Google Shape;1265;p69"/>
          <p:cNvGrpSpPr/>
          <p:nvPr/>
        </p:nvGrpSpPr>
        <p:grpSpPr>
          <a:xfrm>
            <a:off x="7387997" y="2690139"/>
            <a:ext cx="369794" cy="400847"/>
            <a:chOff x="7387997" y="2690139"/>
            <a:chExt cx="369794" cy="400847"/>
          </a:xfrm>
        </p:grpSpPr>
        <p:sp>
          <p:nvSpPr>
            <p:cNvPr id="1266" name="Google Shape;1266;p69"/>
            <p:cNvSpPr/>
            <p:nvPr/>
          </p:nvSpPr>
          <p:spPr>
            <a:xfrm>
              <a:off x="7583217" y="3053509"/>
              <a:ext cx="15962" cy="37478"/>
            </a:xfrm>
            <a:custGeom>
              <a:rect b="b" l="l" r="r" t="t"/>
              <a:pathLst>
                <a:path extrusionOk="0" h="1120" w="477">
                  <a:moveTo>
                    <a:pt x="239" y="1"/>
                  </a:moveTo>
                  <a:cubicBezTo>
                    <a:pt x="120" y="1"/>
                    <a:pt x="1" y="120"/>
                    <a:pt x="1" y="239"/>
                  </a:cubicBezTo>
                  <a:lnTo>
                    <a:pt x="1" y="882"/>
                  </a:lnTo>
                  <a:cubicBezTo>
                    <a:pt x="1" y="1001"/>
                    <a:pt x="120" y="1120"/>
                    <a:pt x="239" y="1120"/>
                  </a:cubicBezTo>
                  <a:cubicBezTo>
                    <a:pt x="358" y="1120"/>
                    <a:pt x="477" y="1001"/>
                    <a:pt x="477" y="882"/>
                  </a:cubicBezTo>
                  <a:lnTo>
                    <a:pt x="477" y="239"/>
                  </a:lnTo>
                  <a:cubicBezTo>
                    <a:pt x="477" y="120"/>
                    <a:pt x="358"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9"/>
            <p:cNvSpPr/>
            <p:nvPr/>
          </p:nvSpPr>
          <p:spPr>
            <a:xfrm>
              <a:off x="7509901" y="3024831"/>
              <a:ext cx="15962" cy="66155"/>
            </a:xfrm>
            <a:custGeom>
              <a:rect b="b" l="l" r="r" t="t"/>
              <a:pathLst>
                <a:path extrusionOk="0" h="1977" w="477">
                  <a:moveTo>
                    <a:pt x="239" y="0"/>
                  </a:moveTo>
                  <a:cubicBezTo>
                    <a:pt x="96" y="0"/>
                    <a:pt x="1" y="95"/>
                    <a:pt x="1" y="215"/>
                  </a:cubicBezTo>
                  <a:lnTo>
                    <a:pt x="1" y="1739"/>
                  </a:lnTo>
                  <a:cubicBezTo>
                    <a:pt x="1" y="1858"/>
                    <a:pt x="96" y="1977"/>
                    <a:pt x="239" y="1977"/>
                  </a:cubicBezTo>
                  <a:cubicBezTo>
                    <a:pt x="358" y="1977"/>
                    <a:pt x="477" y="1858"/>
                    <a:pt x="477" y="1739"/>
                  </a:cubicBezTo>
                  <a:lnTo>
                    <a:pt x="477" y="215"/>
                  </a:lnTo>
                  <a:cubicBezTo>
                    <a:pt x="477" y="95"/>
                    <a:pt x="358"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9"/>
            <p:cNvSpPr/>
            <p:nvPr/>
          </p:nvSpPr>
          <p:spPr>
            <a:xfrm>
              <a:off x="7387997" y="2690139"/>
              <a:ext cx="369794" cy="400847"/>
            </a:xfrm>
            <a:custGeom>
              <a:rect b="b" l="l" r="r" t="t"/>
              <a:pathLst>
                <a:path extrusionOk="0" h="11979" w="11051">
                  <a:moveTo>
                    <a:pt x="3858" y="476"/>
                  </a:moveTo>
                  <a:cubicBezTo>
                    <a:pt x="4549" y="476"/>
                    <a:pt x="5096" y="1024"/>
                    <a:pt x="5096" y="1715"/>
                  </a:cubicBezTo>
                  <a:cubicBezTo>
                    <a:pt x="5096" y="1739"/>
                    <a:pt x="5096" y="1762"/>
                    <a:pt x="5096" y="1786"/>
                  </a:cubicBezTo>
                  <a:cubicBezTo>
                    <a:pt x="5073" y="2429"/>
                    <a:pt x="4525" y="2953"/>
                    <a:pt x="3858" y="2953"/>
                  </a:cubicBezTo>
                  <a:cubicBezTo>
                    <a:pt x="3167" y="2953"/>
                    <a:pt x="2596" y="2405"/>
                    <a:pt x="2596" y="1715"/>
                  </a:cubicBezTo>
                  <a:cubicBezTo>
                    <a:pt x="2596" y="1024"/>
                    <a:pt x="3167" y="476"/>
                    <a:pt x="3858" y="476"/>
                  </a:cubicBezTo>
                  <a:close/>
                  <a:moveTo>
                    <a:pt x="5882" y="2024"/>
                  </a:moveTo>
                  <a:lnTo>
                    <a:pt x="5882" y="2953"/>
                  </a:lnTo>
                  <a:lnTo>
                    <a:pt x="5763" y="2953"/>
                  </a:lnTo>
                  <a:cubicBezTo>
                    <a:pt x="5763" y="2858"/>
                    <a:pt x="5692" y="2763"/>
                    <a:pt x="5573" y="2739"/>
                  </a:cubicBezTo>
                  <a:cubicBezTo>
                    <a:pt x="5558" y="2736"/>
                    <a:pt x="5543" y="2735"/>
                    <a:pt x="5529" y="2735"/>
                  </a:cubicBezTo>
                  <a:cubicBezTo>
                    <a:pt x="5406" y="2735"/>
                    <a:pt x="5308" y="2823"/>
                    <a:pt x="5287" y="2929"/>
                  </a:cubicBezTo>
                  <a:lnTo>
                    <a:pt x="5287" y="2953"/>
                  </a:lnTo>
                  <a:lnTo>
                    <a:pt x="5025" y="2953"/>
                  </a:lnTo>
                  <a:cubicBezTo>
                    <a:pt x="5287" y="2715"/>
                    <a:pt x="5477" y="2382"/>
                    <a:pt x="5549" y="2024"/>
                  </a:cubicBezTo>
                  <a:close/>
                  <a:moveTo>
                    <a:pt x="2167" y="2024"/>
                  </a:moveTo>
                  <a:cubicBezTo>
                    <a:pt x="2239" y="2382"/>
                    <a:pt x="2405" y="2715"/>
                    <a:pt x="2667" y="2953"/>
                  </a:cubicBezTo>
                  <a:lnTo>
                    <a:pt x="2453" y="2953"/>
                  </a:lnTo>
                  <a:lnTo>
                    <a:pt x="2453" y="2929"/>
                  </a:lnTo>
                  <a:cubicBezTo>
                    <a:pt x="2432" y="2805"/>
                    <a:pt x="2339" y="2734"/>
                    <a:pt x="2220" y="2734"/>
                  </a:cubicBezTo>
                  <a:cubicBezTo>
                    <a:pt x="2203" y="2734"/>
                    <a:pt x="2185" y="2736"/>
                    <a:pt x="2167" y="2739"/>
                  </a:cubicBezTo>
                  <a:cubicBezTo>
                    <a:pt x="2072" y="2763"/>
                    <a:pt x="1977" y="2858"/>
                    <a:pt x="1977" y="2953"/>
                  </a:cubicBezTo>
                  <a:cubicBezTo>
                    <a:pt x="1929" y="2953"/>
                    <a:pt x="1881" y="2977"/>
                    <a:pt x="1834" y="2977"/>
                  </a:cubicBezTo>
                  <a:lnTo>
                    <a:pt x="1834" y="2024"/>
                  </a:lnTo>
                  <a:close/>
                  <a:moveTo>
                    <a:pt x="9454" y="2310"/>
                  </a:moveTo>
                  <a:cubicBezTo>
                    <a:pt x="10074" y="2310"/>
                    <a:pt x="10598" y="2834"/>
                    <a:pt x="10598" y="3453"/>
                  </a:cubicBezTo>
                  <a:cubicBezTo>
                    <a:pt x="10574" y="3596"/>
                    <a:pt x="10550" y="3739"/>
                    <a:pt x="10502" y="3858"/>
                  </a:cubicBezTo>
                  <a:cubicBezTo>
                    <a:pt x="10455" y="3977"/>
                    <a:pt x="9931" y="4954"/>
                    <a:pt x="9478" y="5787"/>
                  </a:cubicBezTo>
                  <a:lnTo>
                    <a:pt x="9454" y="5859"/>
                  </a:lnTo>
                  <a:lnTo>
                    <a:pt x="9407" y="5763"/>
                  </a:lnTo>
                  <a:cubicBezTo>
                    <a:pt x="8954" y="4954"/>
                    <a:pt x="8430" y="3977"/>
                    <a:pt x="8383" y="3858"/>
                  </a:cubicBezTo>
                  <a:cubicBezTo>
                    <a:pt x="8335" y="3739"/>
                    <a:pt x="8311" y="3596"/>
                    <a:pt x="8311" y="3453"/>
                  </a:cubicBezTo>
                  <a:cubicBezTo>
                    <a:pt x="8311" y="2834"/>
                    <a:pt x="8811" y="2310"/>
                    <a:pt x="9454" y="2310"/>
                  </a:cubicBezTo>
                  <a:close/>
                  <a:moveTo>
                    <a:pt x="2048" y="3429"/>
                  </a:moveTo>
                  <a:lnTo>
                    <a:pt x="2239" y="4430"/>
                  </a:lnTo>
                  <a:cubicBezTo>
                    <a:pt x="2239" y="4501"/>
                    <a:pt x="2262" y="4596"/>
                    <a:pt x="2286" y="4692"/>
                  </a:cubicBezTo>
                  <a:cubicBezTo>
                    <a:pt x="2310" y="4858"/>
                    <a:pt x="2334" y="5025"/>
                    <a:pt x="2358" y="5192"/>
                  </a:cubicBezTo>
                  <a:cubicBezTo>
                    <a:pt x="2382" y="5263"/>
                    <a:pt x="2382" y="5335"/>
                    <a:pt x="2405" y="5406"/>
                  </a:cubicBezTo>
                  <a:cubicBezTo>
                    <a:pt x="2405" y="5501"/>
                    <a:pt x="2429" y="5597"/>
                    <a:pt x="2429" y="5668"/>
                  </a:cubicBezTo>
                  <a:cubicBezTo>
                    <a:pt x="2453" y="5716"/>
                    <a:pt x="2453" y="5763"/>
                    <a:pt x="2453" y="5811"/>
                  </a:cubicBezTo>
                  <a:cubicBezTo>
                    <a:pt x="2382" y="5811"/>
                    <a:pt x="2310" y="5787"/>
                    <a:pt x="2239" y="5787"/>
                  </a:cubicBezTo>
                  <a:lnTo>
                    <a:pt x="1953" y="5787"/>
                  </a:lnTo>
                  <a:lnTo>
                    <a:pt x="1953" y="4906"/>
                  </a:lnTo>
                  <a:cubicBezTo>
                    <a:pt x="1953" y="4787"/>
                    <a:pt x="1834" y="4668"/>
                    <a:pt x="1715" y="4668"/>
                  </a:cubicBezTo>
                  <a:cubicBezTo>
                    <a:pt x="1596" y="4668"/>
                    <a:pt x="1477" y="4787"/>
                    <a:pt x="1477" y="4906"/>
                  </a:cubicBezTo>
                  <a:lnTo>
                    <a:pt x="1477" y="5811"/>
                  </a:lnTo>
                  <a:cubicBezTo>
                    <a:pt x="1477" y="6073"/>
                    <a:pt x="1691" y="6263"/>
                    <a:pt x="1929" y="6263"/>
                  </a:cubicBezTo>
                  <a:lnTo>
                    <a:pt x="2239" y="6263"/>
                  </a:lnTo>
                  <a:cubicBezTo>
                    <a:pt x="2501" y="6263"/>
                    <a:pt x="2715" y="6478"/>
                    <a:pt x="2715" y="6740"/>
                  </a:cubicBezTo>
                  <a:cubicBezTo>
                    <a:pt x="2715" y="7002"/>
                    <a:pt x="2501" y="7216"/>
                    <a:pt x="2239" y="7216"/>
                  </a:cubicBezTo>
                  <a:lnTo>
                    <a:pt x="1453" y="7216"/>
                  </a:lnTo>
                  <a:cubicBezTo>
                    <a:pt x="905" y="7216"/>
                    <a:pt x="476" y="6787"/>
                    <a:pt x="476" y="6240"/>
                  </a:cubicBezTo>
                  <a:lnTo>
                    <a:pt x="476" y="4930"/>
                  </a:lnTo>
                  <a:cubicBezTo>
                    <a:pt x="476" y="4096"/>
                    <a:pt x="1143" y="3429"/>
                    <a:pt x="1977" y="3429"/>
                  </a:cubicBezTo>
                  <a:close/>
                  <a:moveTo>
                    <a:pt x="5811" y="3429"/>
                  </a:moveTo>
                  <a:cubicBezTo>
                    <a:pt x="6382" y="3429"/>
                    <a:pt x="6906" y="3739"/>
                    <a:pt x="7144" y="4263"/>
                  </a:cubicBezTo>
                  <a:lnTo>
                    <a:pt x="7859" y="5668"/>
                  </a:lnTo>
                  <a:cubicBezTo>
                    <a:pt x="8002" y="5930"/>
                    <a:pt x="8288" y="6097"/>
                    <a:pt x="8597" y="6097"/>
                  </a:cubicBezTo>
                  <a:lnTo>
                    <a:pt x="9050" y="6097"/>
                  </a:lnTo>
                  <a:cubicBezTo>
                    <a:pt x="9121" y="6240"/>
                    <a:pt x="9169" y="6335"/>
                    <a:pt x="9240" y="6430"/>
                  </a:cubicBezTo>
                  <a:cubicBezTo>
                    <a:pt x="9264" y="6502"/>
                    <a:pt x="9335" y="6549"/>
                    <a:pt x="9407" y="6573"/>
                  </a:cubicBezTo>
                  <a:cubicBezTo>
                    <a:pt x="9502" y="6573"/>
                    <a:pt x="9597" y="6525"/>
                    <a:pt x="9645" y="6454"/>
                  </a:cubicBezTo>
                  <a:cubicBezTo>
                    <a:pt x="9693" y="6382"/>
                    <a:pt x="9740" y="6287"/>
                    <a:pt x="9788" y="6192"/>
                  </a:cubicBezTo>
                  <a:cubicBezTo>
                    <a:pt x="9931" y="6263"/>
                    <a:pt x="10026" y="6430"/>
                    <a:pt x="10026" y="6597"/>
                  </a:cubicBezTo>
                  <a:cubicBezTo>
                    <a:pt x="10026" y="6859"/>
                    <a:pt x="9812" y="7073"/>
                    <a:pt x="9550" y="7073"/>
                  </a:cubicBezTo>
                  <a:lnTo>
                    <a:pt x="7787" y="7073"/>
                  </a:lnTo>
                  <a:cubicBezTo>
                    <a:pt x="7478" y="7073"/>
                    <a:pt x="7192" y="6883"/>
                    <a:pt x="7049" y="6597"/>
                  </a:cubicBezTo>
                  <a:lnTo>
                    <a:pt x="6287" y="5073"/>
                  </a:lnTo>
                  <a:cubicBezTo>
                    <a:pt x="6248" y="4994"/>
                    <a:pt x="6159" y="4948"/>
                    <a:pt x="6076" y="4948"/>
                  </a:cubicBezTo>
                  <a:cubicBezTo>
                    <a:pt x="6059" y="4948"/>
                    <a:pt x="6042" y="4950"/>
                    <a:pt x="6025" y="4954"/>
                  </a:cubicBezTo>
                  <a:cubicBezTo>
                    <a:pt x="5906" y="4977"/>
                    <a:pt x="5835" y="5073"/>
                    <a:pt x="5835" y="5168"/>
                  </a:cubicBezTo>
                  <a:lnTo>
                    <a:pt x="5835" y="7240"/>
                  </a:lnTo>
                  <a:cubicBezTo>
                    <a:pt x="5406" y="6740"/>
                    <a:pt x="5239" y="6049"/>
                    <a:pt x="5358" y="5358"/>
                  </a:cubicBezTo>
                  <a:lnTo>
                    <a:pt x="5692" y="3429"/>
                  </a:lnTo>
                  <a:close/>
                  <a:moveTo>
                    <a:pt x="3858" y="0"/>
                  </a:moveTo>
                  <a:cubicBezTo>
                    <a:pt x="2953" y="0"/>
                    <a:pt x="2215" y="691"/>
                    <a:pt x="2143" y="1548"/>
                  </a:cubicBezTo>
                  <a:lnTo>
                    <a:pt x="1596" y="1548"/>
                  </a:lnTo>
                  <a:cubicBezTo>
                    <a:pt x="1477" y="1548"/>
                    <a:pt x="1358" y="1667"/>
                    <a:pt x="1358" y="1786"/>
                  </a:cubicBezTo>
                  <a:lnTo>
                    <a:pt x="1358" y="3072"/>
                  </a:lnTo>
                  <a:cubicBezTo>
                    <a:pt x="572" y="3334"/>
                    <a:pt x="0" y="4072"/>
                    <a:pt x="0" y="4930"/>
                  </a:cubicBezTo>
                  <a:lnTo>
                    <a:pt x="0" y="6240"/>
                  </a:lnTo>
                  <a:cubicBezTo>
                    <a:pt x="0" y="6954"/>
                    <a:pt x="500" y="7526"/>
                    <a:pt x="1167" y="7668"/>
                  </a:cubicBezTo>
                  <a:cubicBezTo>
                    <a:pt x="1096" y="7716"/>
                    <a:pt x="1072" y="7787"/>
                    <a:pt x="1072" y="7859"/>
                  </a:cubicBezTo>
                  <a:cubicBezTo>
                    <a:pt x="1072" y="7978"/>
                    <a:pt x="1167" y="8097"/>
                    <a:pt x="1310" y="8097"/>
                  </a:cubicBezTo>
                  <a:lnTo>
                    <a:pt x="1381" y="8097"/>
                  </a:lnTo>
                  <a:lnTo>
                    <a:pt x="1381" y="11741"/>
                  </a:lnTo>
                  <a:cubicBezTo>
                    <a:pt x="1381" y="11860"/>
                    <a:pt x="1500" y="11979"/>
                    <a:pt x="1619" y="11979"/>
                  </a:cubicBezTo>
                  <a:cubicBezTo>
                    <a:pt x="1762" y="11979"/>
                    <a:pt x="1858" y="11884"/>
                    <a:pt x="1858" y="11741"/>
                  </a:cubicBezTo>
                  <a:lnTo>
                    <a:pt x="1858" y="7930"/>
                  </a:lnTo>
                  <a:cubicBezTo>
                    <a:pt x="1953" y="7883"/>
                    <a:pt x="2048" y="7787"/>
                    <a:pt x="2143" y="7692"/>
                  </a:cubicBezTo>
                  <a:lnTo>
                    <a:pt x="2239" y="7692"/>
                  </a:lnTo>
                  <a:cubicBezTo>
                    <a:pt x="2763" y="7692"/>
                    <a:pt x="3191" y="7264"/>
                    <a:pt x="3191" y="6740"/>
                  </a:cubicBezTo>
                  <a:cubicBezTo>
                    <a:pt x="3191" y="6478"/>
                    <a:pt x="3072" y="6240"/>
                    <a:pt x="2905" y="6073"/>
                  </a:cubicBezTo>
                  <a:cubicBezTo>
                    <a:pt x="2929" y="5906"/>
                    <a:pt x="2929" y="5763"/>
                    <a:pt x="2905" y="5644"/>
                  </a:cubicBezTo>
                  <a:cubicBezTo>
                    <a:pt x="2905" y="5525"/>
                    <a:pt x="2882" y="5430"/>
                    <a:pt x="2858" y="5311"/>
                  </a:cubicBezTo>
                  <a:cubicBezTo>
                    <a:pt x="2858" y="5263"/>
                    <a:pt x="2834" y="5192"/>
                    <a:pt x="2834" y="5120"/>
                  </a:cubicBezTo>
                  <a:cubicBezTo>
                    <a:pt x="2810" y="4954"/>
                    <a:pt x="2763" y="4763"/>
                    <a:pt x="2739" y="4596"/>
                  </a:cubicBezTo>
                  <a:cubicBezTo>
                    <a:pt x="2715" y="4525"/>
                    <a:pt x="2715" y="4430"/>
                    <a:pt x="2691" y="4334"/>
                  </a:cubicBezTo>
                  <a:lnTo>
                    <a:pt x="2548" y="3429"/>
                  </a:lnTo>
                  <a:lnTo>
                    <a:pt x="5215" y="3429"/>
                  </a:lnTo>
                  <a:lnTo>
                    <a:pt x="4906" y="5287"/>
                  </a:lnTo>
                  <a:cubicBezTo>
                    <a:pt x="4763" y="6144"/>
                    <a:pt x="5001" y="7002"/>
                    <a:pt x="5549" y="7645"/>
                  </a:cubicBezTo>
                  <a:cubicBezTo>
                    <a:pt x="5573" y="7668"/>
                    <a:pt x="5573" y="7668"/>
                    <a:pt x="5596" y="7692"/>
                  </a:cubicBezTo>
                  <a:lnTo>
                    <a:pt x="5644" y="7740"/>
                  </a:lnTo>
                  <a:cubicBezTo>
                    <a:pt x="5692" y="7811"/>
                    <a:pt x="5763" y="7859"/>
                    <a:pt x="5835" y="7907"/>
                  </a:cubicBezTo>
                  <a:lnTo>
                    <a:pt x="5835" y="9335"/>
                  </a:lnTo>
                  <a:cubicBezTo>
                    <a:pt x="5835" y="9455"/>
                    <a:pt x="5930" y="9574"/>
                    <a:pt x="6073" y="9574"/>
                  </a:cubicBezTo>
                  <a:cubicBezTo>
                    <a:pt x="6192" y="9574"/>
                    <a:pt x="6311" y="9455"/>
                    <a:pt x="6311" y="9335"/>
                  </a:cubicBezTo>
                  <a:lnTo>
                    <a:pt x="6311" y="8097"/>
                  </a:lnTo>
                  <a:lnTo>
                    <a:pt x="6454" y="8097"/>
                  </a:lnTo>
                  <a:cubicBezTo>
                    <a:pt x="6573" y="8097"/>
                    <a:pt x="6692" y="8002"/>
                    <a:pt x="6692" y="7859"/>
                  </a:cubicBezTo>
                  <a:cubicBezTo>
                    <a:pt x="6692" y="7740"/>
                    <a:pt x="6573" y="7621"/>
                    <a:pt x="6454" y="7621"/>
                  </a:cubicBezTo>
                  <a:lnTo>
                    <a:pt x="6311" y="7621"/>
                  </a:lnTo>
                  <a:lnTo>
                    <a:pt x="6311" y="6168"/>
                  </a:lnTo>
                  <a:lnTo>
                    <a:pt x="6621" y="6811"/>
                  </a:lnTo>
                  <a:cubicBezTo>
                    <a:pt x="6859" y="7264"/>
                    <a:pt x="7311" y="7549"/>
                    <a:pt x="7787" y="7549"/>
                  </a:cubicBezTo>
                  <a:lnTo>
                    <a:pt x="9550" y="7549"/>
                  </a:lnTo>
                  <a:cubicBezTo>
                    <a:pt x="10074" y="7549"/>
                    <a:pt x="10478" y="7121"/>
                    <a:pt x="10478" y="6597"/>
                  </a:cubicBezTo>
                  <a:cubicBezTo>
                    <a:pt x="10478" y="6240"/>
                    <a:pt x="10312" y="5954"/>
                    <a:pt x="10026" y="5787"/>
                  </a:cubicBezTo>
                  <a:cubicBezTo>
                    <a:pt x="10431" y="5025"/>
                    <a:pt x="10907" y="4120"/>
                    <a:pt x="10955" y="4049"/>
                  </a:cubicBezTo>
                  <a:cubicBezTo>
                    <a:pt x="11026" y="3858"/>
                    <a:pt x="11050" y="3668"/>
                    <a:pt x="11050" y="3453"/>
                  </a:cubicBezTo>
                  <a:cubicBezTo>
                    <a:pt x="11050" y="2572"/>
                    <a:pt x="10336" y="1858"/>
                    <a:pt x="9454" y="1858"/>
                  </a:cubicBezTo>
                  <a:cubicBezTo>
                    <a:pt x="8549" y="1858"/>
                    <a:pt x="7835" y="2572"/>
                    <a:pt x="7835" y="3453"/>
                  </a:cubicBezTo>
                  <a:cubicBezTo>
                    <a:pt x="7835" y="3644"/>
                    <a:pt x="7883" y="3858"/>
                    <a:pt x="7954" y="4025"/>
                  </a:cubicBezTo>
                  <a:cubicBezTo>
                    <a:pt x="7978" y="4096"/>
                    <a:pt x="8407" y="4930"/>
                    <a:pt x="8788" y="5644"/>
                  </a:cubicBezTo>
                  <a:lnTo>
                    <a:pt x="8597" y="5644"/>
                  </a:lnTo>
                  <a:cubicBezTo>
                    <a:pt x="8454" y="5644"/>
                    <a:pt x="8335" y="5573"/>
                    <a:pt x="8288" y="5454"/>
                  </a:cubicBezTo>
                  <a:lnTo>
                    <a:pt x="7573" y="4049"/>
                  </a:lnTo>
                  <a:cubicBezTo>
                    <a:pt x="7311" y="3549"/>
                    <a:pt x="6882" y="3168"/>
                    <a:pt x="6359" y="3025"/>
                  </a:cubicBezTo>
                  <a:lnTo>
                    <a:pt x="6359" y="1786"/>
                  </a:lnTo>
                  <a:cubicBezTo>
                    <a:pt x="6359" y="1667"/>
                    <a:pt x="6239" y="1548"/>
                    <a:pt x="6120" y="1548"/>
                  </a:cubicBezTo>
                  <a:lnTo>
                    <a:pt x="5549" y="1548"/>
                  </a:lnTo>
                  <a:cubicBezTo>
                    <a:pt x="5477" y="691"/>
                    <a:pt x="4739" y="0"/>
                    <a:pt x="38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9"/>
            <p:cNvSpPr/>
            <p:nvPr/>
          </p:nvSpPr>
          <p:spPr>
            <a:xfrm>
              <a:off x="7678050" y="2779384"/>
              <a:ext cx="51833" cy="52637"/>
            </a:xfrm>
            <a:custGeom>
              <a:rect b="b" l="l" r="r" t="t"/>
              <a:pathLst>
                <a:path extrusionOk="0" h="1573" w="1549">
                  <a:moveTo>
                    <a:pt x="786" y="477"/>
                  </a:moveTo>
                  <a:cubicBezTo>
                    <a:pt x="953" y="477"/>
                    <a:pt x="1096" y="620"/>
                    <a:pt x="1096" y="786"/>
                  </a:cubicBezTo>
                  <a:cubicBezTo>
                    <a:pt x="1096" y="953"/>
                    <a:pt x="953" y="1096"/>
                    <a:pt x="786" y="1096"/>
                  </a:cubicBezTo>
                  <a:cubicBezTo>
                    <a:pt x="596" y="1096"/>
                    <a:pt x="477" y="953"/>
                    <a:pt x="477" y="786"/>
                  </a:cubicBezTo>
                  <a:cubicBezTo>
                    <a:pt x="477" y="620"/>
                    <a:pt x="596" y="477"/>
                    <a:pt x="786" y="477"/>
                  </a:cubicBezTo>
                  <a:close/>
                  <a:moveTo>
                    <a:pt x="786" y="0"/>
                  </a:moveTo>
                  <a:cubicBezTo>
                    <a:pt x="358" y="0"/>
                    <a:pt x="1" y="358"/>
                    <a:pt x="1" y="786"/>
                  </a:cubicBezTo>
                  <a:cubicBezTo>
                    <a:pt x="1" y="1215"/>
                    <a:pt x="358" y="1572"/>
                    <a:pt x="786" y="1572"/>
                  </a:cubicBezTo>
                  <a:cubicBezTo>
                    <a:pt x="1215" y="1572"/>
                    <a:pt x="1549" y="1215"/>
                    <a:pt x="1549" y="786"/>
                  </a:cubicBezTo>
                  <a:cubicBezTo>
                    <a:pt x="1549" y="358"/>
                    <a:pt x="1215" y="0"/>
                    <a:pt x="7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9"/>
            <p:cNvSpPr/>
            <p:nvPr/>
          </p:nvSpPr>
          <p:spPr>
            <a:xfrm>
              <a:off x="7582414" y="3024028"/>
              <a:ext cx="17568" cy="15560"/>
            </a:xfrm>
            <a:custGeom>
              <a:rect b="b" l="l" r="r" t="t"/>
              <a:pathLst>
                <a:path extrusionOk="0" h="465" w="525">
                  <a:moveTo>
                    <a:pt x="239" y="0"/>
                  </a:moveTo>
                  <a:cubicBezTo>
                    <a:pt x="144" y="0"/>
                    <a:pt x="72" y="72"/>
                    <a:pt x="48" y="167"/>
                  </a:cubicBezTo>
                  <a:cubicBezTo>
                    <a:pt x="1" y="262"/>
                    <a:pt x="48" y="381"/>
                    <a:pt x="120" y="429"/>
                  </a:cubicBezTo>
                  <a:cubicBezTo>
                    <a:pt x="168" y="453"/>
                    <a:pt x="215" y="465"/>
                    <a:pt x="260" y="465"/>
                  </a:cubicBezTo>
                  <a:cubicBezTo>
                    <a:pt x="304" y="465"/>
                    <a:pt x="346" y="453"/>
                    <a:pt x="382" y="429"/>
                  </a:cubicBezTo>
                  <a:cubicBezTo>
                    <a:pt x="477" y="381"/>
                    <a:pt x="525" y="262"/>
                    <a:pt x="477" y="143"/>
                  </a:cubicBezTo>
                  <a:cubicBezTo>
                    <a:pt x="429" y="48"/>
                    <a:pt x="334"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 name="Google Shape;1271;p69"/>
          <p:cNvGrpSpPr/>
          <p:nvPr/>
        </p:nvGrpSpPr>
        <p:grpSpPr>
          <a:xfrm>
            <a:off x="5382991" y="1446974"/>
            <a:ext cx="400881" cy="400881"/>
            <a:chOff x="5382991" y="1446974"/>
            <a:chExt cx="400881" cy="400881"/>
          </a:xfrm>
        </p:grpSpPr>
        <p:sp>
          <p:nvSpPr>
            <p:cNvPr id="1272" name="Google Shape;1272;p69"/>
            <p:cNvSpPr/>
            <p:nvPr/>
          </p:nvSpPr>
          <p:spPr>
            <a:xfrm>
              <a:off x="5382991" y="1446974"/>
              <a:ext cx="400881" cy="400881"/>
            </a:xfrm>
            <a:custGeom>
              <a:rect b="b" l="l" r="r" t="t"/>
              <a:pathLst>
                <a:path extrusionOk="0" h="11980" w="11980">
                  <a:moveTo>
                    <a:pt x="8050" y="549"/>
                  </a:moveTo>
                  <a:cubicBezTo>
                    <a:pt x="8169" y="644"/>
                    <a:pt x="8288" y="691"/>
                    <a:pt x="8407" y="715"/>
                  </a:cubicBezTo>
                  <a:cubicBezTo>
                    <a:pt x="8477" y="743"/>
                    <a:pt x="8547" y="755"/>
                    <a:pt x="8612" y="755"/>
                  </a:cubicBezTo>
                  <a:cubicBezTo>
                    <a:pt x="8658" y="755"/>
                    <a:pt x="8701" y="749"/>
                    <a:pt x="8741" y="739"/>
                  </a:cubicBezTo>
                  <a:lnTo>
                    <a:pt x="9408" y="1382"/>
                  </a:lnTo>
                  <a:cubicBezTo>
                    <a:pt x="9336" y="1644"/>
                    <a:pt x="9455" y="1977"/>
                    <a:pt x="9717" y="2263"/>
                  </a:cubicBezTo>
                  <a:cubicBezTo>
                    <a:pt x="9884" y="2406"/>
                    <a:pt x="10074" y="2525"/>
                    <a:pt x="10241" y="2573"/>
                  </a:cubicBezTo>
                  <a:cubicBezTo>
                    <a:pt x="10310" y="2586"/>
                    <a:pt x="10379" y="2600"/>
                    <a:pt x="10447" y="2600"/>
                  </a:cubicBezTo>
                  <a:cubicBezTo>
                    <a:pt x="10498" y="2600"/>
                    <a:pt x="10548" y="2593"/>
                    <a:pt x="10598" y="2573"/>
                  </a:cubicBezTo>
                  <a:lnTo>
                    <a:pt x="11241" y="3240"/>
                  </a:lnTo>
                  <a:cubicBezTo>
                    <a:pt x="11194" y="3430"/>
                    <a:pt x="11241" y="3692"/>
                    <a:pt x="11408" y="3930"/>
                  </a:cubicBezTo>
                  <a:lnTo>
                    <a:pt x="11146" y="4192"/>
                  </a:lnTo>
                  <a:lnTo>
                    <a:pt x="7788" y="810"/>
                  </a:lnTo>
                  <a:lnTo>
                    <a:pt x="8050" y="549"/>
                  </a:lnTo>
                  <a:close/>
                  <a:moveTo>
                    <a:pt x="7455" y="1144"/>
                  </a:moveTo>
                  <a:lnTo>
                    <a:pt x="10836" y="4526"/>
                  </a:lnTo>
                  <a:lnTo>
                    <a:pt x="9860" y="5478"/>
                  </a:lnTo>
                  <a:lnTo>
                    <a:pt x="8765" y="4383"/>
                  </a:lnTo>
                  <a:cubicBezTo>
                    <a:pt x="8717" y="4335"/>
                    <a:pt x="8657" y="4311"/>
                    <a:pt x="8598" y="4311"/>
                  </a:cubicBezTo>
                  <a:cubicBezTo>
                    <a:pt x="8538" y="4311"/>
                    <a:pt x="8479" y="4335"/>
                    <a:pt x="8431" y="4383"/>
                  </a:cubicBezTo>
                  <a:cubicBezTo>
                    <a:pt x="8336" y="4478"/>
                    <a:pt x="8336" y="4621"/>
                    <a:pt x="8431" y="4716"/>
                  </a:cubicBezTo>
                  <a:lnTo>
                    <a:pt x="9479" y="5740"/>
                  </a:lnTo>
                  <a:lnTo>
                    <a:pt x="7907" y="6526"/>
                  </a:lnTo>
                  <a:lnTo>
                    <a:pt x="7860" y="6478"/>
                  </a:lnTo>
                  <a:lnTo>
                    <a:pt x="5454" y="4073"/>
                  </a:lnTo>
                  <a:lnTo>
                    <a:pt x="6240" y="2501"/>
                  </a:lnTo>
                  <a:lnTo>
                    <a:pt x="7193" y="3454"/>
                  </a:lnTo>
                  <a:cubicBezTo>
                    <a:pt x="7240" y="3502"/>
                    <a:pt x="7300" y="3525"/>
                    <a:pt x="7360" y="3525"/>
                  </a:cubicBezTo>
                  <a:cubicBezTo>
                    <a:pt x="7419" y="3525"/>
                    <a:pt x="7479" y="3502"/>
                    <a:pt x="7526" y="3454"/>
                  </a:cubicBezTo>
                  <a:cubicBezTo>
                    <a:pt x="7621" y="3359"/>
                    <a:pt x="7621" y="3216"/>
                    <a:pt x="7526" y="3120"/>
                  </a:cubicBezTo>
                  <a:lnTo>
                    <a:pt x="6502" y="2120"/>
                  </a:lnTo>
                  <a:lnTo>
                    <a:pt x="7455" y="1144"/>
                  </a:lnTo>
                  <a:close/>
                  <a:moveTo>
                    <a:pt x="5335" y="6193"/>
                  </a:moveTo>
                  <a:cubicBezTo>
                    <a:pt x="5454" y="6193"/>
                    <a:pt x="5573" y="6240"/>
                    <a:pt x="5645" y="6335"/>
                  </a:cubicBezTo>
                  <a:cubicBezTo>
                    <a:pt x="5835" y="6502"/>
                    <a:pt x="5835" y="6788"/>
                    <a:pt x="5645" y="6978"/>
                  </a:cubicBezTo>
                  <a:cubicBezTo>
                    <a:pt x="5562" y="7062"/>
                    <a:pt x="5448" y="7103"/>
                    <a:pt x="5335" y="7103"/>
                  </a:cubicBezTo>
                  <a:cubicBezTo>
                    <a:pt x="5222" y="7103"/>
                    <a:pt x="5109" y="7062"/>
                    <a:pt x="5026" y="6978"/>
                  </a:cubicBezTo>
                  <a:lnTo>
                    <a:pt x="5002" y="6955"/>
                  </a:lnTo>
                  <a:cubicBezTo>
                    <a:pt x="4835" y="6788"/>
                    <a:pt x="4835" y="6502"/>
                    <a:pt x="5002" y="6335"/>
                  </a:cubicBezTo>
                  <a:cubicBezTo>
                    <a:pt x="5097" y="6240"/>
                    <a:pt x="5216" y="6193"/>
                    <a:pt x="5335" y="6193"/>
                  </a:cubicBezTo>
                  <a:close/>
                  <a:moveTo>
                    <a:pt x="5335" y="4621"/>
                  </a:moveTo>
                  <a:lnTo>
                    <a:pt x="7360" y="6645"/>
                  </a:lnTo>
                  <a:lnTo>
                    <a:pt x="6026" y="7979"/>
                  </a:lnTo>
                  <a:lnTo>
                    <a:pt x="5573" y="7526"/>
                  </a:lnTo>
                  <a:cubicBezTo>
                    <a:pt x="5716" y="7502"/>
                    <a:pt x="5859" y="7407"/>
                    <a:pt x="5978" y="7288"/>
                  </a:cubicBezTo>
                  <a:cubicBezTo>
                    <a:pt x="6336" y="6931"/>
                    <a:pt x="6336" y="6359"/>
                    <a:pt x="5978" y="6002"/>
                  </a:cubicBezTo>
                  <a:cubicBezTo>
                    <a:pt x="5812" y="5835"/>
                    <a:pt x="5573" y="5740"/>
                    <a:pt x="5335" y="5740"/>
                  </a:cubicBezTo>
                  <a:cubicBezTo>
                    <a:pt x="5097" y="5740"/>
                    <a:pt x="4859" y="5835"/>
                    <a:pt x="4692" y="6002"/>
                  </a:cubicBezTo>
                  <a:cubicBezTo>
                    <a:pt x="4573" y="6121"/>
                    <a:pt x="4478" y="6264"/>
                    <a:pt x="4454" y="6407"/>
                  </a:cubicBezTo>
                  <a:lnTo>
                    <a:pt x="4002" y="5954"/>
                  </a:lnTo>
                  <a:lnTo>
                    <a:pt x="5335" y="4621"/>
                  </a:lnTo>
                  <a:close/>
                  <a:moveTo>
                    <a:pt x="8050" y="1"/>
                  </a:moveTo>
                  <a:cubicBezTo>
                    <a:pt x="7979" y="1"/>
                    <a:pt x="7931" y="25"/>
                    <a:pt x="7883" y="72"/>
                  </a:cubicBezTo>
                  <a:lnTo>
                    <a:pt x="7312" y="644"/>
                  </a:lnTo>
                  <a:lnTo>
                    <a:pt x="6002" y="1954"/>
                  </a:lnTo>
                  <a:cubicBezTo>
                    <a:pt x="5978" y="1977"/>
                    <a:pt x="5978" y="2001"/>
                    <a:pt x="5978" y="2001"/>
                  </a:cubicBezTo>
                  <a:lnTo>
                    <a:pt x="4978" y="4002"/>
                  </a:lnTo>
                  <a:cubicBezTo>
                    <a:pt x="4930" y="4097"/>
                    <a:pt x="4930" y="4216"/>
                    <a:pt x="5002" y="4287"/>
                  </a:cubicBezTo>
                  <a:lnTo>
                    <a:pt x="5026" y="4287"/>
                  </a:lnTo>
                  <a:lnTo>
                    <a:pt x="3525" y="5788"/>
                  </a:lnTo>
                  <a:cubicBezTo>
                    <a:pt x="3430" y="5883"/>
                    <a:pt x="3430" y="6026"/>
                    <a:pt x="3525" y="6121"/>
                  </a:cubicBezTo>
                  <a:lnTo>
                    <a:pt x="3668" y="6264"/>
                  </a:lnTo>
                  <a:lnTo>
                    <a:pt x="2358" y="7574"/>
                  </a:lnTo>
                  <a:cubicBezTo>
                    <a:pt x="2263" y="7669"/>
                    <a:pt x="2263" y="7812"/>
                    <a:pt x="2358" y="7907"/>
                  </a:cubicBezTo>
                  <a:cubicBezTo>
                    <a:pt x="2406" y="7955"/>
                    <a:pt x="2466" y="7979"/>
                    <a:pt x="2525" y="7979"/>
                  </a:cubicBezTo>
                  <a:cubicBezTo>
                    <a:pt x="2585" y="7979"/>
                    <a:pt x="2644" y="7955"/>
                    <a:pt x="2692" y="7907"/>
                  </a:cubicBezTo>
                  <a:lnTo>
                    <a:pt x="4002" y="6597"/>
                  </a:lnTo>
                  <a:lnTo>
                    <a:pt x="4668" y="7288"/>
                  </a:lnTo>
                  <a:lnTo>
                    <a:pt x="4692" y="7288"/>
                  </a:lnTo>
                  <a:cubicBezTo>
                    <a:pt x="4692" y="7312"/>
                    <a:pt x="4692" y="7312"/>
                    <a:pt x="4692" y="7312"/>
                  </a:cubicBezTo>
                  <a:lnTo>
                    <a:pt x="5383" y="7979"/>
                  </a:lnTo>
                  <a:lnTo>
                    <a:pt x="1906" y="11456"/>
                  </a:lnTo>
                  <a:cubicBezTo>
                    <a:pt x="1870" y="11491"/>
                    <a:pt x="1817" y="11509"/>
                    <a:pt x="1760" y="11509"/>
                  </a:cubicBezTo>
                  <a:cubicBezTo>
                    <a:pt x="1704" y="11509"/>
                    <a:pt x="1644" y="11491"/>
                    <a:pt x="1596" y="11456"/>
                  </a:cubicBezTo>
                  <a:lnTo>
                    <a:pt x="525" y="10384"/>
                  </a:lnTo>
                  <a:cubicBezTo>
                    <a:pt x="501" y="10336"/>
                    <a:pt x="477" y="10289"/>
                    <a:pt x="477" y="10217"/>
                  </a:cubicBezTo>
                  <a:cubicBezTo>
                    <a:pt x="477" y="10170"/>
                    <a:pt x="501" y="10098"/>
                    <a:pt x="525" y="10050"/>
                  </a:cubicBezTo>
                  <a:lnTo>
                    <a:pt x="1406" y="9193"/>
                  </a:lnTo>
                  <a:cubicBezTo>
                    <a:pt x="1501" y="9098"/>
                    <a:pt x="1501" y="8955"/>
                    <a:pt x="1406" y="8860"/>
                  </a:cubicBezTo>
                  <a:cubicBezTo>
                    <a:pt x="1358" y="8812"/>
                    <a:pt x="1299" y="8788"/>
                    <a:pt x="1239" y="8788"/>
                  </a:cubicBezTo>
                  <a:cubicBezTo>
                    <a:pt x="1180" y="8788"/>
                    <a:pt x="1120" y="8812"/>
                    <a:pt x="1073" y="8860"/>
                  </a:cubicBezTo>
                  <a:lnTo>
                    <a:pt x="191" y="9741"/>
                  </a:lnTo>
                  <a:cubicBezTo>
                    <a:pt x="72" y="9860"/>
                    <a:pt x="1" y="10027"/>
                    <a:pt x="1" y="10217"/>
                  </a:cubicBezTo>
                  <a:cubicBezTo>
                    <a:pt x="1" y="10408"/>
                    <a:pt x="72" y="10574"/>
                    <a:pt x="191" y="10717"/>
                  </a:cubicBezTo>
                  <a:lnTo>
                    <a:pt x="1263" y="11765"/>
                  </a:lnTo>
                  <a:cubicBezTo>
                    <a:pt x="1406" y="11908"/>
                    <a:pt x="1573" y="11979"/>
                    <a:pt x="1763" y="11979"/>
                  </a:cubicBezTo>
                  <a:cubicBezTo>
                    <a:pt x="1930" y="11979"/>
                    <a:pt x="2097" y="11908"/>
                    <a:pt x="2239" y="11765"/>
                  </a:cubicBezTo>
                  <a:lnTo>
                    <a:pt x="5716" y="8312"/>
                  </a:lnTo>
                  <a:lnTo>
                    <a:pt x="5859" y="8479"/>
                  </a:lnTo>
                  <a:cubicBezTo>
                    <a:pt x="5907" y="8503"/>
                    <a:pt x="5954" y="8526"/>
                    <a:pt x="6026" y="8526"/>
                  </a:cubicBezTo>
                  <a:cubicBezTo>
                    <a:pt x="6074" y="8526"/>
                    <a:pt x="6145" y="8503"/>
                    <a:pt x="6193" y="8479"/>
                  </a:cubicBezTo>
                  <a:lnTo>
                    <a:pt x="7693" y="6955"/>
                  </a:lnTo>
                  <a:lnTo>
                    <a:pt x="7693" y="6978"/>
                  </a:lnTo>
                  <a:cubicBezTo>
                    <a:pt x="7741" y="7026"/>
                    <a:pt x="7812" y="7050"/>
                    <a:pt x="7860" y="7050"/>
                  </a:cubicBezTo>
                  <a:cubicBezTo>
                    <a:pt x="7907" y="7050"/>
                    <a:pt x="7931" y="7026"/>
                    <a:pt x="7979" y="7026"/>
                  </a:cubicBezTo>
                  <a:lnTo>
                    <a:pt x="9979" y="6026"/>
                  </a:lnTo>
                  <a:cubicBezTo>
                    <a:pt x="9979" y="6026"/>
                    <a:pt x="9979" y="6002"/>
                    <a:pt x="10003" y="6002"/>
                  </a:cubicBezTo>
                  <a:cubicBezTo>
                    <a:pt x="10003" y="6002"/>
                    <a:pt x="10003" y="6002"/>
                    <a:pt x="10027" y="5978"/>
                  </a:cubicBezTo>
                  <a:lnTo>
                    <a:pt x="11337" y="4668"/>
                  </a:lnTo>
                  <a:lnTo>
                    <a:pt x="11908" y="4097"/>
                  </a:lnTo>
                  <a:cubicBezTo>
                    <a:pt x="11980" y="4025"/>
                    <a:pt x="11980" y="3859"/>
                    <a:pt x="11908" y="3763"/>
                  </a:cubicBezTo>
                  <a:cubicBezTo>
                    <a:pt x="11694" y="3573"/>
                    <a:pt x="11670" y="3382"/>
                    <a:pt x="11694" y="3359"/>
                  </a:cubicBezTo>
                  <a:cubicBezTo>
                    <a:pt x="11789" y="3263"/>
                    <a:pt x="11789" y="3120"/>
                    <a:pt x="11694" y="3025"/>
                  </a:cubicBezTo>
                  <a:lnTo>
                    <a:pt x="10813" y="2120"/>
                  </a:lnTo>
                  <a:cubicBezTo>
                    <a:pt x="10765" y="2073"/>
                    <a:pt x="10694" y="2049"/>
                    <a:pt x="10646" y="2049"/>
                  </a:cubicBezTo>
                  <a:cubicBezTo>
                    <a:pt x="10574" y="2049"/>
                    <a:pt x="10527" y="2073"/>
                    <a:pt x="10479" y="2120"/>
                  </a:cubicBezTo>
                  <a:cubicBezTo>
                    <a:pt x="10470" y="2125"/>
                    <a:pt x="10455" y="2128"/>
                    <a:pt x="10437" y="2128"/>
                  </a:cubicBezTo>
                  <a:cubicBezTo>
                    <a:pt x="10363" y="2128"/>
                    <a:pt x="10222" y="2082"/>
                    <a:pt x="10051" y="1930"/>
                  </a:cubicBezTo>
                  <a:cubicBezTo>
                    <a:pt x="9860" y="1715"/>
                    <a:pt x="9836" y="1549"/>
                    <a:pt x="9860" y="1501"/>
                  </a:cubicBezTo>
                  <a:cubicBezTo>
                    <a:pt x="9955" y="1406"/>
                    <a:pt x="9955" y="1263"/>
                    <a:pt x="9860" y="1168"/>
                  </a:cubicBezTo>
                  <a:lnTo>
                    <a:pt x="8955" y="263"/>
                  </a:lnTo>
                  <a:cubicBezTo>
                    <a:pt x="8907" y="239"/>
                    <a:pt x="8860" y="215"/>
                    <a:pt x="8788" y="215"/>
                  </a:cubicBezTo>
                  <a:cubicBezTo>
                    <a:pt x="8741" y="215"/>
                    <a:pt x="8669" y="239"/>
                    <a:pt x="8622" y="263"/>
                  </a:cubicBezTo>
                  <a:cubicBezTo>
                    <a:pt x="8617" y="268"/>
                    <a:pt x="8606" y="270"/>
                    <a:pt x="8589" y="270"/>
                  </a:cubicBezTo>
                  <a:cubicBezTo>
                    <a:pt x="8522" y="270"/>
                    <a:pt x="8369" y="225"/>
                    <a:pt x="8217" y="72"/>
                  </a:cubicBezTo>
                  <a:cubicBezTo>
                    <a:pt x="8169" y="25"/>
                    <a:pt x="8122" y="1"/>
                    <a:pt x="80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9"/>
            <p:cNvSpPr/>
            <p:nvPr/>
          </p:nvSpPr>
          <p:spPr>
            <a:xfrm>
              <a:off x="5438003" y="1719593"/>
              <a:ext cx="17534" cy="15895"/>
            </a:xfrm>
            <a:custGeom>
              <a:rect b="b" l="l" r="r" t="t"/>
              <a:pathLst>
                <a:path extrusionOk="0" h="475" w="524">
                  <a:moveTo>
                    <a:pt x="260" y="1"/>
                  </a:moveTo>
                  <a:cubicBezTo>
                    <a:pt x="217" y="1"/>
                    <a:pt x="175" y="14"/>
                    <a:pt x="143" y="46"/>
                  </a:cubicBezTo>
                  <a:cubicBezTo>
                    <a:pt x="48" y="94"/>
                    <a:pt x="0" y="213"/>
                    <a:pt x="48" y="332"/>
                  </a:cubicBezTo>
                  <a:cubicBezTo>
                    <a:pt x="95" y="403"/>
                    <a:pt x="167" y="475"/>
                    <a:pt x="262" y="475"/>
                  </a:cubicBezTo>
                  <a:cubicBezTo>
                    <a:pt x="357" y="451"/>
                    <a:pt x="453" y="403"/>
                    <a:pt x="476" y="308"/>
                  </a:cubicBezTo>
                  <a:cubicBezTo>
                    <a:pt x="524" y="213"/>
                    <a:pt x="476" y="117"/>
                    <a:pt x="405" y="46"/>
                  </a:cubicBezTo>
                  <a:cubicBezTo>
                    <a:pt x="366" y="20"/>
                    <a:pt x="312"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9"/>
            <p:cNvSpPr/>
            <p:nvPr/>
          </p:nvSpPr>
          <p:spPr>
            <a:xfrm>
              <a:off x="5642794" y="1568912"/>
              <a:ext cx="16765" cy="16162"/>
            </a:xfrm>
            <a:custGeom>
              <a:rect b="b" l="l" r="r" t="t"/>
              <a:pathLst>
                <a:path extrusionOk="0" h="483" w="501">
                  <a:moveTo>
                    <a:pt x="239" y="0"/>
                  </a:moveTo>
                  <a:cubicBezTo>
                    <a:pt x="119" y="24"/>
                    <a:pt x="48" y="96"/>
                    <a:pt x="24" y="191"/>
                  </a:cubicBezTo>
                  <a:cubicBezTo>
                    <a:pt x="0" y="262"/>
                    <a:pt x="24" y="381"/>
                    <a:pt x="96" y="429"/>
                  </a:cubicBezTo>
                  <a:cubicBezTo>
                    <a:pt x="143" y="465"/>
                    <a:pt x="197" y="483"/>
                    <a:pt x="247" y="483"/>
                  </a:cubicBezTo>
                  <a:cubicBezTo>
                    <a:pt x="298" y="483"/>
                    <a:pt x="346" y="465"/>
                    <a:pt x="381" y="429"/>
                  </a:cubicBezTo>
                  <a:cubicBezTo>
                    <a:pt x="477" y="358"/>
                    <a:pt x="500" y="239"/>
                    <a:pt x="453" y="143"/>
                  </a:cubicBezTo>
                  <a:cubicBezTo>
                    <a:pt x="429" y="48"/>
                    <a:pt x="334"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 name="Google Shape;1275;p69"/>
          <p:cNvGrpSpPr/>
          <p:nvPr/>
        </p:nvGrpSpPr>
        <p:grpSpPr>
          <a:xfrm>
            <a:off x="2055179" y="2722598"/>
            <a:ext cx="399275" cy="335729"/>
            <a:chOff x="2055179" y="2722598"/>
            <a:chExt cx="399275" cy="335729"/>
          </a:xfrm>
        </p:grpSpPr>
        <p:sp>
          <p:nvSpPr>
            <p:cNvPr id="1276" name="Google Shape;1276;p69"/>
            <p:cNvSpPr/>
            <p:nvPr/>
          </p:nvSpPr>
          <p:spPr>
            <a:xfrm>
              <a:off x="2055179" y="2722598"/>
              <a:ext cx="399275" cy="335729"/>
            </a:xfrm>
            <a:custGeom>
              <a:rect b="b" l="l" r="r" t="t"/>
              <a:pathLst>
                <a:path extrusionOk="0" h="10033" w="11932">
                  <a:moveTo>
                    <a:pt x="4787" y="3531"/>
                  </a:moveTo>
                  <a:cubicBezTo>
                    <a:pt x="5002" y="3531"/>
                    <a:pt x="5192" y="3722"/>
                    <a:pt x="5192" y="3960"/>
                  </a:cubicBezTo>
                  <a:cubicBezTo>
                    <a:pt x="5192" y="4198"/>
                    <a:pt x="5002" y="4388"/>
                    <a:pt x="4787" y="4388"/>
                  </a:cubicBezTo>
                  <a:cubicBezTo>
                    <a:pt x="4549" y="4388"/>
                    <a:pt x="4359" y="4198"/>
                    <a:pt x="4359" y="3960"/>
                  </a:cubicBezTo>
                  <a:cubicBezTo>
                    <a:pt x="4359" y="3722"/>
                    <a:pt x="4549" y="3531"/>
                    <a:pt x="4787" y="3531"/>
                  </a:cubicBezTo>
                  <a:close/>
                  <a:moveTo>
                    <a:pt x="5930" y="4841"/>
                  </a:moveTo>
                  <a:cubicBezTo>
                    <a:pt x="6049" y="4865"/>
                    <a:pt x="6169" y="4865"/>
                    <a:pt x="6311" y="4912"/>
                  </a:cubicBezTo>
                  <a:lnTo>
                    <a:pt x="6740" y="5008"/>
                  </a:lnTo>
                  <a:cubicBezTo>
                    <a:pt x="6764" y="5031"/>
                    <a:pt x="6812" y="5055"/>
                    <a:pt x="6835" y="5079"/>
                  </a:cubicBezTo>
                  <a:cubicBezTo>
                    <a:pt x="6859" y="5127"/>
                    <a:pt x="6859" y="5174"/>
                    <a:pt x="6859" y="5198"/>
                  </a:cubicBezTo>
                  <a:cubicBezTo>
                    <a:pt x="6839" y="5277"/>
                    <a:pt x="6771" y="5323"/>
                    <a:pt x="6707" y="5323"/>
                  </a:cubicBezTo>
                  <a:cubicBezTo>
                    <a:pt x="6694" y="5323"/>
                    <a:pt x="6681" y="5321"/>
                    <a:pt x="6669" y="5317"/>
                  </a:cubicBezTo>
                  <a:lnTo>
                    <a:pt x="6645" y="5317"/>
                  </a:lnTo>
                  <a:lnTo>
                    <a:pt x="5930" y="5174"/>
                  </a:lnTo>
                  <a:lnTo>
                    <a:pt x="5597" y="5174"/>
                  </a:lnTo>
                  <a:cubicBezTo>
                    <a:pt x="5478" y="5174"/>
                    <a:pt x="5359" y="5270"/>
                    <a:pt x="5359" y="5389"/>
                  </a:cubicBezTo>
                  <a:lnTo>
                    <a:pt x="5359" y="5651"/>
                  </a:lnTo>
                  <a:lnTo>
                    <a:pt x="5264" y="5603"/>
                  </a:lnTo>
                  <a:lnTo>
                    <a:pt x="4454" y="4841"/>
                  </a:lnTo>
                  <a:close/>
                  <a:moveTo>
                    <a:pt x="9526" y="3269"/>
                  </a:moveTo>
                  <a:cubicBezTo>
                    <a:pt x="9645" y="3793"/>
                    <a:pt x="9741" y="4293"/>
                    <a:pt x="9788" y="4769"/>
                  </a:cubicBezTo>
                  <a:cubicBezTo>
                    <a:pt x="9788" y="4960"/>
                    <a:pt x="9812" y="5174"/>
                    <a:pt x="9812" y="5365"/>
                  </a:cubicBezTo>
                  <a:lnTo>
                    <a:pt x="7383" y="6032"/>
                  </a:lnTo>
                  <a:lnTo>
                    <a:pt x="9526" y="3269"/>
                  </a:lnTo>
                  <a:close/>
                  <a:moveTo>
                    <a:pt x="5859" y="5627"/>
                  </a:moveTo>
                  <a:lnTo>
                    <a:pt x="6573" y="5770"/>
                  </a:lnTo>
                  <a:cubicBezTo>
                    <a:pt x="6621" y="5793"/>
                    <a:pt x="6645" y="5793"/>
                    <a:pt x="6692" y="5793"/>
                  </a:cubicBezTo>
                  <a:lnTo>
                    <a:pt x="6573" y="6222"/>
                  </a:lnTo>
                  <a:lnTo>
                    <a:pt x="6192" y="6222"/>
                  </a:lnTo>
                  <a:cubicBezTo>
                    <a:pt x="6169" y="6151"/>
                    <a:pt x="6145" y="6079"/>
                    <a:pt x="6121" y="6032"/>
                  </a:cubicBezTo>
                  <a:cubicBezTo>
                    <a:pt x="6049" y="5913"/>
                    <a:pt x="5954" y="5817"/>
                    <a:pt x="5835" y="5770"/>
                  </a:cubicBezTo>
                  <a:lnTo>
                    <a:pt x="5835" y="5627"/>
                  </a:lnTo>
                  <a:close/>
                  <a:moveTo>
                    <a:pt x="4073" y="5150"/>
                  </a:moveTo>
                  <a:lnTo>
                    <a:pt x="4978" y="5984"/>
                  </a:lnTo>
                  <a:cubicBezTo>
                    <a:pt x="5002" y="6032"/>
                    <a:pt x="5025" y="6032"/>
                    <a:pt x="5073" y="6055"/>
                  </a:cubicBezTo>
                  <a:lnTo>
                    <a:pt x="5621" y="6198"/>
                  </a:lnTo>
                  <a:cubicBezTo>
                    <a:pt x="5668" y="6198"/>
                    <a:pt x="5692" y="6222"/>
                    <a:pt x="5716" y="6270"/>
                  </a:cubicBezTo>
                  <a:cubicBezTo>
                    <a:pt x="5740" y="6294"/>
                    <a:pt x="5740" y="6341"/>
                    <a:pt x="5740" y="6389"/>
                  </a:cubicBezTo>
                  <a:cubicBezTo>
                    <a:pt x="5716" y="6436"/>
                    <a:pt x="5692" y="6484"/>
                    <a:pt x="5645" y="6508"/>
                  </a:cubicBezTo>
                  <a:cubicBezTo>
                    <a:pt x="5621" y="6508"/>
                    <a:pt x="5597" y="6508"/>
                    <a:pt x="5573" y="6532"/>
                  </a:cubicBezTo>
                  <a:lnTo>
                    <a:pt x="5549" y="6532"/>
                  </a:lnTo>
                  <a:cubicBezTo>
                    <a:pt x="5549" y="6532"/>
                    <a:pt x="5526" y="6508"/>
                    <a:pt x="5526" y="6508"/>
                  </a:cubicBezTo>
                  <a:lnTo>
                    <a:pt x="4930" y="6341"/>
                  </a:lnTo>
                  <a:lnTo>
                    <a:pt x="4906" y="6341"/>
                  </a:lnTo>
                  <a:lnTo>
                    <a:pt x="4478" y="6103"/>
                  </a:lnTo>
                  <a:lnTo>
                    <a:pt x="4073" y="5841"/>
                  </a:lnTo>
                  <a:lnTo>
                    <a:pt x="4073" y="5222"/>
                  </a:lnTo>
                  <a:cubicBezTo>
                    <a:pt x="4073" y="5198"/>
                    <a:pt x="4073" y="5174"/>
                    <a:pt x="4073" y="5150"/>
                  </a:cubicBezTo>
                  <a:close/>
                  <a:moveTo>
                    <a:pt x="9788" y="5865"/>
                  </a:moveTo>
                  <a:lnTo>
                    <a:pt x="9788" y="5865"/>
                  </a:lnTo>
                  <a:cubicBezTo>
                    <a:pt x="9764" y="6341"/>
                    <a:pt x="9669" y="6841"/>
                    <a:pt x="9550" y="7318"/>
                  </a:cubicBezTo>
                  <a:lnTo>
                    <a:pt x="6788" y="7318"/>
                  </a:lnTo>
                  <a:lnTo>
                    <a:pt x="6954" y="6651"/>
                  </a:lnTo>
                  <a:lnTo>
                    <a:pt x="9788" y="5865"/>
                  </a:lnTo>
                  <a:close/>
                  <a:moveTo>
                    <a:pt x="4073" y="6389"/>
                  </a:moveTo>
                  <a:lnTo>
                    <a:pt x="4692" y="6746"/>
                  </a:lnTo>
                  <a:cubicBezTo>
                    <a:pt x="4716" y="6770"/>
                    <a:pt x="4716" y="6770"/>
                    <a:pt x="4740" y="6770"/>
                  </a:cubicBezTo>
                  <a:lnTo>
                    <a:pt x="5359" y="6960"/>
                  </a:lnTo>
                  <a:lnTo>
                    <a:pt x="5359" y="7961"/>
                  </a:lnTo>
                  <a:lnTo>
                    <a:pt x="4954" y="7818"/>
                  </a:lnTo>
                  <a:lnTo>
                    <a:pt x="4954" y="7437"/>
                  </a:lnTo>
                  <a:cubicBezTo>
                    <a:pt x="4954" y="7294"/>
                    <a:pt x="4835" y="7199"/>
                    <a:pt x="4716" y="7199"/>
                  </a:cubicBezTo>
                  <a:cubicBezTo>
                    <a:pt x="4597" y="7199"/>
                    <a:pt x="4478" y="7318"/>
                    <a:pt x="4478" y="7437"/>
                  </a:cubicBezTo>
                  <a:lnTo>
                    <a:pt x="4478" y="7651"/>
                  </a:lnTo>
                  <a:lnTo>
                    <a:pt x="4192" y="7556"/>
                  </a:lnTo>
                  <a:lnTo>
                    <a:pt x="4073" y="7508"/>
                  </a:lnTo>
                  <a:lnTo>
                    <a:pt x="4073" y="6389"/>
                  </a:lnTo>
                  <a:close/>
                  <a:moveTo>
                    <a:pt x="6454" y="6675"/>
                  </a:moveTo>
                  <a:lnTo>
                    <a:pt x="6073" y="8199"/>
                  </a:lnTo>
                  <a:lnTo>
                    <a:pt x="5835" y="8127"/>
                  </a:lnTo>
                  <a:lnTo>
                    <a:pt x="5835" y="6937"/>
                  </a:lnTo>
                  <a:cubicBezTo>
                    <a:pt x="5859" y="6913"/>
                    <a:pt x="5859" y="6913"/>
                    <a:pt x="5883" y="6913"/>
                  </a:cubicBezTo>
                  <a:cubicBezTo>
                    <a:pt x="5978" y="6841"/>
                    <a:pt x="6049" y="6770"/>
                    <a:pt x="6121" y="6675"/>
                  </a:cubicBezTo>
                  <a:close/>
                  <a:moveTo>
                    <a:pt x="3335" y="7770"/>
                  </a:moveTo>
                  <a:lnTo>
                    <a:pt x="3859" y="7937"/>
                  </a:lnTo>
                  <a:lnTo>
                    <a:pt x="5526" y="8508"/>
                  </a:lnTo>
                  <a:lnTo>
                    <a:pt x="8193" y="9413"/>
                  </a:lnTo>
                  <a:lnTo>
                    <a:pt x="8169" y="9437"/>
                  </a:lnTo>
                  <a:cubicBezTo>
                    <a:pt x="8086" y="9520"/>
                    <a:pt x="7978" y="9562"/>
                    <a:pt x="7871" y="9562"/>
                  </a:cubicBezTo>
                  <a:cubicBezTo>
                    <a:pt x="7764" y="9562"/>
                    <a:pt x="7657" y="9520"/>
                    <a:pt x="7574" y="9437"/>
                  </a:cubicBezTo>
                  <a:lnTo>
                    <a:pt x="7550" y="9437"/>
                  </a:lnTo>
                  <a:lnTo>
                    <a:pt x="7550" y="9413"/>
                  </a:lnTo>
                  <a:cubicBezTo>
                    <a:pt x="7383" y="9247"/>
                    <a:pt x="7145" y="9151"/>
                    <a:pt x="6907" y="9151"/>
                  </a:cubicBezTo>
                  <a:cubicBezTo>
                    <a:pt x="6669" y="9151"/>
                    <a:pt x="6430" y="9247"/>
                    <a:pt x="6264" y="9413"/>
                  </a:cubicBezTo>
                  <a:cubicBezTo>
                    <a:pt x="6184" y="9512"/>
                    <a:pt x="6055" y="9562"/>
                    <a:pt x="5932" y="9562"/>
                  </a:cubicBezTo>
                  <a:cubicBezTo>
                    <a:pt x="5907" y="9562"/>
                    <a:pt x="5883" y="9560"/>
                    <a:pt x="5859" y="9556"/>
                  </a:cubicBezTo>
                  <a:cubicBezTo>
                    <a:pt x="5787" y="9532"/>
                    <a:pt x="5740" y="9509"/>
                    <a:pt x="5668" y="9461"/>
                  </a:cubicBezTo>
                  <a:cubicBezTo>
                    <a:pt x="5621" y="9413"/>
                    <a:pt x="5573" y="9366"/>
                    <a:pt x="5526" y="9318"/>
                  </a:cubicBezTo>
                  <a:cubicBezTo>
                    <a:pt x="5359" y="9223"/>
                    <a:pt x="5192" y="9151"/>
                    <a:pt x="5002" y="9151"/>
                  </a:cubicBezTo>
                  <a:cubicBezTo>
                    <a:pt x="4835" y="9151"/>
                    <a:pt x="4692" y="9199"/>
                    <a:pt x="4549" y="9270"/>
                  </a:cubicBezTo>
                  <a:cubicBezTo>
                    <a:pt x="4263" y="9104"/>
                    <a:pt x="4025" y="8842"/>
                    <a:pt x="3859" y="8556"/>
                  </a:cubicBezTo>
                  <a:lnTo>
                    <a:pt x="3335" y="7770"/>
                  </a:lnTo>
                  <a:close/>
                  <a:moveTo>
                    <a:pt x="8386" y="0"/>
                  </a:moveTo>
                  <a:cubicBezTo>
                    <a:pt x="8369" y="0"/>
                    <a:pt x="8353" y="2"/>
                    <a:pt x="8336" y="7"/>
                  </a:cubicBezTo>
                  <a:cubicBezTo>
                    <a:pt x="8264" y="30"/>
                    <a:pt x="8193" y="102"/>
                    <a:pt x="8169" y="173"/>
                  </a:cubicBezTo>
                  <a:lnTo>
                    <a:pt x="7788" y="1602"/>
                  </a:lnTo>
                  <a:cubicBezTo>
                    <a:pt x="7764" y="1721"/>
                    <a:pt x="7836" y="1864"/>
                    <a:pt x="7955" y="1888"/>
                  </a:cubicBezTo>
                  <a:cubicBezTo>
                    <a:pt x="7970" y="1891"/>
                    <a:pt x="7986" y="1892"/>
                    <a:pt x="8002" y="1892"/>
                  </a:cubicBezTo>
                  <a:cubicBezTo>
                    <a:pt x="8109" y="1892"/>
                    <a:pt x="8220" y="1825"/>
                    <a:pt x="8240" y="1721"/>
                  </a:cubicBezTo>
                  <a:lnTo>
                    <a:pt x="8479" y="816"/>
                  </a:lnTo>
                  <a:cubicBezTo>
                    <a:pt x="8693" y="1173"/>
                    <a:pt x="9026" y="1769"/>
                    <a:pt x="9288" y="2507"/>
                  </a:cubicBezTo>
                  <a:cubicBezTo>
                    <a:pt x="9312" y="2579"/>
                    <a:pt x="9336" y="2650"/>
                    <a:pt x="9360" y="2721"/>
                  </a:cubicBezTo>
                  <a:lnTo>
                    <a:pt x="7288" y="5412"/>
                  </a:lnTo>
                  <a:lnTo>
                    <a:pt x="7788" y="3436"/>
                  </a:lnTo>
                  <a:cubicBezTo>
                    <a:pt x="7836" y="3317"/>
                    <a:pt x="7764" y="3174"/>
                    <a:pt x="7621" y="3150"/>
                  </a:cubicBezTo>
                  <a:cubicBezTo>
                    <a:pt x="7606" y="3147"/>
                    <a:pt x="7590" y="3146"/>
                    <a:pt x="7575" y="3146"/>
                  </a:cubicBezTo>
                  <a:cubicBezTo>
                    <a:pt x="7473" y="3146"/>
                    <a:pt x="7377" y="3213"/>
                    <a:pt x="7335" y="3317"/>
                  </a:cubicBezTo>
                  <a:lnTo>
                    <a:pt x="7002" y="4603"/>
                  </a:lnTo>
                  <a:cubicBezTo>
                    <a:pt x="6954" y="4579"/>
                    <a:pt x="6907" y="4555"/>
                    <a:pt x="6835" y="4555"/>
                  </a:cubicBezTo>
                  <a:lnTo>
                    <a:pt x="6430" y="4436"/>
                  </a:lnTo>
                  <a:cubicBezTo>
                    <a:pt x="6264" y="4412"/>
                    <a:pt x="6097" y="4388"/>
                    <a:pt x="5930" y="4388"/>
                  </a:cubicBezTo>
                  <a:lnTo>
                    <a:pt x="5573" y="4388"/>
                  </a:lnTo>
                  <a:cubicBezTo>
                    <a:pt x="5621" y="4246"/>
                    <a:pt x="5668" y="4103"/>
                    <a:pt x="5668" y="3960"/>
                  </a:cubicBezTo>
                  <a:cubicBezTo>
                    <a:pt x="5668" y="3460"/>
                    <a:pt x="5264" y="3055"/>
                    <a:pt x="4787" y="3055"/>
                  </a:cubicBezTo>
                  <a:cubicBezTo>
                    <a:pt x="4287" y="3055"/>
                    <a:pt x="3882" y="3460"/>
                    <a:pt x="3882" y="3960"/>
                  </a:cubicBezTo>
                  <a:cubicBezTo>
                    <a:pt x="3882" y="4150"/>
                    <a:pt x="3954" y="4317"/>
                    <a:pt x="4049" y="4484"/>
                  </a:cubicBezTo>
                  <a:cubicBezTo>
                    <a:pt x="3978" y="4508"/>
                    <a:pt x="3906" y="4555"/>
                    <a:pt x="3859" y="4603"/>
                  </a:cubicBezTo>
                  <a:cubicBezTo>
                    <a:pt x="3692" y="4769"/>
                    <a:pt x="3620" y="4984"/>
                    <a:pt x="3620" y="5198"/>
                  </a:cubicBezTo>
                  <a:lnTo>
                    <a:pt x="3620" y="7341"/>
                  </a:lnTo>
                  <a:lnTo>
                    <a:pt x="2858" y="7103"/>
                  </a:lnTo>
                  <a:cubicBezTo>
                    <a:pt x="2832" y="7090"/>
                    <a:pt x="2805" y="7084"/>
                    <a:pt x="2779" y="7084"/>
                  </a:cubicBezTo>
                  <a:cubicBezTo>
                    <a:pt x="2712" y="7084"/>
                    <a:pt x="2648" y="7123"/>
                    <a:pt x="2596" y="7175"/>
                  </a:cubicBezTo>
                  <a:cubicBezTo>
                    <a:pt x="2549" y="7246"/>
                    <a:pt x="2549" y="7365"/>
                    <a:pt x="2596" y="7437"/>
                  </a:cubicBezTo>
                  <a:lnTo>
                    <a:pt x="3477" y="8794"/>
                  </a:lnTo>
                  <a:cubicBezTo>
                    <a:pt x="3644" y="9080"/>
                    <a:pt x="3882" y="9342"/>
                    <a:pt x="4144" y="9556"/>
                  </a:cubicBezTo>
                  <a:cubicBezTo>
                    <a:pt x="4120" y="9560"/>
                    <a:pt x="4095" y="9562"/>
                    <a:pt x="4069" y="9562"/>
                  </a:cubicBezTo>
                  <a:cubicBezTo>
                    <a:pt x="3946" y="9562"/>
                    <a:pt x="3818" y="9516"/>
                    <a:pt x="3739" y="9437"/>
                  </a:cubicBezTo>
                  <a:lnTo>
                    <a:pt x="3739" y="9413"/>
                  </a:lnTo>
                  <a:cubicBezTo>
                    <a:pt x="3561" y="9235"/>
                    <a:pt x="3329" y="9145"/>
                    <a:pt x="3096" y="9145"/>
                  </a:cubicBezTo>
                  <a:cubicBezTo>
                    <a:pt x="2864" y="9145"/>
                    <a:pt x="2632" y="9235"/>
                    <a:pt x="2453" y="9413"/>
                  </a:cubicBezTo>
                  <a:cubicBezTo>
                    <a:pt x="2358" y="9509"/>
                    <a:pt x="2263" y="9556"/>
                    <a:pt x="2144" y="9556"/>
                  </a:cubicBezTo>
                  <a:cubicBezTo>
                    <a:pt x="2025" y="9556"/>
                    <a:pt x="1906" y="9509"/>
                    <a:pt x="1834" y="9413"/>
                  </a:cubicBezTo>
                  <a:cubicBezTo>
                    <a:pt x="1668" y="9247"/>
                    <a:pt x="1429" y="9151"/>
                    <a:pt x="1191" y="9151"/>
                  </a:cubicBezTo>
                  <a:cubicBezTo>
                    <a:pt x="953" y="9151"/>
                    <a:pt x="715" y="9247"/>
                    <a:pt x="548" y="9413"/>
                  </a:cubicBezTo>
                  <a:cubicBezTo>
                    <a:pt x="453" y="9509"/>
                    <a:pt x="358" y="9556"/>
                    <a:pt x="239" y="9556"/>
                  </a:cubicBezTo>
                  <a:cubicBezTo>
                    <a:pt x="120" y="9556"/>
                    <a:pt x="1" y="9651"/>
                    <a:pt x="1" y="9794"/>
                  </a:cubicBezTo>
                  <a:cubicBezTo>
                    <a:pt x="1" y="9913"/>
                    <a:pt x="120" y="10009"/>
                    <a:pt x="239" y="10009"/>
                  </a:cubicBezTo>
                  <a:cubicBezTo>
                    <a:pt x="477" y="10009"/>
                    <a:pt x="715" y="9913"/>
                    <a:pt x="882" y="9747"/>
                  </a:cubicBezTo>
                  <a:cubicBezTo>
                    <a:pt x="953" y="9675"/>
                    <a:pt x="1072" y="9628"/>
                    <a:pt x="1191" y="9628"/>
                  </a:cubicBezTo>
                  <a:cubicBezTo>
                    <a:pt x="1310" y="9628"/>
                    <a:pt x="1406" y="9675"/>
                    <a:pt x="1501" y="9747"/>
                  </a:cubicBezTo>
                  <a:cubicBezTo>
                    <a:pt x="1668" y="9913"/>
                    <a:pt x="1906" y="10009"/>
                    <a:pt x="2144" y="10009"/>
                  </a:cubicBezTo>
                  <a:cubicBezTo>
                    <a:pt x="2382" y="10009"/>
                    <a:pt x="2620" y="9913"/>
                    <a:pt x="2787" y="9747"/>
                  </a:cubicBezTo>
                  <a:cubicBezTo>
                    <a:pt x="2870" y="9663"/>
                    <a:pt x="2983" y="9622"/>
                    <a:pt x="3096" y="9622"/>
                  </a:cubicBezTo>
                  <a:cubicBezTo>
                    <a:pt x="3210" y="9622"/>
                    <a:pt x="3323" y="9663"/>
                    <a:pt x="3406" y="9747"/>
                  </a:cubicBezTo>
                  <a:cubicBezTo>
                    <a:pt x="3585" y="9925"/>
                    <a:pt x="3817" y="10015"/>
                    <a:pt x="4049" y="10015"/>
                  </a:cubicBezTo>
                  <a:cubicBezTo>
                    <a:pt x="4281" y="10015"/>
                    <a:pt x="4513" y="9925"/>
                    <a:pt x="4692" y="9747"/>
                  </a:cubicBezTo>
                  <a:cubicBezTo>
                    <a:pt x="4778" y="9661"/>
                    <a:pt x="4889" y="9618"/>
                    <a:pt x="5001" y="9618"/>
                  </a:cubicBezTo>
                  <a:cubicBezTo>
                    <a:pt x="5075" y="9618"/>
                    <a:pt x="5149" y="9637"/>
                    <a:pt x="5216" y="9675"/>
                  </a:cubicBezTo>
                  <a:cubicBezTo>
                    <a:pt x="5264" y="9699"/>
                    <a:pt x="5311" y="9747"/>
                    <a:pt x="5335" y="9794"/>
                  </a:cubicBezTo>
                  <a:cubicBezTo>
                    <a:pt x="5383" y="9818"/>
                    <a:pt x="5430" y="9842"/>
                    <a:pt x="5478" y="9890"/>
                  </a:cubicBezTo>
                  <a:cubicBezTo>
                    <a:pt x="5549" y="9937"/>
                    <a:pt x="5645" y="9961"/>
                    <a:pt x="5740" y="9985"/>
                  </a:cubicBezTo>
                  <a:cubicBezTo>
                    <a:pt x="5824" y="10002"/>
                    <a:pt x="5908" y="10018"/>
                    <a:pt x="5992" y="10018"/>
                  </a:cubicBezTo>
                  <a:cubicBezTo>
                    <a:pt x="6027" y="10018"/>
                    <a:pt x="6062" y="10016"/>
                    <a:pt x="6097" y="10009"/>
                  </a:cubicBezTo>
                  <a:cubicBezTo>
                    <a:pt x="6240" y="9985"/>
                    <a:pt x="6407" y="9913"/>
                    <a:pt x="6526" y="9818"/>
                  </a:cubicBezTo>
                  <a:cubicBezTo>
                    <a:pt x="6550" y="9794"/>
                    <a:pt x="6573" y="9770"/>
                    <a:pt x="6597" y="9747"/>
                  </a:cubicBezTo>
                  <a:cubicBezTo>
                    <a:pt x="6681" y="9663"/>
                    <a:pt x="6794" y="9622"/>
                    <a:pt x="6907" y="9622"/>
                  </a:cubicBezTo>
                  <a:cubicBezTo>
                    <a:pt x="7020" y="9622"/>
                    <a:pt x="7133" y="9663"/>
                    <a:pt x="7216" y="9747"/>
                  </a:cubicBezTo>
                  <a:lnTo>
                    <a:pt x="7216" y="9770"/>
                  </a:lnTo>
                  <a:cubicBezTo>
                    <a:pt x="7395" y="9937"/>
                    <a:pt x="7627" y="10021"/>
                    <a:pt x="7859" y="10021"/>
                  </a:cubicBezTo>
                  <a:cubicBezTo>
                    <a:pt x="8092" y="10021"/>
                    <a:pt x="8324" y="9937"/>
                    <a:pt x="8502" y="9770"/>
                  </a:cubicBezTo>
                  <a:cubicBezTo>
                    <a:pt x="8598" y="9675"/>
                    <a:pt x="8717" y="9628"/>
                    <a:pt x="8836" y="9628"/>
                  </a:cubicBezTo>
                  <a:cubicBezTo>
                    <a:pt x="8931" y="9628"/>
                    <a:pt x="9050" y="9675"/>
                    <a:pt x="9122" y="9747"/>
                  </a:cubicBezTo>
                  <a:cubicBezTo>
                    <a:pt x="9288" y="9937"/>
                    <a:pt x="9526" y="10032"/>
                    <a:pt x="9764" y="10032"/>
                  </a:cubicBezTo>
                  <a:cubicBezTo>
                    <a:pt x="10003" y="10032"/>
                    <a:pt x="10241" y="9937"/>
                    <a:pt x="10407" y="9770"/>
                  </a:cubicBezTo>
                  <a:lnTo>
                    <a:pt x="10407" y="9747"/>
                  </a:lnTo>
                  <a:cubicBezTo>
                    <a:pt x="10491" y="9663"/>
                    <a:pt x="10604" y="9622"/>
                    <a:pt x="10717" y="9622"/>
                  </a:cubicBezTo>
                  <a:cubicBezTo>
                    <a:pt x="10830" y="9622"/>
                    <a:pt x="10943" y="9663"/>
                    <a:pt x="11027" y="9747"/>
                  </a:cubicBezTo>
                  <a:lnTo>
                    <a:pt x="11027" y="9770"/>
                  </a:lnTo>
                  <a:cubicBezTo>
                    <a:pt x="11193" y="9937"/>
                    <a:pt x="11432" y="10032"/>
                    <a:pt x="11670" y="10032"/>
                  </a:cubicBezTo>
                  <a:lnTo>
                    <a:pt x="11717" y="10032"/>
                  </a:lnTo>
                  <a:cubicBezTo>
                    <a:pt x="11836" y="10032"/>
                    <a:pt x="11932" y="9913"/>
                    <a:pt x="11932" y="9794"/>
                  </a:cubicBezTo>
                  <a:cubicBezTo>
                    <a:pt x="11932" y="9651"/>
                    <a:pt x="11813" y="9556"/>
                    <a:pt x="11693" y="9556"/>
                  </a:cubicBezTo>
                  <a:cubicBezTo>
                    <a:pt x="11574" y="9556"/>
                    <a:pt x="11455" y="9509"/>
                    <a:pt x="11360" y="9437"/>
                  </a:cubicBezTo>
                  <a:cubicBezTo>
                    <a:pt x="11181" y="9258"/>
                    <a:pt x="10949" y="9169"/>
                    <a:pt x="10717" y="9169"/>
                  </a:cubicBezTo>
                  <a:cubicBezTo>
                    <a:pt x="10485" y="9169"/>
                    <a:pt x="10253" y="9258"/>
                    <a:pt x="10074" y="9437"/>
                  </a:cubicBezTo>
                  <a:cubicBezTo>
                    <a:pt x="10003" y="9509"/>
                    <a:pt x="9884" y="9556"/>
                    <a:pt x="9764" y="9556"/>
                  </a:cubicBezTo>
                  <a:cubicBezTo>
                    <a:pt x="9645" y="9556"/>
                    <a:pt x="9526" y="9509"/>
                    <a:pt x="9455" y="9437"/>
                  </a:cubicBezTo>
                  <a:cubicBezTo>
                    <a:pt x="9312" y="9270"/>
                    <a:pt x="9098" y="9175"/>
                    <a:pt x="8883" y="9175"/>
                  </a:cubicBezTo>
                  <a:lnTo>
                    <a:pt x="6502" y="8342"/>
                  </a:lnTo>
                  <a:lnTo>
                    <a:pt x="6669" y="7770"/>
                  </a:lnTo>
                  <a:lnTo>
                    <a:pt x="9717" y="7770"/>
                  </a:lnTo>
                  <a:cubicBezTo>
                    <a:pt x="9812" y="7770"/>
                    <a:pt x="9907" y="7722"/>
                    <a:pt x="9955" y="7603"/>
                  </a:cubicBezTo>
                  <a:cubicBezTo>
                    <a:pt x="10146" y="6960"/>
                    <a:pt x="10265" y="6270"/>
                    <a:pt x="10265" y="5579"/>
                  </a:cubicBezTo>
                  <a:cubicBezTo>
                    <a:pt x="10288" y="5555"/>
                    <a:pt x="10288" y="5532"/>
                    <a:pt x="10265" y="5508"/>
                  </a:cubicBezTo>
                  <a:cubicBezTo>
                    <a:pt x="10288" y="5246"/>
                    <a:pt x="10265" y="4984"/>
                    <a:pt x="10241" y="4722"/>
                  </a:cubicBezTo>
                  <a:cubicBezTo>
                    <a:pt x="10193" y="4055"/>
                    <a:pt x="10050" y="3388"/>
                    <a:pt x="9836" y="2698"/>
                  </a:cubicBezTo>
                  <a:cubicBezTo>
                    <a:pt x="9812" y="2579"/>
                    <a:pt x="9764" y="2459"/>
                    <a:pt x="9717" y="2340"/>
                  </a:cubicBezTo>
                  <a:cubicBezTo>
                    <a:pt x="9241" y="983"/>
                    <a:pt x="8598" y="126"/>
                    <a:pt x="8574" y="102"/>
                  </a:cubicBezTo>
                  <a:cubicBezTo>
                    <a:pt x="8535" y="43"/>
                    <a:pt x="8463" y="0"/>
                    <a:pt x="83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9"/>
            <p:cNvSpPr/>
            <p:nvPr/>
          </p:nvSpPr>
          <p:spPr>
            <a:xfrm>
              <a:off x="2306984" y="2799696"/>
              <a:ext cx="16798" cy="15594"/>
            </a:xfrm>
            <a:custGeom>
              <a:rect b="b" l="l" r="r" t="t"/>
              <a:pathLst>
                <a:path extrusionOk="0" h="466" w="502">
                  <a:moveTo>
                    <a:pt x="266" y="1"/>
                  </a:moveTo>
                  <a:cubicBezTo>
                    <a:pt x="221" y="1"/>
                    <a:pt x="180" y="13"/>
                    <a:pt x="144" y="36"/>
                  </a:cubicBezTo>
                  <a:cubicBezTo>
                    <a:pt x="49" y="84"/>
                    <a:pt x="1" y="203"/>
                    <a:pt x="49" y="322"/>
                  </a:cubicBezTo>
                  <a:cubicBezTo>
                    <a:pt x="96" y="417"/>
                    <a:pt x="168" y="465"/>
                    <a:pt x="287" y="465"/>
                  </a:cubicBezTo>
                  <a:cubicBezTo>
                    <a:pt x="382" y="465"/>
                    <a:pt x="453" y="394"/>
                    <a:pt x="477" y="298"/>
                  </a:cubicBezTo>
                  <a:cubicBezTo>
                    <a:pt x="501" y="203"/>
                    <a:pt x="477" y="84"/>
                    <a:pt x="406" y="36"/>
                  </a:cubicBezTo>
                  <a:cubicBezTo>
                    <a:pt x="358" y="13"/>
                    <a:pt x="311" y="1"/>
                    <a:pt x="2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9"/>
            <p:cNvSpPr/>
            <p:nvPr/>
          </p:nvSpPr>
          <p:spPr>
            <a:xfrm>
              <a:off x="2084659" y="2748297"/>
              <a:ext cx="106043" cy="71744"/>
            </a:xfrm>
            <a:custGeom>
              <a:rect b="b" l="l" r="r" t="t"/>
              <a:pathLst>
                <a:path extrusionOk="0" h="2144" w="3169">
                  <a:moveTo>
                    <a:pt x="1072" y="477"/>
                  </a:moveTo>
                  <a:cubicBezTo>
                    <a:pt x="1310" y="477"/>
                    <a:pt x="1525" y="620"/>
                    <a:pt x="1620" y="834"/>
                  </a:cubicBezTo>
                  <a:cubicBezTo>
                    <a:pt x="1668" y="906"/>
                    <a:pt x="1715" y="953"/>
                    <a:pt x="1787" y="977"/>
                  </a:cubicBezTo>
                  <a:cubicBezTo>
                    <a:pt x="1858" y="977"/>
                    <a:pt x="1930" y="977"/>
                    <a:pt x="2001" y="929"/>
                  </a:cubicBezTo>
                  <a:cubicBezTo>
                    <a:pt x="2073" y="858"/>
                    <a:pt x="2168" y="810"/>
                    <a:pt x="2263" y="810"/>
                  </a:cubicBezTo>
                  <a:cubicBezTo>
                    <a:pt x="2501" y="810"/>
                    <a:pt x="2692" y="1001"/>
                    <a:pt x="2692" y="1239"/>
                  </a:cubicBezTo>
                  <a:cubicBezTo>
                    <a:pt x="2692" y="1477"/>
                    <a:pt x="2501" y="1668"/>
                    <a:pt x="2263" y="1668"/>
                  </a:cubicBezTo>
                  <a:lnTo>
                    <a:pt x="1072" y="1668"/>
                  </a:lnTo>
                  <a:cubicBezTo>
                    <a:pt x="739" y="1668"/>
                    <a:pt x="477" y="1406"/>
                    <a:pt x="477" y="1072"/>
                  </a:cubicBezTo>
                  <a:cubicBezTo>
                    <a:pt x="477" y="739"/>
                    <a:pt x="739" y="477"/>
                    <a:pt x="1072" y="477"/>
                  </a:cubicBezTo>
                  <a:close/>
                  <a:moveTo>
                    <a:pt x="1072" y="1"/>
                  </a:moveTo>
                  <a:cubicBezTo>
                    <a:pt x="477" y="1"/>
                    <a:pt x="1" y="477"/>
                    <a:pt x="1" y="1072"/>
                  </a:cubicBezTo>
                  <a:cubicBezTo>
                    <a:pt x="1" y="1668"/>
                    <a:pt x="477" y="2144"/>
                    <a:pt x="1072" y="2144"/>
                  </a:cubicBezTo>
                  <a:lnTo>
                    <a:pt x="2263" y="2144"/>
                  </a:lnTo>
                  <a:cubicBezTo>
                    <a:pt x="2763" y="2144"/>
                    <a:pt x="3168" y="1739"/>
                    <a:pt x="3168" y="1239"/>
                  </a:cubicBezTo>
                  <a:cubicBezTo>
                    <a:pt x="3168" y="763"/>
                    <a:pt x="2763" y="358"/>
                    <a:pt x="2263" y="358"/>
                  </a:cubicBezTo>
                  <a:cubicBezTo>
                    <a:pt x="2144" y="358"/>
                    <a:pt x="2025" y="382"/>
                    <a:pt x="1930" y="429"/>
                  </a:cubicBezTo>
                  <a:cubicBezTo>
                    <a:pt x="1715" y="167"/>
                    <a:pt x="1406" y="1"/>
                    <a:pt x="1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69"/>
          <p:cNvGrpSpPr/>
          <p:nvPr/>
        </p:nvGrpSpPr>
        <p:grpSpPr>
          <a:xfrm>
            <a:off x="4708822" y="1449049"/>
            <a:ext cx="400881" cy="397200"/>
            <a:chOff x="4708822" y="1449049"/>
            <a:chExt cx="400881" cy="397200"/>
          </a:xfrm>
        </p:grpSpPr>
        <p:sp>
          <p:nvSpPr>
            <p:cNvPr id="1280" name="Google Shape;1280;p69"/>
            <p:cNvSpPr/>
            <p:nvPr/>
          </p:nvSpPr>
          <p:spPr>
            <a:xfrm>
              <a:off x="4923986" y="1690046"/>
              <a:ext cx="151451" cy="103633"/>
            </a:xfrm>
            <a:custGeom>
              <a:rect b="b" l="l" r="r" t="t"/>
              <a:pathLst>
                <a:path extrusionOk="0" h="3097" w="4526">
                  <a:moveTo>
                    <a:pt x="3787" y="453"/>
                  </a:moveTo>
                  <a:cubicBezTo>
                    <a:pt x="3930" y="453"/>
                    <a:pt x="4049" y="572"/>
                    <a:pt x="4049" y="715"/>
                  </a:cubicBezTo>
                  <a:lnTo>
                    <a:pt x="4049" y="2358"/>
                  </a:lnTo>
                  <a:cubicBezTo>
                    <a:pt x="4049" y="2525"/>
                    <a:pt x="3930" y="2644"/>
                    <a:pt x="3787" y="2644"/>
                  </a:cubicBezTo>
                  <a:lnTo>
                    <a:pt x="739" y="2644"/>
                  </a:lnTo>
                  <a:cubicBezTo>
                    <a:pt x="596" y="2644"/>
                    <a:pt x="477" y="2525"/>
                    <a:pt x="477" y="2358"/>
                  </a:cubicBezTo>
                  <a:lnTo>
                    <a:pt x="477" y="715"/>
                  </a:lnTo>
                  <a:cubicBezTo>
                    <a:pt x="477" y="572"/>
                    <a:pt x="596" y="453"/>
                    <a:pt x="739" y="453"/>
                  </a:cubicBezTo>
                  <a:close/>
                  <a:moveTo>
                    <a:pt x="739" y="0"/>
                  </a:moveTo>
                  <a:cubicBezTo>
                    <a:pt x="334" y="0"/>
                    <a:pt x="1" y="310"/>
                    <a:pt x="1" y="715"/>
                  </a:cubicBezTo>
                  <a:lnTo>
                    <a:pt x="1" y="2358"/>
                  </a:lnTo>
                  <a:cubicBezTo>
                    <a:pt x="1" y="2763"/>
                    <a:pt x="334" y="3096"/>
                    <a:pt x="739" y="3096"/>
                  </a:cubicBezTo>
                  <a:lnTo>
                    <a:pt x="3787" y="3096"/>
                  </a:lnTo>
                  <a:cubicBezTo>
                    <a:pt x="4192" y="3096"/>
                    <a:pt x="4525" y="2763"/>
                    <a:pt x="4525" y="2358"/>
                  </a:cubicBezTo>
                  <a:lnTo>
                    <a:pt x="4525" y="715"/>
                  </a:lnTo>
                  <a:cubicBezTo>
                    <a:pt x="4525" y="310"/>
                    <a:pt x="4192" y="0"/>
                    <a:pt x="3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9"/>
            <p:cNvSpPr/>
            <p:nvPr/>
          </p:nvSpPr>
          <p:spPr>
            <a:xfrm>
              <a:off x="4708822" y="1449049"/>
              <a:ext cx="400881" cy="397200"/>
            </a:xfrm>
            <a:custGeom>
              <a:rect b="b" l="l" r="r" t="t"/>
              <a:pathLst>
                <a:path extrusionOk="0" h="11870" w="11980">
                  <a:moveTo>
                    <a:pt x="8669" y="2606"/>
                  </a:moveTo>
                  <a:lnTo>
                    <a:pt x="8765" y="2749"/>
                  </a:lnTo>
                  <a:cubicBezTo>
                    <a:pt x="8812" y="2797"/>
                    <a:pt x="8836" y="2868"/>
                    <a:pt x="8836" y="2939"/>
                  </a:cubicBezTo>
                  <a:cubicBezTo>
                    <a:pt x="8836" y="3035"/>
                    <a:pt x="8765" y="3082"/>
                    <a:pt x="8693" y="3106"/>
                  </a:cubicBezTo>
                  <a:lnTo>
                    <a:pt x="8669" y="3106"/>
                  </a:lnTo>
                  <a:cubicBezTo>
                    <a:pt x="8598" y="3082"/>
                    <a:pt x="8526" y="3035"/>
                    <a:pt x="8526" y="2939"/>
                  </a:cubicBezTo>
                  <a:cubicBezTo>
                    <a:pt x="8526" y="2868"/>
                    <a:pt x="8550" y="2797"/>
                    <a:pt x="8574" y="2749"/>
                  </a:cubicBezTo>
                  <a:lnTo>
                    <a:pt x="8669" y="2606"/>
                  </a:lnTo>
                  <a:close/>
                  <a:moveTo>
                    <a:pt x="8741" y="653"/>
                  </a:moveTo>
                  <a:cubicBezTo>
                    <a:pt x="9050" y="939"/>
                    <a:pt x="9527" y="1487"/>
                    <a:pt x="9598" y="2106"/>
                  </a:cubicBezTo>
                  <a:cubicBezTo>
                    <a:pt x="9646" y="2463"/>
                    <a:pt x="9574" y="2797"/>
                    <a:pt x="9360" y="3106"/>
                  </a:cubicBezTo>
                  <a:lnTo>
                    <a:pt x="9288" y="3106"/>
                  </a:lnTo>
                  <a:cubicBezTo>
                    <a:pt x="9288" y="3058"/>
                    <a:pt x="9312" y="2987"/>
                    <a:pt x="9312" y="2939"/>
                  </a:cubicBezTo>
                  <a:cubicBezTo>
                    <a:pt x="9312" y="2773"/>
                    <a:pt x="9241" y="2606"/>
                    <a:pt x="9146" y="2487"/>
                  </a:cubicBezTo>
                  <a:lnTo>
                    <a:pt x="8860" y="2058"/>
                  </a:lnTo>
                  <a:cubicBezTo>
                    <a:pt x="8836" y="2011"/>
                    <a:pt x="8741" y="1963"/>
                    <a:pt x="8669" y="1963"/>
                  </a:cubicBezTo>
                  <a:cubicBezTo>
                    <a:pt x="8598" y="1963"/>
                    <a:pt x="8526" y="2011"/>
                    <a:pt x="8479" y="2058"/>
                  </a:cubicBezTo>
                  <a:lnTo>
                    <a:pt x="8193" y="2487"/>
                  </a:lnTo>
                  <a:cubicBezTo>
                    <a:pt x="8098" y="2606"/>
                    <a:pt x="8050" y="2773"/>
                    <a:pt x="8050" y="2939"/>
                  </a:cubicBezTo>
                  <a:cubicBezTo>
                    <a:pt x="8050" y="2987"/>
                    <a:pt x="8050" y="3058"/>
                    <a:pt x="8074" y="3106"/>
                  </a:cubicBezTo>
                  <a:lnTo>
                    <a:pt x="7931" y="3106"/>
                  </a:lnTo>
                  <a:cubicBezTo>
                    <a:pt x="7812" y="2963"/>
                    <a:pt x="7598" y="2654"/>
                    <a:pt x="7741" y="2130"/>
                  </a:cubicBezTo>
                  <a:cubicBezTo>
                    <a:pt x="7812" y="1868"/>
                    <a:pt x="7931" y="1749"/>
                    <a:pt x="8122" y="1582"/>
                  </a:cubicBezTo>
                  <a:cubicBezTo>
                    <a:pt x="8312" y="1391"/>
                    <a:pt x="8574" y="1153"/>
                    <a:pt x="8741" y="653"/>
                  </a:cubicBezTo>
                  <a:close/>
                  <a:moveTo>
                    <a:pt x="10217" y="3868"/>
                  </a:moveTo>
                  <a:lnTo>
                    <a:pt x="10384" y="4011"/>
                  </a:lnTo>
                  <a:lnTo>
                    <a:pt x="10527" y="4130"/>
                  </a:lnTo>
                  <a:cubicBezTo>
                    <a:pt x="10551" y="4154"/>
                    <a:pt x="10551" y="4178"/>
                    <a:pt x="10574" y="4202"/>
                  </a:cubicBezTo>
                  <a:cubicBezTo>
                    <a:pt x="10622" y="4273"/>
                    <a:pt x="10646" y="4344"/>
                    <a:pt x="10646" y="4416"/>
                  </a:cubicBezTo>
                  <a:cubicBezTo>
                    <a:pt x="10646" y="4535"/>
                    <a:pt x="10598" y="4630"/>
                    <a:pt x="10527" y="4702"/>
                  </a:cubicBezTo>
                  <a:lnTo>
                    <a:pt x="10503" y="4702"/>
                  </a:lnTo>
                  <a:lnTo>
                    <a:pt x="10217" y="4987"/>
                  </a:lnTo>
                  <a:lnTo>
                    <a:pt x="10217" y="3868"/>
                  </a:lnTo>
                  <a:close/>
                  <a:moveTo>
                    <a:pt x="10860" y="3773"/>
                  </a:moveTo>
                  <a:cubicBezTo>
                    <a:pt x="11217" y="3773"/>
                    <a:pt x="11503" y="4059"/>
                    <a:pt x="11503" y="4416"/>
                  </a:cubicBezTo>
                  <a:cubicBezTo>
                    <a:pt x="11503" y="4773"/>
                    <a:pt x="11217" y="5059"/>
                    <a:pt x="10860" y="5059"/>
                  </a:cubicBezTo>
                  <a:lnTo>
                    <a:pt x="10836" y="5059"/>
                  </a:lnTo>
                  <a:cubicBezTo>
                    <a:pt x="11027" y="4892"/>
                    <a:pt x="11122" y="4654"/>
                    <a:pt x="11122" y="4416"/>
                  </a:cubicBezTo>
                  <a:cubicBezTo>
                    <a:pt x="11122" y="4225"/>
                    <a:pt x="11051" y="4035"/>
                    <a:pt x="10932" y="3892"/>
                  </a:cubicBezTo>
                  <a:cubicBezTo>
                    <a:pt x="10908" y="3868"/>
                    <a:pt x="10860" y="3821"/>
                    <a:pt x="10836" y="3797"/>
                  </a:cubicBezTo>
                  <a:lnTo>
                    <a:pt x="10813" y="3773"/>
                  </a:lnTo>
                  <a:close/>
                  <a:moveTo>
                    <a:pt x="9741" y="3559"/>
                  </a:moveTo>
                  <a:lnTo>
                    <a:pt x="9741" y="5297"/>
                  </a:lnTo>
                  <a:lnTo>
                    <a:pt x="7598" y="5297"/>
                  </a:lnTo>
                  <a:lnTo>
                    <a:pt x="7598" y="3559"/>
                  </a:lnTo>
                  <a:close/>
                  <a:moveTo>
                    <a:pt x="5478" y="4845"/>
                  </a:moveTo>
                  <a:cubicBezTo>
                    <a:pt x="5645" y="4845"/>
                    <a:pt x="5788" y="4987"/>
                    <a:pt x="5788" y="5154"/>
                  </a:cubicBezTo>
                  <a:cubicBezTo>
                    <a:pt x="5788" y="5321"/>
                    <a:pt x="5645" y="5464"/>
                    <a:pt x="5478" y="5464"/>
                  </a:cubicBezTo>
                  <a:cubicBezTo>
                    <a:pt x="5288" y="5464"/>
                    <a:pt x="5169" y="5321"/>
                    <a:pt x="5169" y="5154"/>
                  </a:cubicBezTo>
                  <a:cubicBezTo>
                    <a:pt x="5169" y="4987"/>
                    <a:pt x="5311" y="4845"/>
                    <a:pt x="5478" y="4845"/>
                  </a:cubicBezTo>
                  <a:close/>
                  <a:moveTo>
                    <a:pt x="11313" y="5750"/>
                  </a:moveTo>
                  <a:cubicBezTo>
                    <a:pt x="11408" y="5750"/>
                    <a:pt x="11503" y="5845"/>
                    <a:pt x="11503" y="5940"/>
                  </a:cubicBezTo>
                  <a:lnTo>
                    <a:pt x="11503" y="11203"/>
                  </a:lnTo>
                  <a:cubicBezTo>
                    <a:pt x="11503" y="11322"/>
                    <a:pt x="11408" y="11394"/>
                    <a:pt x="11313" y="11394"/>
                  </a:cubicBezTo>
                  <a:lnTo>
                    <a:pt x="6050" y="11394"/>
                  </a:lnTo>
                  <a:cubicBezTo>
                    <a:pt x="5931" y="11394"/>
                    <a:pt x="5859" y="11322"/>
                    <a:pt x="5859" y="11203"/>
                  </a:cubicBezTo>
                  <a:lnTo>
                    <a:pt x="5859" y="5940"/>
                  </a:lnTo>
                  <a:cubicBezTo>
                    <a:pt x="5859" y="5845"/>
                    <a:pt x="5931" y="5750"/>
                    <a:pt x="6050" y="5750"/>
                  </a:cubicBezTo>
                  <a:close/>
                  <a:moveTo>
                    <a:pt x="8611" y="1"/>
                  </a:moveTo>
                  <a:cubicBezTo>
                    <a:pt x="8590" y="1"/>
                    <a:pt x="8569" y="4"/>
                    <a:pt x="8550" y="10"/>
                  </a:cubicBezTo>
                  <a:cubicBezTo>
                    <a:pt x="8479" y="34"/>
                    <a:pt x="8431" y="105"/>
                    <a:pt x="8407" y="177"/>
                  </a:cubicBezTo>
                  <a:cubicBezTo>
                    <a:pt x="8264" y="796"/>
                    <a:pt x="8026" y="1034"/>
                    <a:pt x="7788" y="1249"/>
                  </a:cubicBezTo>
                  <a:cubicBezTo>
                    <a:pt x="7598" y="1439"/>
                    <a:pt x="7383" y="1630"/>
                    <a:pt x="7288" y="2011"/>
                  </a:cubicBezTo>
                  <a:cubicBezTo>
                    <a:pt x="7169" y="2487"/>
                    <a:pt x="7240" y="2844"/>
                    <a:pt x="7359" y="3106"/>
                  </a:cubicBezTo>
                  <a:cubicBezTo>
                    <a:pt x="7240" y="3106"/>
                    <a:pt x="7121" y="3201"/>
                    <a:pt x="7121" y="3320"/>
                  </a:cubicBezTo>
                  <a:lnTo>
                    <a:pt x="7121" y="5297"/>
                  </a:lnTo>
                  <a:lnTo>
                    <a:pt x="6240" y="5297"/>
                  </a:lnTo>
                  <a:cubicBezTo>
                    <a:pt x="6264" y="5249"/>
                    <a:pt x="6264" y="5202"/>
                    <a:pt x="6264" y="5154"/>
                  </a:cubicBezTo>
                  <a:cubicBezTo>
                    <a:pt x="6264" y="4725"/>
                    <a:pt x="5907" y="4368"/>
                    <a:pt x="5478" y="4368"/>
                  </a:cubicBezTo>
                  <a:cubicBezTo>
                    <a:pt x="5121" y="4368"/>
                    <a:pt x="4811" y="4606"/>
                    <a:pt x="4716" y="4940"/>
                  </a:cubicBezTo>
                  <a:lnTo>
                    <a:pt x="2668" y="4940"/>
                  </a:lnTo>
                  <a:cubicBezTo>
                    <a:pt x="2549" y="4940"/>
                    <a:pt x="2430" y="5035"/>
                    <a:pt x="2430" y="5178"/>
                  </a:cubicBezTo>
                  <a:cubicBezTo>
                    <a:pt x="2430" y="5297"/>
                    <a:pt x="2549" y="5416"/>
                    <a:pt x="2668" y="5416"/>
                  </a:cubicBezTo>
                  <a:lnTo>
                    <a:pt x="4692" y="5416"/>
                  </a:lnTo>
                  <a:lnTo>
                    <a:pt x="4692" y="7702"/>
                  </a:lnTo>
                  <a:cubicBezTo>
                    <a:pt x="4692" y="7821"/>
                    <a:pt x="4597" y="7917"/>
                    <a:pt x="4478" y="7917"/>
                  </a:cubicBezTo>
                  <a:lnTo>
                    <a:pt x="668" y="7917"/>
                  </a:lnTo>
                  <a:cubicBezTo>
                    <a:pt x="549" y="7917"/>
                    <a:pt x="453" y="7821"/>
                    <a:pt x="453" y="7702"/>
                  </a:cubicBezTo>
                  <a:lnTo>
                    <a:pt x="453" y="5416"/>
                  </a:lnTo>
                  <a:lnTo>
                    <a:pt x="882" y="5416"/>
                  </a:lnTo>
                  <a:cubicBezTo>
                    <a:pt x="1001" y="5416"/>
                    <a:pt x="1120" y="5297"/>
                    <a:pt x="1120" y="5178"/>
                  </a:cubicBezTo>
                  <a:cubicBezTo>
                    <a:pt x="1120" y="5035"/>
                    <a:pt x="1001" y="4940"/>
                    <a:pt x="882" y="4940"/>
                  </a:cubicBezTo>
                  <a:lnTo>
                    <a:pt x="239" y="4940"/>
                  </a:lnTo>
                  <a:cubicBezTo>
                    <a:pt x="96" y="4940"/>
                    <a:pt x="1" y="5035"/>
                    <a:pt x="1" y="5178"/>
                  </a:cubicBezTo>
                  <a:lnTo>
                    <a:pt x="1" y="7702"/>
                  </a:lnTo>
                  <a:cubicBezTo>
                    <a:pt x="1" y="8083"/>
                    <a:pt x="287" y="8393"/>
                    <a:pt x="668" y="8393"/>
                  </a:cubicBezTo>
                  <a:lnTo>
                    <a:pt x="4478" y="8393"/>
                  </a:lnTo>
                  <a:cubicBezTo>
                    <a:pt x="4859" y="8393"/>
                    <a:pt x="5169" y="8083"/>
                    <a:pt x="5169" y="7702"/>
                  </a:cubicBezTo>
                  <a:lnTo>
                    <a:pt x="5169" y="5869"/>
                  </a:lnTo>
                  <a:cubicBezTo>
                    <a:pt x="5240" y="5916"/>
                    <a:pt x="5311" y="5916"/>
                    <a:pt x="5383" y="5940"/>
                  </a:cubicBezTo>
                  <a:lnTo>
                    <a:pt x="5383" y="11203"/>
                  </a:lnTo>
                  <a:cubicBezTo>
                    <a:pt x="5383" y="11584"/>
                    <a:pt x="5692" y="11870"/>
                    <a:pt x="6050" y="11870"/>
                  </a:cubicBezTo>
                  <a:lnTo>
                    <a:pt x="11313" y="11870"/>
                  </a:lnTo>
                  <a:cubicBezTo>
                    <a:pt x="11670" y="11870"/>
                    <a:pt x="11979" y="11584"/>
                    <a:pt x="11979" y="11203"/>
                  </a:cubicBezTo>
                  <a:lnTo>
                    <a:pt x="11979" y="5940"/>
                  </a:lnTo>
                  <a:cubicBezTo>
                    <a:pt x="11979" y="5654"/>
                    <a:pt x="11789" y="5416"/>
                    <a:pt x="11527" y="5321"/>
                  </a:cubicBezTo>
                  <a:cubicBezTo>
                    <a:pt x="11789" y="5107"/>
                    <a:pt x="11979" y="4797"/>
                    <a:pt x="11979" y="4416"/>
                  </a:cubicBezTo>
                  <a:cubicBezTo>
                    <a:pt x="11979" y="3821"/>
                    <a:pt x="11479" y="3320"/>
                    <a:pt x="10860" y="3320"/>
                  </a:cubicBezTo>
                  <a:cubicBezTo>
                    <a:pt x="10694" y="3320"/>
                    <a:pt x="10551" y="3344"/>
                    <a:pt x="10408" y="3416"/>
                  </a:cubicBezTo>
                  <a:lnTo>
                    <a:pt x="10122" y="3154"/>
                  </a:lnTo>
                  <a:cubicBezTo>
                    <a:pt x="10093" y="3111"/>
                    <a:pt x="10048" y="3102"/>
                    <a:pt x="9995" y="3102"/>
                  </a:cubicBezTo>
                  <a:cubicBezTo>
                    <a:pt x="9960" y="3102"/>
                    <a:pt x="9922" y="3106"/>
                    <a:pt x="9884" y="3106"/>
                  </a:cubicBezTo>
                  <a:cubicBezTo>
                    <a:pt x="10051" y="2773"/>
                    <a:pt x="10122" y="2415"/>
                    <a:pt x="10074" y="2058"/>
                  </a:cubicBezTo>
                  <a:cubicBezTo>
                    <a:pt x="9908" y="939"/>
                    <a:pt x="8812" y="82"/>
                    <a:pt x="8765" y="58"/>
                  </a:cubicBezTo>
                  <a:cubicBezTo>
                    <a:pt x="8730" y="23"/>
                    <a:pt x="8669" y="1"/>
                    <a:pt x="86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9"/>
            <p:cNvSpPr/>
            <p:nvPr/>
          </p:nvSpPr>
          <p:spPr>
            <a:xfrm>
              <a:off x="4964643" y="1718723"/>
              <a:ext cx="68565" cy="15962"/>
            </a:xfrm>
            <a:custGeom>
              <a:rect b="b" l="l" r="r" t="t"/>
              <a:pathLst>
                <a:path extrusionOk="0" h="477" w="2049">
                  <a:moveTo>
                    <a:pt x="238" y="0"/>
                  </a:moveTo>
                  <a:cubicBezTo>
                    <a:pt x="96" y="0"/>
                    <a:pt x="0" y="120"/>
                    <a:pt x="0" y="239"/>
                  </a:cubicBezTo>
                  <a:cubicBezTo>
                    <a:pt x="0" y="382"/>
                    <a:pt x="96" y="477"/>
                    <a:pt x="238" y="477"/>
                  </a:cubicBezTo>
                  <a:lnTo>
                    <a:pt x="1810" y="477"/>
                  </a:lnTo>
                  <a:cubicBezTo>
                    <a:pt x="1953" y="477"/>
                    <a:pt x="2048" y="382"/>
                    <a:pt x="2048" y="239"/>
                  </a:cubicBezTo>
                  <a:cubicBezTo>
                    <a:pt x="2048" y="120"/>
                    <a:pt x="1953" y="0"/>
                    <a:pt x="18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9"/>
            <p:cNvSpPr/>
            <p:nvPr/>
          </p:nvSpPr>
          <p:spPr>
            <a:xfrm>
              <a:off x="4964643" y="1749007"/>
              <a:ext cx="38281" cy="15962"/>
            </a:xfrm>
            <a:custGeom>
              <a:rect b="b" l="l" r="r" t="t"/>
              <a:pathLst>
                <a:path extrusionOk="0" h="477" w="1144">
                  <a:moveTo>
                    <a:pt x="238" y="0"/>
                  </a:moveTo>
                  <a:cubicBezTo>
                    <a:pt x="96" y="0"/>
                    <a:pt x="0" y="96"/>
                    <a:pt x="0" y="239"/>
                  </a:cubicBezTo>
                  <a:cubicBezTo>
                    <a:pt x="0" y="358"/>
                    <a:pt x="96" y="477"/>
                    <a:pt x="238" y="477"/>
                  </a:cubicBezTo>
                  <a:lnTo>
                    <a:pt x="905" y="477"/>
                  </a:lnTo>
                  <a:cubicBezTo>
                    <a:pt x="1024" y="477"/>
                    <a:pt x="1143" y="358"/>
                    <a:pt x="1143" y="239"/>
                  </a:cubicBezTo>
                  <a:cubicBezTo>
                    <a:pt x="1143" y="96"/>
                    <a:pt x="1024"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9"/>
            <p:cNvSpPr/>
            <p:nvPr/>
          </p:nvSpPr>
          <p:spPr>
            <a:xfrm>
              <a:off x="5017246" y="1748806"/>
              <a:ext cx="16765" cy="16162"/>
            </a:xfrm>
            <a:custGeom>
              <a:rect b="b" l="l" r="r" t="t"/>
              <a:pathLst>
                <a:path extrusionOk="0" h="483" w="501">
                  <a:moveTo>
                    <a:pt x="229" y="0"/>
                  </a:moveTo>
                  <a:cubicBezTo>
                    <a:pt x="179" y="0"/>
                    <a:pt x="131" y="18"/>
                    <a:pt x="95" y="54"/>
                  </a:cubicBezTo>
                  <a:cubicBezTo>
                    <a:pt x="24" y="126"/>
                    <a:pt x="0" y="221"/>
                    <a:pt x="24" y="316"/>
                  </a:cubicBezTo>
                  <a:cubicBezTo>
                    <a:pt x="48" y="411"/>
                    <a:pt x="143" y="459"/>
                    <a:pt x="238" y="483"/>
                  </a:cubicBezTo>
                  <a:cubicBezTo>
                    <a:pt x="333" y="483"/>
                    <a:pt x="429" y="411"/>
                    <a:pt x="452" y="316"/>
                  </a:cubicBezTo>
                  <a:cubicBezTo>
                    <a:pt x="500" y="221"/>
                    <a:pt x="476" y="102"/>
                    <a:pt x="381" y="54"/>
                  </a:cubicBezTo>
                  <a:cubicBezTo>
                    <a:pt x="333" y="18"/>
                    <a:pt x="280"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9"/>
            <p:cNvSpPr/>
            <p:nvPr/>
          </p:nvSpPr>
          <p:spPr>
            <a:xfrm>
              <a:off x="4760622" y="1613617"/>
              <a:ext cx="16765" cy="15895"/>
            </a:xfrm>
            <a:custGeom>
              <a:rect b="b" l="l" r="r" t="t"/>
              <a:pathLst>
                <a:path extrusionOk="0" h="475" w="501">
                  <a:moveTo>
                    <a:pt x="249" y="1"/>
                  </a:moveTo>
                  <a:cubicBezTo>
                    <a:pt x="206" y="1"/>
                    <a:pt x="163" y="13"/>
                    <a:pt x="120" y="46"/>
                  </a:cubicBezTo>
                  <a:cubicBezTo>
                    <a:pt x="48" y="93"/>
                    <a:pt x="1" y="189"/>
                    <a:pt x="25" y="284"/>
                  </a:cubicBezTo>
                  <a:cubicBezTo>
                    <a:pt x="48" y="379"/>
                    <a:pt x="144" y="474"/>
                    <a:pt x="239" y="474"/>
                  </a:cubicBezTo>
                  <a:cubicBezTo>
                    <a:pt x="334" y="474"/>
                    <a:pt x="429" y="403"/>
                    <a:pt x="477" y="308"/>
                  </a:cubicBezTo>
                  <a:cubicBezTo>
                    <a:pt x="501" y="212"/>
                    <a:pt x="477" y="117"/>
                    <a:pt x="406" y="46"/>
                  </a:cubicBezTo>
                  <a:cubicBezTo>
                    <a:pt x="353" y="19"/>
                    <a:pt x="301" y="1"/>
                    <a:pt x="2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69"/>
          <p:cNvGrpSpPr/>
          <p:nvPr/>
        </p:nvGrpSpPr>
        <p:grpSpPr>
          <a:xfrm>
            <a:off x="4056169" y="1471703"/>
            <a:ext cx="400881" cy="352226"/>
            <a:chOff x="4056169" y="1471703"/>
            <a:chExt cx="400881" cy="352226"/>
          </a:xfrm>
        </p:grpSpPr>
        <p:sp>
          <p:nvSpPr>
            <p:cNvPr id="1287" name="Google Shape;1287;p69"/>
            <p:cNvSpPr/>
            <p:nvPr/>
          </p:nvSpPr>
          <p:spPr>
            <a:xfrm>
              <a:off x="4056169" y="1471703"/>
              <a:ext cx="400881" cy="15962"/>
            </a:xfrm>
            <a:custGeom>
              <a:rect b="b" l="l" r="r" t="t"/>
              <a:pathLst>
                <a:path extrusionOk="0" h="477" w="11980">
                  <a:moveTo>
                    <a:pt x="239" y="0"/>
                  </a:moveTo>
                  <a:cubicBezTo>
                    <a:pt x="96" y="0"/>
                    <a:pt x="1" y="95"/>
                    <a:pt x="1" y="238"/>
                  </a:cubicBezTo>
                  <a:cubicBezTo>
                    <a:pt x="1" y="357"/>
                    <a:pt x="96" y="476"/>
                    <a:pt x="239" y="476"/>
                  </a:cubicBezTo>
                  <a:lnTo>
                    <a:pt x="11741" y="476"/>
                  </a:lnTo>
                  <a:cubicBezTo>
                    <a:pt x="11860" y="476"/>
                    <a:pt x="11979" y="357"/>
                    <a:pt x="11979" y="238"/>
                  </a:cubicBezTo>
                  <a:cubicBezTo>
                    <a:pt x="11979" y="95"/>
                    <a:pt x="11860" y="0"/>
                    <a:pt x="117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9"/>
            <p:cNvSpPr/>
            <p:nvPr/>
          </p:nvSpPr>
          <p:spPr>
            <a:xfrm>
              <a:off x="4056169" y="1507541"/>
              <a:ext cx="400881" cy="316388"/>
            </a:xfrm>
            <a:custGeom>
              <a:rect b="b" l="l" r="r" t="t"/>
              <a:pathLst>
                <a:path extrusionOk="0" h="9455" w="11980">
                  <a:moveTo>
                    <a:pt x="3430" y="477"/>
                  </a:moveTo>
                  <a:lnTo>
                    <a:pt x="3430" y="1334"/>
                  </a:lnTo>
                  <a:lnTo>
                    <a:pt x="3001" y="1334"/>
                  </a:lnTo>
                  <a:lnTo>
                    <a:pt x="3001" y="477"/>
                  </a:lnTo>
                  <a:close/>
                  <a:moveTo>
                    <a:pt x="8074" y="477"/>
                  </a:moveTo>
                  <a:lnTo>
                    <a:pt x="8074" y="1334"/>
                  </a:lnTo>
                  <a:lnTo>
                    <a:pt x="3906" y="1334"/>
                  </a:lnTo>
                  <a:lnTo>
                    <a:pt x="3906" y="477"/>
                  </a:lnTo>
                  <a:close/>
                  <a:moveTo>
                    <a:pt x="8955" y="477"/>
                  </a:moveTo>
                  <a:lnTo>
                    <a:pt x="8955" y="1334"/>
                  </a:lnTo>
                  <a:lnTo>
                    <a:pt x="8526" y="1334"/>
                  </a:lnTo>
                  <a:lnTo>
                    <a:pt x="8526" y="477"/>
                  </a:lnTo>
                  <a:close/>
                  <a:moveTo>
                    <a:pt x="10146" y="1811"/>
                  </a:moveTo>
                  <a:cubicBezTo>
                    <a:pt x="10455" y="1811"/>
                    <a:pt x="10717" y="2073"/>
                    <a:pt x="10717" y="2382"/>
                  </a:cubicBezTo>
                  <a:lnTo>
                    <a:pt x="10717" y="5168"/>
                  </a:lnTo>
                  <a:lnTo>
                    <a:pt x="10003" y="5168"/>
                  </a:lnTo>
                  <a:cubicBezTo>
                    <a:pt x="9884" y="5168"/>
                    <a:pt x="9788" y="5264"/>
                    <a:pt x="9788" y="5383"/>
                  </a:cubicBezTo>
                  <a:cubicBezTo>
                    <a:pt x="9788" y="5526"/>
                    <a:pt x="9884" y="5621"/>
                    <a:pt x="10003" y="5621"/>
                  </a:cubicBezTo>
                  <a:lnTo>
                    <a:pt x="10717" y="5621"/>
                  </a:lnTo>
                  <a:lnTo>
                    <a:pt x="10717" y="8407"/>
                  </a:lnTo>
                  <a:cubicBezTo>
                    <a:pt x="10717" y="8717"/>
                    <a:pt x="10455" y="8979"/>
                    <a:pt x="10146" y="8979"/>
                  </a:cubicBezTo>
                  <a:lnTo>
                    <a:pt x="1739" y="8979"/>
                  </a:lnTo>
                  <a:cubicBezTo>
                    <a:pt x="1406" y="8979"/>
                    <a:pt x="1168" y="8717"/>
                    <a:pt x="1168" y="8407"/>
                  </a:cubicBezTo>
                  <a:lnTo>
                    <a:pt x="1168" y="5621"/>
                  </a:lnTo>
                  <a:lnTo>
                    <a:pt x="8193" y="5621"/>
                  </a:lnTo>
                  <a:cubicBezTo>
                    <a:pt x="8312" y="5621"/>
                    <a:pt x="8431" y="5526"/>
                    <a:pt x="8431" y="5383"/>
                  </a:cubicBezTo>
                  <a:cubicBezTo>
                    <a:pt x="8431" y="5264"/>
                    <a:pt x="8312" y="5168"/>
                    <a:pt x="8193" y="5168"/>
                  </a:cubicBezTo>
                  <a:lnTo>
                    <a:pt x="1168" y="5168"/>
                  </a:lnTo>
                  <a:lnTo>
                    <a:pt x="1168" y="2382"/>
                  </a:lnTo>
                  <a:cubicBezTo>
                    <a:pt x="1168" y="2073"/>
                    <a:pt x="1406" y="1811"/>
                    <a:pt x="1739" y="1811"/>
                  </a:cubicBezTo>
                  <a:close/>
                  <a:moveTo>
                    <a:pt x="239" y="1"/>
                  </a:moveTo>
                  <a:cubicBezTo>
                    <a:pt x="96" y="1"/>
                    <a:pt x="1" y="120"/>
                    <a:pt x="1" y="239"/>
                  </a:cubicBezTo>
                  <a:cubicBezTo>
                    <a:pt x="1" y="382"/>
                    <a:pt x="96" y="477"/>
                    <a:pt x="239" y="477"/>
                  </a:cubicBezTo>
                  <a:lnTo>
                    <a:pt x="2525" y="477"/>
                  </a:lnTo>
                  <a:lnTo>
                    <a:pt x="2525" y="1334"/>
                  </a:lnTo>
                  <a:lnTo>
                    <a:pt x="1739" y="1334"/>
                  </a:lnTo>
                  <a:cubicBezTo>
                    <a:pt x="1168" y="1334"/>
                    <a:pt x="691" y="1811"/>
                    <a:pt x="691" y="2382"/>
                  </a:cubicBezTo>
                  <a:lnTo>
                    <a:pt x="691" y="8407"/>
                  </a:lnTo>
                  <a:cubicBezTo>
                    <a:pt x="691" y="8979"/>
                    <a:pt x="1168" y="9455"/>
                    <a:pt x="1739" y="9455"/>
                  </a:cubicBezTo>
                  <a:lnTo>
                    <a:pt x="10146" y="9455"/>
                  </a:lnTo>
                  <a:cubicBezTo>
                    <a:pt x="10717" y="9455"/>
                    <a:pt x="11194" y="8979"/>
                    <a:pt x="11194" y="8407"/>
                  </a:cubicBezTo>
                  <a:lnTo>
                    <a:pt x="11194" y="2382"/>
                  </a:lnTo>
                  <a:cubicBezTo>
                    <a:pt x="11194" y="1811"/>
                    <a:pt x="10717" y="1334"/>
                    <a:pt x="10146" y="1334"/>
                  </a:cubicBezTo>
                  <a:lnTo>
                    <a:pt x="9431" y="1334"/>
                  </a:lnTo>
                  <a:lnTo>
                    <a:pt x="9431" y="477"/>
                  </a:lnTo>
                  <a:lnTo>
                    <a:pt x="11741" y="477"/>
                  </a:lnTo>
                  <a:cubicBezTo>
                    <a:pt x="11860" y="477"/>
                    <a:pt x="11979" y="382"/>
                    <a:pt x="11979" y="239"/>
                  </a:cubicBezTo>
                  <a:cubicBezTo>
                    <a:pt x="11979" y="120"/>
                    <a:pt x="11860" y="1"/>
                    <a:pt x="117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9"/>
            <p:cNvSpPr/>
            <p:nvPr/>
          </p:nvSpPr>
          <p:spPr>
            <a:xfrm>
              <a:off x="4116736" y="1587249"/>
              <a:ext cx="86099" cy="73350"/>
            </a:xfrm>
            <a:custGeom>
              <a:rect b="b" l="l" r="r" t="t"/>
              <a:pathLst>
                <a:path extrusionOk="0" h="2192" w="2573">
                  <a:moveTo>
                    <a:pt x="1263" y="572"/>
                  </a:moveTo>
                  <a:lnTo>
                    <a:pt x="1715" y="1000"/>
                  </a:lnTo>
                  <a:lnTo>
                    <a:pt x="1691" y="1000"/>
                  </a:lnTo>
                  <a:cubicBezTo>
                    <a:pt x="1549" y="1000"/>
                    <a:pt x="1453" y="1119"/>
                    <a:pt x="1453" y="1238"/>
                  </a:cubicBezTo>
                  <a:lnTo>
                    <a:pt x="1453" y="1739"/>
                  </a:lnTo>
                  <a:lnTo>
                    <a:pt x="1096" y="1739"/>
                  </a:lnTo>
                  <a:lnTo>
                    <a:pt x="1096" y="1238"/>
                  </a:lnTo>
                  <a:cubicBezTo>
                    <a:pt x="1096" y="1119"/>
                    <a:pt x="1001" y="1000"/>
                    <a:pt x="858" y="1000"/>
                  </a:cubicBezTo>
                  <a:lnTo>
                    <a:pt x="810" y="1000"/>
                  </a:lnTo>
                  <a:lnTo>
                    <a:pt x="1263" y="572"/>
                  </a:lnTo>
                  <a:close/>
                  <a:moveTo>
                    <a:pt x="1284" y="0"/>
                  </a:moveTo>
                  <a:cubicBezTo>
                    <a:pt x="1227" y="0"/>
                    <a:pt x="1168" y="24"/>
                    <a:pt x="1120" y="72"/>
                  </a:cubicBezTo>
                  <a:lnTo>
                    <a:pt x="96" y="1072"/>
                  </a:lnTo>
                  <a:cubicBezTo>
                    <a:pt x="24" y="1143"/>
                    <a:pt x="1" y="1238"/>
                    <a:pt x="24" y="1334"/>
                  </a:cubicBezTo>
                  <a:cubicBezTo>
                    <a:pt x="72" y="1429"/>
                    <a:pt x="144" y="1477"/>
                    <a:pt x="239" y="1477"/>
                  </a:cubicBezTo>
                  <a:lnTo>
                    <a:pt x="644" y="1477"/>
                  </a:lnTo>
                  <a:lnTo>
                    <a:pt x="644" y="1977"/>
                  </a:lnTo>
                  <a:cubicBezTo>
                    <a:pt x="644" y="2096"/>
                    <a:pt x="739" y="2191"/>
                    <a:pt x="882" y="2191"/>
                  </a:cubicBezTo>
                  <a:lnTo>
                    <a:pt x="1691" y="2191"/>
                  </a:lnTo>
                  <a:cubicBezTo>
                    <a:pt x="1811" y="2191"/>
                    <a:pt x="1930" y="2096"/>
                    <a:pt x="1930" y="1977"/>
                  </a:cubicBezTo>
                  <a:lnTo>
                    <a:pt x="1930" y="1477"/>
                  </a:lnTo>
                  <a:lnTo>
                    <a:pt x="2311" y="1477"/>
                  </a:lnTo>
                  <a:cubicBezTo>
                    <a:pt x="2406" y="1477"/>
                    <a:pt x="2501" y="1429"/>
                    <a:pt x="2525" y="1334"/>
                  </a:cubicBezTo>
                  <a:cubicBezTo>
                    <a:pt x="2573" y="1238"/>
                    <a:pt x="2549" y="1143"/>
                    <a:pt x="2477" y="1072"/>
                  </a:cubicBezTo>
                  <a:lnTo>
                    <a:pt x="1430" y="72"/>
                  </a:lnTo>
                  <a:cubicBezTo>
                    <a:pt x="1394" y="24"/>
                    <a:pt x="1340" y="0"/>
                    <a:pt x="12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9"/>
            <p:cNvSpPr/>
            <p:nvPr/>
          </p:nvSpPr>
          <p:spPr>
            <a:xfrm>
              <a:off x="4319151" y="1708316"/>
              <a:ext cx="74956" cy="84560"/>
            </a:xfrm>
            <a:custGeom>
              <a:rect b="b" l="l" r="r" t="t"/>
              <a:pathLst>
                <a:path extrusionOk="0" h="2527" w="2240">
                  <a:moveTo>
                    <a:pt x="1191" y="812"/>
                  </a:moveTo>
                  <a:lnTo>
                    <a:pt x="1644" y="1264"/>
                  </a:lnTo>
                  <a:lnTo>
                    <a:pt x="1191" y="1717"/>
                  </a:lnTo>
                  <a:lnTo>
                    <a:pt x="1191" y="1669"/>
                  </a:lnTo>
                  <a:cubicBezTo>
                    <a:pt x="1191" y="1550"/>
                    <a:pt x="1096" y="1431"/>
                    <a:pt x="977" y="1431"/>
                  </a:cubicBezTo>
                  <a:lnTo>
                    <a:pt x="477" y="1431"/>
                  </a:lnTo>
                  <a:lnTo>
                    <a:pt x="477" y="1074"/>
                  </a:lnTo>
                  <a:lnTo>
                    <a:pt x="977" y="1074"/>
                  </a:lnTo>
                  <a:cubicBezTo>
                    <a:pt x="1096" y="1074"/>
                    <a:pt x="1191" y="978"/>
                    <a:pt x="1191" y="859"/>
                  </a:cubicBezTo>
                  <a:lnTo>
                    <a:pt x="1191" y="812"/>
                  </a:lnTo>
                  <a:close/>
                  <a:moveTo>
                    <a:pt x="982" y="1"/>
                  </a:moveTo>
                  <a:cubicBezTo>
                    <a:pt x="949" y="1"/>
                    <a:pt x="915" y="9"/>
                    <a:pt x="882" y="26"/>
                  </a:cubicBezTo>
                  <a:cubicBezTo>
                    <a:pt x="786" y="50"/>
                    <a:pt x="739" y="145"/>
                    <a:pt x="739" y="240"/>
                  </a:cubicBezTo>
                  <a:lnTo>
                    <a:pt x="739" y="621"/>
                  </a:lnTo>
                  <a:lnTo>
                    <a:pt x="239" y="621"/>
                  </a:lnTo>
                  <a:cubicBezTo>
                    <a:pt x="120" y="621"/>
                    <a:pt x="1" y="716"/>
                    <a:pt x="1" y="859"/>
                  </a:cubicBezTo>
                  <a:lnTo>
                    <a:pt x="1" y="1669"/>
                  </a:lnTo>
                  <a:cubicBezTo>
                    <a:pt x="1" y="1812"/>
                    <a:pt x="120" y="1907"/>
                    <a:pt x="239" y="1907"/>
                  </a:cubicBezTo>
                  <a:lnTo>
                    <a:pt x="739" y="1907"/>
                  </a:lnTo>
                  <a:lnTo>
                    <a:pt x="739" y="2288"/>
                  </a:lnTo>
                  <a:cubicBezTo>
                    <a:pt x="739" y="2383"/>
                    <a:pt x="786" y="2479"/>
                    <a:pt x="882" y="2502"/>
                  </a:cubicBezTo>
                  <a:cubicBezTo>
                    <a:pt x="905" y="2526"/>
                    <a:pt x="929" y="2526"/>
                    <a:pt x="977" y="2526"/>
                  </a:cubicBezTo>
                  <a:cubicBezTo>
                    <a:pt x="1025" y="2526"/>
                    <a:pt x="1096" y="2502"/>
                    <a:pt x="1144" y="2455"/>
                  </a:cubicBezTo>
                  <a:lnTo>
                    <a:pt x="2144" y="1431"/>
                  </a:lnTo>
                  <a:cubicBezTo>
                    <a:pt x="2239" y="1336"/>
                    <a:pt x="2239" y="1193"/>
                    <a:pt x="2144" y="1097"/>
                  </a:cubicBezTo>
                  <a:lnTo>
                    <a:pt x="1144" y="73"/>
                  </a:lnTo>
                  <a:cubicBezTo>
                    <a:pt x="1097" y="27"/>
                    <a:pt x="1041" y="1"/>
                    <a:pt x="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9"/>
            <p:cNvSpPr/>
            <p:nvPr/>
          </p:nvSpPr>
          <p:spPr>
            <a:xfrm>
              <a:off x="4224318" y="1603177"/>
              <a:ext cx="172165" cy="15962"/>
            </a:xfrm>
            <a:custGeom>
              <a:rect b="b" l="l" r="r" t="t"/>
              <a:pathLst>
                <a:path extrusionOk="0" h="477" w="5145">
                  <a:moveTo>
                    <a:pt x="215" y="0"/>
                  </a:moveTo>
                  <a:cubicBezTo>
                    <a:pt x="96" y="0"/>
                    <a:pt x="1" y="119"/>
                    <a:pt x="1" y="239"/>
                  </a:cubicBezTo>
                  <a:cubicBezTo>
                    <a:pt x="1" y="381"/>
                    <a:pt x="96" y="477"/>
                    <a:pt x="215" y="477"/>
                  </a:cubicBezTo>
                  <a:lnTo>
                    <a:pt x="4906" y="477"/>
                  </a:lnTo>
                  <a:cubicBezTo>
                    <a:pt x="5025" y="477"/>
                    <a:pt x="5145" y="381"/>
                    <a:pt x="5145" y="239"/>
                  </a:cubicBezTo>
                  <a:cubicBezTo>
                    <a:pt x="5145" y="119"/>
                    <a:pt x="5025" y="0"/>
                    <a:pt x="49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9"/>
            <p:cNvSpPr/>
            <p:nvPr/>
          </p:nvSpPr>
          <p:spPr>
            <a:xfrm>
              <a:off x="4224318" y="1631051"/>
              <a:ext cx="114007" cy="15192"/>
            </a:xfrm>
            <a:custGeom>
              <a:rect b="b" l="l" r="r" t="t"/>
              <a:pathLst>
                <a:path extrusionOk="0" h="454" w="3407">
                  <a:moveTo>
                    <a:pt x="215" y="1"/>
                  </a:moveTo>
                  <a:cubicBezTo>
                    <a:pt x="96" y="1"/>
                    <a:pt x="1" y="96"/>
                    <a:pt x="1" y="239"/>
                  </a:cubicBezTo>
                  <a:cubicBezTo>
                    <a:pt x="1" y="358"/>
                    <a:pt x="96" y="453"/>
                    <a:pt x="215" y="453"/>
                  </a:cubicBezTo>
                  <a:lnTo>
                    <a:pt x="3168" y="453"/>
                  </a:lnTo>
                  <a:cubicBezTo>
                    <a:pt x="3287" y="453"/>
                    <a:pt x="3406" y="358"/>
                    <a:pt x="3406" y="239"/>
                  </a:cubicBezTo>
                  <a:cubicBezTo>
                    <a:pt x="3382" y="96"/>
                    <a:pt x="3287" y="1"/>
                    <a:pt x="31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9"/>
            <p:cNvSpPr/>
            <p:nvPr/>
          </p:nvSpPr>
          <p:spPr>
            <a:xfrm>
              <a:off x="4120718" y="1729866"/>
              <a:ext cx="156236" cy="15192"/>
            </a:xfrm>
            <a:custGeom>
              <a:rect b="b" l="l" r="r" t="t"/>
              <a:pathLst>
                <a:path extrusionOk="0" h="454" w="4669">
                  <a:moveTo>
                    <a:pt x="239" y="1"/>
                  </a:moveTo>
                  <a:cubicBezTo>
                    <a:pt x="96" y="1"/>
                    <a:pt x="1" y="96"/>
                    <a:pt x="1" y="239"/>
                  </a:cubicBezTo>
                  <a:cubicBezTo>
                    <a:pt x="1" y="358"/>
                    <a:pt x="96" y="453"/>
                    <a:pt x="239" y="453"/>
                  </a:cubicBezTo>
                  <a:lnTo>
                    <a:pt x="4430" y="453"/>
                  </a:lnTo>
                  <a:cubicBezTo>
                    <a:pt x="4549" y="453"/>
                    <a:pt x="4668" y="358"/>
                    <a:pt x="4668" y="239"/>
                  </a:cubicBezTo>
                  <a:cubicBezTo>
                    <a:pt x="4668" y="96"/>
                    <a:pt x="4549" y="1"/>
                    <a:pt x="4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9"/>
            <p:cNvSpPr/>
            <p:nvPr/>
          </p:nvSpPr>
          <p:spPr>
            <a:xfrm>
              <a:off x="4120718" y="1756971"/>
              <a:ext cx="73350" cy="15962"/>
            </a:xfrm>
            <a:custGeom>
              <a:rect b="b" l="l" r="r" t="t"/>
              <a:pathLst>
                <a:path extrusionOk="0" h="477" w="2192">
                  <a:moveTo>
                    <a:pt x="239" y="1"/>
                  </a:moveTo>
                  <a:cubicBezTo>
                    <a:pt x="96" y="1"/>
                    <a:pt x="1" y="120"/>
                    <a:pt x="1" y="239"/>
                  </a:cubicBezTo>
                  <a:cubicBezTo>
                    <a:pt x="1" y="382"/>
                    <a:pt x="96" y="477"/>
                    <a:pt x="239" y="477"/>
                  </a:cubicBezTo>
                  <a:lnTo>
                    <a:pt x="1953" y="477"/>
                  </a:lnTo>
                  <a:cubicBezTo>
                    <a:pt x="2073" y="477"/>
                    <a:pt x="2192" y="382"/>
                    <a:pt x="2192" y="239"/>
                  </a:cubicBezTo>
                  <a:cubicBezTo>
                    <a:pt x="2192" y="120"/>
                    <a:pt x="2073" y="1"/>
                    <a:pt x="19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9"/>
            <p:cNvSpPr/>
            <p:nvPr/>
          </p:nvSpPr>
          <p:spPr>
            <a:xfrm>
              <a:off x="4352614" y="1680442"/>
              <a:ext cx="16765" cy="15426"/>
            </a:xfrm>
            <a:custGeom>
              <a:rect b="b" l="l" r="r" t="t"/>
              <a:pathLst>
                <a:path extrusionOk="0" h="461" w="501">
                  <a:moveTo>
                    <a:pt x="258" y="0"/>
                  </a:moveTo>
                  <a:cubicBezTo>
                    <a:pt x="198" y="0"/>
                    <a:pt x="142" y="27"/>
                    <a:pt x="96" y="73"/>
                  </a:cubicBezTo>
                  <a:cubicBezTo>
                    <a:pt x="1" y="144"/>
                    <a:pt x="1" y="263"/>
                    <a:pt x="72" y="359"/>
                  </a:cubicBezTo>
                  <a:cubicBezTo>
                    <a:pt x="111" y="417"/>
                    <a:pt x="183" y="460"/>
                    <a:pt x="260" y="460"/>
                  </a:cubicBezTo>
                  <a:cubicBezTo>
                    <a:pt x="277" y="460"/>
                    <a:pt x="293" y="458"/>
                    <a:pt x="310" y="454"/>
                  </a:cubicBezTo>
                  <a:cubicBezTo>
                    <a:pt x="406" y="430"/>
                    <a:pt x="477" y="359"/>
                    <a:pt x="477" y="263"/>
                  </a:cubicBezTo>
                  <a:cubicBezTo>
                    <a:pt x="501" y="168"/>
                    <a:pt x="453" y="73"/>
                    <a:pt x="358" y="25"/>
                  </a:cubicBezTo>
                  <a:cubicBezTo>
                    <a:pt x="324" y="8"/>
                    <a:pt x="29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 name="Google Shape;1296;p69"/>
          <p:cNvGrpSpPr/>
          <p:nvPr/>
        </p:nvGrpSpPr>
        <p:grpSpPr>
          <a:xfrm>
            <a:off x="1401723" y="2718014"/>
            <a:ext cx="399275" cy="345902"/>
            <a:chOff x="1401723" y="2718014"/>
            <a:chExt cx="399275" cy="345902"/>
          </a:xfrm>
        </p:grpSpPr>
        <p:sp>
          <p:nvSpPr>
            <p:cNvPr id="1297" name="Google Shape;1297;p69"/>
            <p:cNvSpPr/>
            <p:nvPr/>
          </p:nvSpPr>
          <p:spPr>
            <a:xfrm>
              <a:off x="1487789" y="2841524"/>
              <a:ext cx="52637" cy="52637"/>
            </a:xfrm>
            <a:custGeom>
              <a:rect b="b" l="l" r="r" t="t"/>
              <a:pathLst>
                <a:path extrusionOk="0" h="1573" w="1573">
                  <a:moveTo>
                    <a:pt x="787" y="477"/>
                  </a:moveTo>
                  <a:cubicBezTo>
                    <a:pt x="953" y="477"/>
                    <a:pt x="1096" y="620"/>
                    <a:pt x="1096" y="787"/>
                  </a:cubicBezTo>
                  <a:cubicBezTo>
                    <a:pt x="1096" y="977"/>
                    <a:pt x="953" y="1120"/>
                    <a:pt x="787" y="1120"/>
                  </a:cubicBezTo>
                  <a:cubicBezTo>
                    <a:pt x="596" y="1120"/>
                    <a:pt x="453" y="977"/>
                    <a:pt x="453" y="787"/>
                  </a:cubicBezTo>
                  <a:cubicBezTo>
                    <a:pt x="453" y="620"/>
                    <a:pt x="596" y="477"/>
                    <a:pt x="787" y="477"/>
                  </a:cubicBezTo>
                  <a:close/>
                  <a:moveTo>
                    <a:pt x="787" y="1"/>
                  </a:moveTo>
                  <a:cubicBezTo>
                    <a:pt x="358" y="1"/>
                    <a:pt x="1" y="358"/>
                    <a:pt x="1" y="787"/>
                  </a:cubicBezTo>
                  <a:cubicBezTo>
                    <a:pt x="1" y="1215"/>
                    <a:pt x="358" y="1573"/>
                    <a:pt x="787" y="1573"/>
                  </a:cubicBezTo>
                  <a:cubicBezTo>
                    <a:pt x="1215" y="1573"/>
                    <a:pt x="1572" y="1239"/>
                    <a:pt x="1572" y="787"/>
                  </a:cubicBezTo>
                  <a:cubicBezTo>
                    <a:pt x="1572" y="358"/>
                    <a:pt x="1215" y="1"/>
                    <a:pt x="7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9"/>
            <p:cNvSpPr/>
            <p:nvPr/>
          </p:nvSpPr>
          <p:spPr>
            <a:xfrm>
              <a:off x="1662329" y="2841524"/>
              <a:ext cx="52603" cy="52637"/>
            </a:xfrm>
            <a:custGeom>
              <a:rect b="b" l="l" r="r" t="t"/>
              <a:pathLst>
                <a:path extrusionOk="0" h="1573" w="1572">
                  <a:moveTo>
                    <a:pt x="786" y="477"/>
                  </a:moveTo>
                  <a:cubicBezTo>
                    <a:pt x="976" y="477"/>
                    <a:pt x="1119" y="620"/>
                    <a:pt x="1119" y="787"/>
                  </a:cubicBezTo>
                  <a:cubicBezTo>
                    <a:pt x="1119" y="977"/>
                    <a:pt x="976" y="1120"/>
                    <a:pt x="786" y="1120"/>
                  </a:cubicBezTo>
                  <a:cubicBezTo>
                    <a:pt x="619" y="1120"/>
                    <a:pt x="476" y="977"/>
                    <a:pt x="476" y="787"/>
                  </a:cubicBezTo>
                  <a:cubicBezTo>
                    <a:pt x="476" y="620"/>
                    <a:pt x="619" y="477"/>
                    <a:pt x="786" y="477"/>
                  </a:cubicBezTo>
                  <a:close/>
                  <a:moveTo>
                    <a:pt x="786" y="1"/>
                  </a:moveTo>
                  <a:cubicBezTo>
                    <a:pt x="357" y="1"/>
                    <a:pt x="0" y="358"/>
                    <a:pt x="0" y="787"/>
                  </a:cubicBezTo>
                  <a:cubicBezTo>
                    <a:pt x="0" y="1215"/>
                    <a:pt x="357" y="1573"/>
                    <a:pt x="786" y="1573"/>
                  </a:cubicBezTo>
                  <a:cubicBezTo>
                    <a:pt x="1215" y="1573"/>
                    <a:pt x="1572" y="1239"/>
                    <a:pt x="1572" y="787"/>
                  </a:cubicBezTo>
                  <a:cubicBezTo>
                    <a:pt x="1572" y="358"/>
                    <a:pt x="1215" y="1"/>
                    <a:pt x="7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9"/>
            <p:cNvSpPr/>
            <p:nvPr/>
          </p:nvSpPr>
          <p:spPr>
            <a:xfrm>
              <a:off x="1549962" y="2841524"/>
              <a:ext cx="104403" cy="52637"/>
            </a:xfrm>
            <a:custGeom>
              <a:rect b="b" l="l" r="r" t="t"/>
              <a:pathLst>
                <a:path extrusionOk="0" h="1573" w="3120">
                  <a:moveTo>
                    <a:pt x="238" y="1"/>
                  </a:moveTo>
                  <a:cubicBezTo>
                    <a:pt x="95" y="1"/>
                    <a:pt x="0" y="120"/>
                    <a:pt x="0" y="239"/>
                  </a:cubicBezTo>
                  <a:lnTo>
                    <a:pt x="0" y="1335"/>
                  </a:lnTo>
                  <a:cubicBezTo>
                    <a:pt x="0" y="1477"/>
                    <a:pt x="95" y="1573"/>
                    <a:pt x="238" y="1573"/>
                  </a:cubicBezTo>
                  <a:cubicBezTo>
                    <a:pt x="357" y="1573"/>
                    <a:pt x="453" y="1477"/>
                    <a:pt x="453" y="1335"/>
                  </a:cubicBezTo>
                  <a:lnTo>
                    <a:pt x="453" y="1025"/>
                  </a:lnTo>
                  <a:lnTo>
                    <a:pt x="643" y="1025"/>
                  </a:lnTo>
                  <a:lnTo>
                    <a:pt x="643" y="1335"/>
                  </a:lnTo>
                  <a:cubicBezTo>
                    <a:pt x="643" y="1477"/>
                    <a:pt x="738" y="1573"/>
                    <a:pt x="881" y="1573"/>
                  </a:cubicBezTo>
                  <a:cubicBezTo>
                    <a:pt x="1000" y="1573"/>
                    <a:pt x="1119" y="1477"/>
                    <a:pt x="1119" y="1335"/>
                  </a:cubicBezTo>
                  <a:lnTo>
                    <a:pt x="1119" y="1025"/>
                  </a:lnTo>
                  <a:lnTo>
                    <a:pt x="1310" y="1025"/>
                  </a:lnTo>
                  <a:lnTo>
                    <a:pt x="1310" y="1335"/>
                  </a:lnTo>
                  <a:cubicBezTo>
                    <a:pt x="1310" y="1477"/>
                    <a:pt x="1405" y="1573"/>
                    <a:pt x="1548" y="1573"/>
                  </a:cubicBezTo>
                  <a:cubicBezTo>
                    <a:pt x="1667" y="1573"/>
                    <a:pt x="1786" y="1477"/>
                    <a:pt x="1786" y="1335"/>
                  </a:cubicBezTo>
                  <a:lnTo>
                    <a:pt x="1786" y="1025"/>
                  </a:lnTo>
                  <a:lnTo>
                    <a:pt x="1977" y="1025"/>
                  </a:lnTo>
                  <a:lnTo>
                    <a:pt x="1977" y="1335"/>
                  </a:lnTo>
                  <a:cubicBezTo>
                    <a:pt x="1977" y="1477"/>
                    <a:pt x="2072" y="1573"/>
                    <a:pt x="2215" y="1573"/>
                  </a:cubicBezTo>
                  <a:cubicBezTo>
                    <a:pt x="2334" y="1573"/>
                    <a:pt x="2453" y="1477"/>
                    <a:pt x="2453" y="1335"/>
                  </a:cubicBezTo>
                  <a:lnTo>
                    <a:pt x="2453" y="1025"/>
                  </a:lnTo>
                  <a:lnTo>
                    <a:pt x="2644" y="1025"/>
                  </a:lnTo>
                  <a:lnTo>
                    <a:pt x="2644" y="1335"/>
                  </a:lnTo>
                  <a:cubicBezTo>
                    <a:pt x="2644" y="1477"/>
                    <a:pt x="2739" y="1573"/>
                    <a:pt x="2882" y="1573"/>
                  </a:cubicBezTo>
                  <a:cubicBezTo>
                    <a:pt x="3001" y="1573"/>
                    <a:pt x="3096" y="1477"/>
                    <a:pt x="3096" y="1335"/>
                  </a:cubicBezTo>
                  <a:lnTo>
                    <a:pt x="3096" y="239"/>
                  </a:lnTo>
                  <a:cubicBezTo>
                    <a:pt x="3120" y="120"/>
                    <a:pt x="3001" y="1"/>
                    <a:pt x="2882" y="1"/>
                  </a:cubicBezTo>
                  <a:cubicBezTo>
                    <a:pt x="2763" y="1"/>
                    <a:pt x="2644" y="120"/>
                    <a:pt x="2644" y="239"/>
                  </a:cubicBezTo>
                  <a:lnTo>
                    <a:pt x="2644" y="549"/>
                  </a:lnTo>
                  <a:lnTo>
                    <a:pt x="2453" y="549"/>
                  </a:lnTo>
                  <a:lnTo>
                    <a:pt x="2453" y="239"/>
                  </a:lnTo>
                  <a:cubicBezTo>
                    <a:pt x="2453" y="120"/>
                    <a:pt x="2334" y="1"/>
                    <a:pt x="2215" y="1"/>
                  </a:cubicBezTo>
                  <a:cubicBezTo>
                    <a:pt x="2096" y="1"/>
                    <a:pt x="1977" y="120"/>
                    <a:pt x="1977" y="239"/>
                  </a:cubicBezTo>
                  <a:lnTo>
                    <a:pt x="1977" y="549"/>
                  </a:lnTo>
                  <a:lnTo>
                    <a:pt x="1786" y="549"/>
                  </a:lnTo>
                  <a:lnTo>
                    <a:pt x="1786" y="239"/>
                  </a:lnTo>
                  <a:cubicBezTo>
                    <a:pt x="1786" y="120"/>
                    <a:pt x="1667" y="1"/>
                    <a:pt x="1548" y="1"/>
                  </a:cubicBezTo>
                  <a:cubicBezTo>
                    <a:pt x="1429" y="1"/>
                    <a:pt x="1310" y="120"/>
                    <a:pt x="1310" y="239"/>
                  </a:cubicBezTo>
                  <a:lnTo>
                    <a:pt x="1310" y="549"/>
                  </a:lnTo>
                  <a:lnTo>
                    <a:pt x="1119" y="549"/>
                  </a:lnTo>
                  <a:lnTo>
                    <a:pt x="1119" y="239"/>
                  </a:lnTo>
                  <a:cubicBezTo>
                    <a:pt x="1119" y="120"/>
                    <a:pt x="1000" y="1"/>
                    <a:pt x="881" y="1"/>
                  </a:cubicBezTo>
                  <a:cubicBezTo>
                    <a:pt x="738" y="1"/>
                    <a:pt x="643" y="120"/>
                    <a:pt x="643" y="239"/>
                  </a:cubicBezTo>
                  <a:lnTo>
                    <a:pt x="643" y="549"/>
                  </a:lnTo>
                  <a:lnTo>
                    <a:pt x="453" y="549"/>
                  </a:lnTo>
                  <a:lnTo>
                    <a:pt x="453" y="239"/>
                  </a:lnTo>
                  <a:cubicBezTo>
                    <a:pt x="453" y="120"/>
                    <a:pt x="357" y="1"/>
                    <a:pt x="2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9"/>
            <p:cNvSpPr/>
            <p:nvPr/>
          </p:nvSpPr>
          <p:spPr>
            <a:xfrm>
              <a:off x="1401723" y="2718014"/>
              <a:ext cx="399275" cy="345902"/>
            </a:xfrm>
            <a:custGeom>
              <a:rect b="b" l="l" r="r" t="t"/>
              <a:pathLst>
                <a:path extrusionOk="0" h="10337" w="11932">
                  <a:moveTo>
                    <a:pt x="11241" y="1977"/>
                  </a:moveTo>
                  <a:cubicBezTo>
                    <a:pt x="11384" y="1977"/>
                    <a:pt x="11479" y="2073"/>
                    <a:pt x="11479" y="2192"/>
                  </a:cubicBezTo>
                  <a:lnTo>
                    <a:pt x="11479" y="2358"/>
                  </a:lnTo>
                  <a:cubicBezTo>
                    <a:pt x="11479" y="2477"/>
                    <a:pt x="11384" y="2573"/>
                    <a:pt x="11265" y="2573"/>
                  </a:cubicBezTo>
                  <a:lnTo>
                    <a:pt x="10455" y="2573"/>
                  </a:lnTo>
                  <a:lnTo>
                    <a:pt x="10812" y="2073"/>
                  </a:lnTo>
                  <a:cubicBezTo>
                    <a:pt x="10860" y="2001"/>
                    <a:pt x="10932" y="1977"/>
                    <a:pt x="11003" y="1977"/>
                  </a:cubicBezTo>
                  <a:close/>
                  <a:moveTo>
                    <a:pt x="929" y="1977"/>
                  </a:moveTo>
                  <a:cubicBezTo>
                    <a:pt x="1001" y="1977"/>
                    <a:pt x="1072" y="2025"/>
                    <a:pt x="1120" y="2073"/>
                  </a:cubicBezTo>
                  <a:lnTo>
                    <a:pt x="1477" y="2596"/>
                  </a:lnTo>
                  <a:lnTo>
                    <a:pt x="667" y="2596"/>
                  </a:lnTo>
                  <a:lnTo>
                    <a:pt x="667" y="2573"/>
                  </a:lnTo>
                  <a:cubicBezTo>
                    <a:pt x="548" y="2573"/>
                    <a:pt x="453" y="2477"/>
                    <a:pt x="453" y="2358"/>
                  </a:cubicBezTo>
                  <a:lnTo>
                    <a:pt x="453" y="2192"/>
                  </a:lnTo>
                  <a:cubicBezTo>
                    <a:pt x="453" y="2073"/>
                    <a:pt x="548" y="1977"/>
                    <a:pt x="667" y="1977"/>
                  </a:cubicBezTo>
                  <a:close/>
                  <a:moveTo>
                    <a:pt x="8336" y="453"/>
                  </a:moveTo>
                  <a:cubicBezTo>
                    <a:pt x="8622" y="453"/>
                    <a:pt x="8860" y="668"/>
                    <a:pt x="8907" y="929"/>
                  </a:cubicBezTo>
                  <a:lnTo>
                    <a:pt x="9193" y="3025"/>
                  </a:lnTo>
                  <a:lnTo>
                    <a:pt x="8931" y="3025"/>
                  </a:lnTo>
                  <a:lnTo>
                    <a:pt x="8645" y="977"/>
                  </a:lnTo>
                  <a:cubicBezTo>
                    <a:pt x="8622" y="834"/>
                    <a:pt x="8502" y="715"/>
                    <a:pt x="8336" y="715"/>
                  </a:cubicBezTo>
                  <a:lnTo>
                    <a:pt x="5549" y="715"/>
                  </a:lnTo>
                  <a:cubicBezTo>
                    <a:pt x="5430" y="715"/>
                    <a:pt x="5311" y="834"/>
                    <a:pt x="5311" y="953"/>
                  </a:cubicBezTo>
                  <a:cubicBezTo>
                    <a:pt x="5311" y="1072"/>
                    <a:pt x="5430" y="1191"/>
                    <a:pt x="5549" y="1191"/>
                  </a:cubicBezTo>
                  <a:lnTo>
                    <a:pt x="8193" y="1191"/>
                  </a:lnTo>
                  <a:lnTo>
                    <a:pt x="8455" y="3025"/>
                  </a:lnTo>
                  <a:lnTo>
                    <a:pt x="3454" y="3025"/>
                  </a:lnTo>
                  <a:lnTo>
                    <a:pt x="3716" y="1191"/>
                  </a:lnTo>
                  <a:lnTo>
                    <a:pt x="3763" y="1191"/>
                  </a:lnTo>
                  <a:cubicBezTo>
                    <a:pt x="3906" y="1191"/>
                    <a:pt x="4002" y="1072"/>
                    <a:pt x="4002" y="953"/>
                  </a:cubicBezTo>
                  <a:cubicBezTo>
                    <a:pt x="4002" y="834"/>
                    <a:pt x="3906" y="715"/>
                    <a:pt x="3763" y="715"/>
                  </a:cubicBezTo>
                  <a:lnTo>
                    <a:pt x="3549" y="715"/>
                  </a:lnTo>
                  <a:cubicBezTo>
                    <a:pt x="3406" y="715"/>
                    <a:pt x="3287" y="834"/>
                    <a:pt x="3263" y="977"/>
                  </a:cubicBezTo>
                  <a:lnTo>
                    <a:pt x="2977" y="3025"/>
                  </a:lnTo>
                  <a:lnTo>
                    <a:pt x="2692" y="3025"/>
                  </a:lnTo>
                  <a:lnTo>
                    <a:pt x="3001" y="929"/>
                  </a:lnTo>
                  <a:cubicBezTo>
                    <a:pt x="3049" y="668"/>
                    <a:pt x="3287" y="453"/>
                    <a:pt x="3549" y="453"/>
                  </a:cubicBezTo>
                  <a:close/>
                  <a:moveTo>
                    <a:pt x="1882" y="4335"/>
                  </a:moveTo>
                  <a:lnTo>
                    <a:pt x="1858" y="4549"/>
                  </a:lnTo>
                  <a:lnTo>
                    <a:pt x="1430" y="4549"/>
                  </a:lnTo>
                  <a:cubicBezTo>
                    <a:pt x="1215" y="4549"/>
                    <a:pt x="1001" y="4597"/>
                    <a:pt x="810" y="4716"/>
                  </a:cubicBezTo>
                  <a:cubicBezTo>
                    <a:pt x="858" y="4525"/>
                    <a:pt x="1025" y="4359"/>
                    <a:pt x="1215" y="4335"/>
                  </a:cubicBezTo>
                  <a:close/>
                  <a:moveTo>
                    <a:pt x="10717" y="4335"/>
                  </a:moveTo>
                  <a:cubicBezTo>
                    <a:pt x="10908" y="4359"/>
                    <a:pt x="11074" y="4525"/>
                    <a:pt x="11146" y="4716"/>
                  </a:cubicBezTo>
                  <a:cubicBezTo>
                    <a:pt x="10932" y="4597"/>
                    <a:pt x="10717" y="4549"/>
                    <a:pt x="10503" y="4549"/>
                  </a:cubicBezTo>
                  <a:lnTo>
                    <a:pt x="10074" y="4549"/>
                  </a:lnTo>
                  <a:lnTo>
                    <a:pt x="10050" y="4335"/>
                  </a:lnTo>
                  <a:close/>
                  <a:moveTo>
                    <a:pt x="9312" y="3501"/>
                  </a:moveTo>
                  <a:cubicBezTo>
                    <a:pt x="9360" y="3501"/>
                    <a:pt x="9407" y="3501"/>
                    <a:pt x="9431" y="3549"/>
                  </a:cubicBezTo>
                  <a:cubicBezTo>
                    <a:pt x="9479" y="3573"/>
                    <a:pt x="9503" y="3620"/>
                    <a:pt x="9526" y="3692"/>
                  </a:cubicBezTo>
                  <a:lnTo>
                    <a:pt x="9622" y="4740"/>
                  </a:lnTo>
                  <a:lnTo>
                    <a:pt x="9622" y="4811"/>
                  </a:lnTo>
                  <a:lnTo>
                    <a:pt x="9669" y="5240"/>
                  </a:lnTo>
                  <a:lnTo>
                    <a:pt x="9669" y="5264"/>
                  </a:lnTo>
                  <a:cubicBezTo>
                    <a:pt x="9669" y="5383"/>
                    <a:pt x="9574" y="5478"/>
                    <a:pt x="9455" y="5478"/>
                  </a:cubicBezTo>
                  <a:lnTo>
                    <a:pt x="2454" y="5478"/>
                  </a:lnTo>
                  <a:cubicBezTo>
                    <a:pt x="2335" y="5478"/>
                    <a:pt x="2239" y="5383"/>
                    <a:pt x="2239" y="5264"/>
                  </a:cubicBezTo>
                  <a:lnTo>
                    <a:pt x="2239" y="5240"/>
                  </a:lnTo>
                  <a:lnTo>
                    <a:pt x="2406" y="3692"/>
                  </a:lnTo>
                  <a:cubicBezTo>
                    <a:pt x="2430" y="3573"/>
                    <a:pt x="2525" y="3501"/>
                    <a:pt x="2620" y="3501"/>
                  </a:cubicBezTo>
                  <a:close/>
                  <a:moveTo>
                    <a:pt x="8502" y="5954"/>
                  </a:moveTo>
                  <a:cubicBezTo>
                    <a:pt x="8479" y="6026"/>
                    <a:pt x="8479" y="6097"/>
                    <a:pt x="8479" y="6169"/>
                  </a:cubicBezTo>
                  <a:lnTo>
                    <a:pt x="8479" y="7288"/>
                  </a:lnTo>
                  <a:lnTo>
                    <a:pt x="8074" y="7288"/>
                  </a:lnTo>
                  <a:lnTo>
                    <a:pt x="8074" y="6502"/>
                  </a:lnTo>
                  <a:lnTo>
                    <a:pt x="8383" y="5954"/>
                  </a:lnTo>
                  <a:close/>
                  <a:moveTo>
                    <a:pt x="3501" y="5954"/>
                  </a:moveTo>
                  <a:lnTo>
                    <a:pt x="3835" y="6550"/>
                  </a:lnTo>
                  <a:lnTo>
                    <a:pt x="3835" y="7312"/>
                  </a:lnTo>
                  <a:lnTo>
                    <a:pt x="3454" y="7312"/>
                  </a:lnTo>
                  <a:lnTo>
                    <a:pt x="3454" y="6169"/>
                  </a:lnTo>
                  <a:cubicBezTo>
                    <a:pt x="3454" y="6097"/>
                    <a:pt x="3454" y="6026"/>
                    <a:pt x="3430" y="5954"/>
                  </a:cubicBezTo>
                  <a:close/>
                  <a:moveTo>
                    <a:pt x="3835" y="7764"/>
                  </a:moveTo>
                  <a:lnTo>
                    <a:pt x="3835" y="8098"/>
                  </a:lnTo>
                  <a:lnTo>
                    <a:pt x="3454" y="8098"/>
                  </a:lnTo>
                  <a:lnTo>
                    <a:pt x="3454" y="7764"/>
                  </a:lnTo>
                  <a:close/>
                  <a:moveTo>
                    <a:pt x="7859" y="5954"/>
                  </a:moveTo>
                  <a:lnTo>
                    <a:pt x="7693" y="6240"/>
                  </a:lnTo>
                  <a:lnTo>
                    <a:pt x="7312" y="6240"/>
                  </a:lnTo>
                  <a:cubicBezTo>
                    <a:pt x="7169" y="6240"/>
                    <a:pt x="7074" y="6359"/>
                    <a:pt x="7074" y="6478"/>
                  </a:cubicBezTo>
                  <a:cubicBezTo>
                    <a:pt x="7074" y="6597"/>
                    <a:pt x="7169" y="6716"/>
                    <a:pt x="7312" y="6716"/>
                  </a:cubicBezTo>
                  <a:lnTo>
                    <a:pt x="7598" y="6716"/>
                  </a:lnTo>
                  <a:lnTo>
                    <a:pt x="7598" y="7526"/>
                  </a:lnTo>
                  <a:lnTo>
                    <a:pt x="7598" y="8098"/>
                  </a:lnTo>
                  <a:lnTo>
                    <a:pt x="4311" y="8098"/>
                  </a:lnTo>
                  <a:lnTo>
                    <a:pt x="4311" y="6716"/>
                  </a:lnTo>
                  <a:lnTo>
                    <a:pt x="5526" y="6716"/>
                  </a:lnTo>
                  <a:cubicBezTo>
                    <a:pt x="5669" y="6716"/>
                    <a:pt x="5764" y="6597"/>
                    <a:pt x="5764" y="6478"/>
                  </a:cubicBezTo>
                  <a:cubicBezTo>
                    <a:pt x="5764" y="6359"/>
                    <a:pt x="5669" y="6240"/>
                    <a:pt x="5526" y="6240"/>
                  </a:cubicBezTo>
                  <a:lnTo>
                    <a:pt x="4216" y="6240"/>
                  </a:lnTo>
                  <a:lnTo>
                    <a:pt x="4049" y="5954"/>
                  </a:lnTo>
                  <a:close/>
                  <a:moveTo>
                    <a:pt x="8479" y="7764"/>
                  </a:moveTo>
                  <a:lnTo>
                    <a:pt x="8479" y="8098"/>
                  </a:lnTo>
                  <a:lnTo>
                    <a:pt x="8074" y="8098"/>
                  </a:lnTo>
                  <a:lnTo>
                    <a:pt x="8074" y="7764"/>
                  </a:lnTo>
                  <a:close/>
                  <a:moveTo>
                    <a:pt x="7407" y="8550"/>
                  </a:moveTo>
                  <a:lnTo>
                    <a:pt x="7264" y="8764"/>
                  </a:lnTo>
                  <a:lnTo>
                    <a:pt x="4692" y="8764"/>
                  </a:lnTo>
                  <a:lnTo>
                    <a:pt x="4525" y="8550"/>
                  </a:lnTo>
                  <a:close/>
                  <a:moveTo>
                    <a:pt x="2763" y="5954"/>
                  </a:moveTo>
                  <a:cubicBezTo>
                    <a:pt x="2906" y="5954"/>
                    <a:pt x="3001" y="6050"/>
                    <a:pt x="3001" y="6169"/>
                  </a:cubicBezTo>
                  <a:lnTo>
                    <a:pt x="3001" y="6264"/>
                  </a:lnTo>
                  <a:lnTo>
                    <a:pt x="2573" y="6716"/>
                  </a:lnTo>
                  <a:cubicBezTo>
                    <a:pt x="2477" y="6812"/>
                    <a:pt x="2501" y="6978"/>
                    <a:pt x="2596" y="7050"/>
                  </a:cubicBezTo>
                  <a:cubicBezTo>
                    <a:pt x="2644" y="7097"/>
                    <a:pt x="2692" y="7121"/>
                    <a:pt x="2739" y="7121"/>
                  </a:cubicBezTo>
                  <a:cubicBezTo>
                    <a:pt x="2811" y="7121"/>
                    <a:pt x="2882" y="7097"/>
                    <a:pt x="2930" y="7050"/>
                  </a:cubicBezTo>
                  <a:lnTo>
                    <a:pt x="3001" y="6954"/>
                  </a:lnTo>
                  <a:lnTo>
                    <a:pt x="3001" y="7502"/>
                  </a:lnTo>
                  <a:lnTo>
                    <a:pt x="2573" y="7955"/>
                  </a:lnTo>
                  <a:cubicBezTo>
                    <a:pt x="2477" y="8050"/>
                    <a:pt x="2501" y="8193"/>
                    <a:pt x="2596" y="8288"/>
                  </a:cubicBezTo>
                  <a:cubicBezTo>
                    <a:pt x="2644" y="8336"/>
                    <a:pt x="2692" y="8360"/>
                    <a:pt x="2739" y="8360"/>
                  </a:cubicBezTo>
                  <a:cubicBezTo>
                    <a:pt x="2811" y="8360"/>
                    <a:pt x="2882" y="8336"/>
                    <a:pt x="2930" y="8288"/>
                  </a:cubicBezTo>
                  <a:lnTo>
                    <a:pt x="3001" y="8193"/>
                  </a:lnTo>
                  <a:lnTo>
                    <a:pt x="3001" y="8741"/>
                  </a:lnTo>
                  <a:lnTo>
                    <a:pt x="2573" y="9193"/>
                  </a:lnTo>
                  <a:cubicBezTo>
                    <a:pt x="2477" y="9288"/>
                    <a:pt x="2501" y="9431"/>
                    <a:pt x="2596" y="9526"/>
                  </a:cubicBezTo>
                  <a:cubicBezTo>
                    <a:pt x="2644" y="9574"/>
                    <a:pt x="2692" y="9598"/>
                    <a:pt x="2739" y="9598"/>
                  </a:cubicBezTo>
                  <a:cubicBezTo>
                    <a:pt x="2811" y="9598"/>
                    <a:pt x="2882" y="9550"/>
                    <a:pt x="2930" y="9503"/>
                  </a:cubicBezTo>
                  <a:lnTo>
                    <a:pt x="3001" y="9431"/>
                  </a:lnTo>
                  <a:lnTo>
                    <a:pt x="3001" y="9646"/>
                  </a:lnTo>
                  <a:cubicBezTo>
                    <a:pt x="3001" y="9765"/>
                    <a:pt x="2906" y="9860"/>
                    <a:pt x="2763" y="9860"/>
                  </a:cubicBezTo>
                  <a:lnTo>
                    <a:pt x="2215" y="9860"/>
                  </a:lnTo>
                  <a:lnTo>
                    <a:pt x="2215" y="6526"/>
                  </a:lnTo>
                  <a:cubicBezTo>
                    <a:pt x="2215" y="6407"/>
                    <a:pt x="2120" y="6312"/>
                    <a:pt x="2001" y="6312"/>
                  </a:cubicBezTo>
                  <a:cubicBezTo>
                    <a:pt x="1858" y="6312"/>
                    <a:pt x="1763" y="6407"/>
                    <a:pt x="1763" y="6526"/>
                  </a:cubicBezTo>
                  <a:lnTo>
                    <a:pt x="1763" y="9860"/>
                  </a:lnTo>
                  <a:lnTo>
                    <a:pt x="1215" y="9860"/>
                  </a:lnTo>
                  <a:cubicBezTo>
                    <a:pt x="1096" y="9860"/>
                    <a:pt x="977" y="9765"/>
                    <a:pt x="977" y="9646"/>
                  </a:cubicBezTo>
                  <a:lnTo>
                    <a:pt x="977" y="9431"/>
                  </a:lnTo>
                  <a:lnTo>
                    <a:pt x="1072" y="9503"/>
                  </a:lnTo>
                  <a:cubicBezTo>
                    <a:pt x="1120" y="9574"/>
                    <a:pt x="1168" y="9598"/>
                    <a:pt x="1239" y="9598"/>
                  </a:cubicBezTo>
                  <a:cubicBezTo>
                    <a:pt x="1287" y="9598"/>
                    <a:pt x="1358" y="9574"/>
                    <a:pt x="1406" y="9526"/>
                  </a:cubicBezTo>
                  <a:cubicBezTo>
                    <a:pt x="1501" y="9431"/>
                    <a:pt x="1501" y="9288"/>
                    <a:pt x="1406" y="9193"/>
                  </a:cubicBezTo>
                  <a:lnTo>
                    <a:pt x="1001" y="8741"/>
                  </a:lnTo>
                  <a:lnTo>
                    <a:pt x="1001" y="8193"/>
                  </a:lnTo>
                  <a:lnTo>
                    <a:pt x="1072" y="8288"/>
                  </a:lnTo>
                  <a:cubicBezTo>
                    <a:pt x="1120" y="8336"/>
                    <a:pt x="1168" y="8360"/>
                    <a:pt x="1239" y="8360"/>
                  </a:cubicBezTo>
                  <a:cubicBezTo>
                    <a:pt x="1287" y="8360"/>
                    <a:pt x="1358" y="8336"/>
                    <a:pt x="1406" y="8288"/>
                  </a:cubicBezTo>
                  <a:cubicBezTo>
                    <a:pt x="1501" y="8193"/>
                    <a:pt x="1501" y="8050"/>
                    <a:pt x="1406" y="7955"/>
                  </a:cubicBezTo>
                  <a:lnTo>
                    <a:pt x="1001" y="7502"/>
                  </a:lnTo>
                  <a:lnTo>
                    <a:pt x="1001" y="6954"/>
                  </a:lnTo>
                  <a:lnTo>
                    <a:pt x="1072" y="7050"/>
                  </a:lnTo>
                  <a:cubicBezTo>
                    <a:pt x="1120" y="7097"/>
                    <a:pt x="1168" y="7121"/>
                    <a:pt x="1239" y="7121"/>
                  </a:cubicBezTo>
                  <a:cubicBezTo>
                    <a:pt x="1287" y="7121"/>
                    <a:pt x="1358" y="7097"/>
                    <a:pt x="1406" y="7050"/>
                  </a:cubicBezTo>
                  <a:cubicBezTo>
                    <a:pt x="1501" y="6978"/>
                    <a:pt x="1501" y="6812"/>
                    <a:pt x="1406" y="6716"/>
                  </a:cubicBezTo>
                  <a:lnTo>
                    <a:pt x="1001" y="6264"/>
                  </a:lnTo>
                  <a:lnTo>
                    <a:pt x="1001" y="6169"/>
                  </a:lnTo>
                  <a:cubicBezTo>
                    <a:pt x="1001" y="6050"/>
                    <a:pt x="1096" y="5954"/>
                    <a:pt x="1215" y="5954"/>
                  </a:cubicBezTo>
                  <a:close/>
                  <a:moveTo>
                    <a:pt x="10717" y="5954"/>
                  </a:moveTo>
                  <a:cubicBezTo>
                    <a:pt x="10836" y="5954"/>
                    <a:pt x="10932" y="6050"/>
                    <a:pt x="10932" y="6169"/>
                  </a:cubicBezTo>
                  <a:lnTo>
                    <a:pt x="10932" y="6264"/>
                  </a:lnTo>
                  <a:lnTo>
                    <a:pt x="10527" y="6716"/>
                  </a:lnTo>
                  <a:cubicBezTo>
                    <a:pt x="10431" y="6812"/>
                    <a:pt x="10431" y="6978"/>
                    <a:pt x="10527" y="7050"/>
                  </a:cubicBezTo>
                  <a:cubicBezTo>
                    <a:pt x="10574" y="7097"/>
                    <a:pt x="10646" y="7121"/>
                    <a:pt x="10693" y="7121"/>
                  </a:cubicBezTo>
                  <a:cubicBezTo>
                    <a:pt x="10765" y="7121"/>
                    <a:pt x="10812" y="7097"/>
                    <a:pt x="10860" y="7050"/>
                  </a:cubicBezTo>
                  <a:lnTo>
                    <a:pt x="10932" y="6954"/>
                  </a:lnTo>
                  <a:lnTo>
                    <a:pt x="10932" y="7502"/>
                  </a:lnTo>
                  <a:lnTo>
                    <a:pt x="10527" y="7955"/>
                  </a:lnTo>
                  <a:cubicBezTo>
                    <a:pt x="10431" y="8050"/>
                    <a:pt x="10431" y="8217"/>
                    <a:pt x="10527" y="8288"/>
                  </a:cubicBezTo>
                  <a:cubicBezTo>
                    <a:pt x="10574" y="8336"/>
                    <a:pt x="10646" y="8360"/>
                    <a:pt x="10693" y="8360"/>
                  </a:cubicBezTo>
                  <a:cubicBezTo>
                    <a:pt x="10765" y="8360"/>
                    <a:pt x="10812" y="8336"/>
                    <a:pt x="10860" y="8288"/>
                  </a:cubicBezTo>
                  <a:lnTo>
                    <a:pt x="10932" y="8193"/>
                  </a:lnTo>
                  <a:lnTo>
                    <a:pt x="10932" y="8741"/>
                  </a:lnTo>
                  <a:lnTo>
                    <a:pt x="10527" y="9193"/>
                  </a:lnTo>
                  <a:cubicBezTo>
                    <a:pt x="10431" y="9288"/>
                    <a:pt x="10431" y="9431"/>
                    <a:pt x="10527" y="9526"/>
                  </a:cubicBezTo>
                  <a:cubicBezTo>
                    <a:pt x="10574" y="9574"/>
                    <a:pt x="10646" y="9598"/>
                    <a:pt x="10693" y="9598"/>
                  </a:cubicBezTo>
                  <a:cubicBezTo>
                    <a:pt x="10765" y="9598"/>
                    <a:pt x="10812" y="9574"/>
                    <a:pt x="10860" y="9503"/>
                  </a:cubicBezTo>
                  <a:lnTo>
                    <a:pt x="10932" y="9431"/>
                  </a:lnTo>
                  <a:lnTo>
                    <a:pt x="10932" y="9646"/>
                  </a:lnTo>
                  <a:cubicBezTo>
                    <a:pt x="10932" y="9765"/>
                    <a:pt x="10836" y="9860"/>
                    <a:pt x="10717" y="9860"/>
                  </a:cubicBezTo>
                  <a:lnTo>
                    <a:pt x="10169" y="9860"/>
                  </a:lnTo>
                  <a:lnTo>
                    <a:pt x="10169" y="6550"/>
                  </a:lnTo>
                  <a:cubicBezTo>
                    <a:pt x="10169" y="6407"/>
                    <a:pt x="10074" y="6312"/>
                    <a:pt x="9931" y="6312"/>
                  </a:cubicBezTo>
                  <a:cubicBezTo>
                    <a:pt x="9812" y="6312"/>
                    <a:pt x="9717" y="6407"/>
                    <a:pt x="9717" y="6550"/>
                  </a:cubicBezTo>
                  <a:lnTo>
                    <a:pt x="9717" y="9860"/>
                  </a:lnTo>
                  <a:lnTo>
                    <a:pt x="9169" y="9860"/>
                  </a:lnTo>
                  <a:cubicBezTo>
                    <a:pt x="9026" y="9860"/>
                    <a:pt x="8931" y="9765"/>
                    <a:pt x="8931" y="9646"/>
                  </a:cubicBezTo>
                  <a:lnTo>
                    <a:pt x="8931" y="9431"/>
                  </a:lnTo>
                  <a:lnTo>
                    <a:pt x="9003" y="9503"/>
                  </a:lnTo>
                  <a:cubicBezTo>
                    <a:pt x="9050" y="9574"/>
                    <a:pt x="9122" y="9598"/>
                    <a:pt x="9193" y="9598"/>
                  </a:cubicBezTo>
                  <a:cubicBezTo>
                    <a:pt x="9241" y="9598"/>
                    <a:pt x="9288" y="9574"/>
                    <a:pt x="9336" y="9526"/>
                  </a:cubicBezTo>
                  <a:cubicBezTo>
                    <a:pt x="9431" y="9431"/>
                    <a:pt x="9455" y="9288"/>
                    <a:pt x="9360" y="9193"/>
                  </a:cubicBezTo>
                  <a:lnTo>
                    <a:pt x="8931" y="8741"/>
                  </a:lnTo>
                  <a:lnTo>
                    <a:pt x="8931" y="8312"/>
                  </a:lnTo>
                  <a:lnTo>
                    <a:pt x="8931" y="8193"/>
                  </a:lnTo>
                  <a:lnTo>
                    <a:pt x="9003" y="8288"/>
                  </a:lnTo>
                  <a:cubicBezTo>
                    <a:pt x="9050" y="8336"/>
                    <a:pt x="9122" y="8360"/>
                    <a:pt x="9193" y="8360"/>
                  </a:cubicBezTo>
                  <a:cubicBezTo>
                    <a:pt x="9241" y="8360"/>
                    <a:pt x="9288" y="8336"/>
                    <a:pt x="9336" y="8288"/>
                  </a:cubicBezTo>
                  <a:cubicBezTo>
                    <a:pt x="9431" y="8193"/>
                    <a:pt x="9455" y="8050"/>
                    <a:pt x="9360" y="7955"/>
                  </a:cubicBezTo>
                  <a:lnTo>
                    <a:pt x="8931" y="7502"/>
                  </a:lnTo>
                  <a:lnTo>
                    <a:pt x="8931" y="6954"/>
                  </a:lnTo>
                  <a:lnTo>
                    <a:pt x="9003" y="7050"/>
                  </a:lnTo>
                  <a:cubicBezTo>
                    <a:pt x="9050" y="7097"/>
                    <a:pt x="9122" y="7121"/>
                    <a:pt x="9193" y="7121"/>
                  </a:cubicBezTo>
                  <a:cubicBezTo>
                    <a:pt x="9241" y="7121"/>
                    <a:pt x="9288" y="7097"/>
                    <a:pt x="9336" y="7050"/>
                  </a:cubicBezTo>
                  <a:cubicBezTo>
                    <a:pt x="9431" y="6978"/>
                    <a:pt x="9455" y="6812"/>
                    <a:pt x="9360" y="6716"/>
                  </a:cubicBezTo>
                  <a:lnTo>
                    <a:pt x="8931" y="6264"/>
                  </a:lnTo>
                  <a:lnTo>
                    <a:pt x="8931" y="6169"/>
                  </a:lnTo>
                  <a:cubicBezTo>
                    <a:pt x="8931" y="6050"/>
                    <a:pt x="9026" y="5954"/>
                    <a:pt x="9169" y="5954"/>
                  </a:cubicBezTo>
                  <a:close/>
                  <a:moveTo>
                    <a:pt x="3549" y="1"/>
                  </a:moveTo>
                  <a:cubicBezTo>
                    <a:pt x="3049" y="1"/>
                    <a:pt x="2620" y="382"/>
                    <a:pt x="2549" y="882"/>
                  </a:cubicBezTo>
                  <a:lnTo>
                    <a:pt x="2263" y="2835"/>
                  </a:lnTo>
                  <a:lnTo>
                    <a:pt x="2144" y="2668"/>
                  </a:lnTo>
                  <a:lnTo>
                    <a:pt x="1501" y="1787"/>
                  </a:lnTo>
                  <a:cubicBezTo>
                    <a:pt x="1358" y="1620"/>
                    <a:pt x="1168" y="1501"/>
                    <a:pt x="929" y="1501"/>
                  </a:cubicBezTo>
                  <a:lnTo>
                    <a:pt x="691" y="1501"/>
                  </a:lnTo>
                  <a:cubicBezTo>
                    <a:pt x="310" y="1501"/>
                    <a:pt x="1" y="1811"/>
                    <a:pt x="1" y="2192"/>
                  </a:cubicBezTo>
                  <a:lnTo>
                    <a:pt x="1" y="2358"/>
                  </a:lnTo>
                  <a:cubicBezTo>
                    <a:pt x="1" y="2739"/>
                    <a:pt x="310" y="3049"/>
                    <a:pt x="691" y="3049"/>
                  </a:cubicBezTo>
                  <a:lnTo>
                    <a:pt x="1834" y="3049"/>
                  </a:lnTo>
                  <a:lnTo>
                    <a:pt x="2049" y="3359"/>
                  </a:lnTo>
                  <a:cubicBezTo>
                    <a:pt x="2001" y="3430"/>
                    <a:pt x="1953" y="3525"/>
                    <a:pt x="1953" y="3620"/>
                  </a:cubicBezTo>
                  <a:lnTo>
                    <a:pt x="1930" y="3859"/>
                  </a:lnTo>
                  <a:lnTo>
                    <a:pt x="1168" y="3859"/>
                  </a:lnTo>
                  <a:cubicBezTo>
                    <a:pt x="691" y="3930"/>
                    <a:pt x="310" y="4359"/>
                    <a:pt x="310" y="4859"/>
                  </a:cubicBezTo>
                  <a:lnTo>
                    <a:pt x="310" y="5097"/>
                  </a:lnTo>
                  <a:cubicBezTo>
                    <a:pt x="310" y="5240"/>
                    <a:pt x="453" y="5383"/>
                    <a:pt x="620" y="5383"/>
                  </a:cubicBezTo>
                  <a:cubicBezTo>
                    <a:pt x="691" y="5383"/>
                    <a:pt x="763" y="5335"/>
                    <a:pt x="834" y="5287"/>
                  </a:cubicBezTo>
                  <a:cubicBezTo>
                    <a:pt x="977" y="5121"/>
                    <a:pt x="1215" y="5002"/>
                    <a:pt x="1453" y="5002"/>
                  </a:cubicBezTo>
                  <a:lnTo>
                    <a:pt x="1811" y="5002"/>
                  </a:lnTo>
                  <a:lnTo>
                    <a:pt x="1787" y="5192"/>
                  </a:lnTo>
                  <a:cubicBezTo>
                    <a:pt x="1787" y="5216"/>
                    <a:pt x="1787" y="5240"/>
                    <a:pt x="1787" y="5264"/>
                  </a:cubicBezTo>
                  <a:cubicBezTo>
                    <a:pt x="1787" y="5335"/>
                    <a:pt x="1787" y="5407"/>
                    <a:pt x="1811" y="5478"/>
                  </a:cubicBezTo>
                  <a:lnTo>
                    <a:pt x="1215" y="5478"/>
                  </a:lnTo>
                  <a:cubicBezTo>
                    <a:pt x="834" y="5478"/>
                    <a:pt x="525" y="5788"/>
                    <a:pt x="525" y="6169"/>
                  </a:cubicBezTo>
                  <a:lnTo>
                    <a:pt x="525" y="9646"/>
                  </a:lnTo>
                  <a:cubicBezTo>
                    <a:pt x="525" y="10027"/>
                    <a:pt x="834" y="10336"/>
                    <a:pt x="1215" y="10336"/>
                  </a:cubicBezTo>
                  <a:lnTo>
                    <a:pt x="2763" y="10336"/>
                  </a:lnTo>
                  <a:cubicBezTo>
                    <a:pt x="3144" y="10336"/>
                    <a:pt x="3478" y="10027"/>
                    <a:pt x="3478" y="9646"/>
                  </a:cubicBezTo>
                  <a:lnTo>
                    <a:pt x="3478" y="8550"/>
                  </a:lnTo>
                  <a:lnTo>
                    <a:pt x="3954" y="8550"/>
                  </a:lnTo>
                  <a:lnTo>
                    <a:pt x="4383" y="9145"/>
                  </a:lnTo>
                  <a:cubicBezTo>
                    <a:pt x="4430" y="9193"/>
                    <a:pt x="4502" y="9241"/>
                    <a:pt x="4573" y="9241"/>
                  </a:cubicBezTo>
                  <a:lnTo>
                    <a:pt x="7383" y="9241"/>
                  </a:lnTo>
                  <a:cubicBezTo>
                    <a:pt x="7455" y="9241"/>
                    <a:pt x="7526" y="9193"/>
                    <a:pt x="7574" y="9145"/>
                  </a:cubicBezTo>
                  <a:lnTo>
                    <a:pt x="7979" y="8550"/>
                  </a:lnTo>
                  <a:lnTo>
                    <a:pt x="8479" y="8550"/>
                  </a:lnTo>
                  <a:lnTo>
                    <a:pt x="8479" y="9646"/>
                  </a:lnTo>
                  <a:cubicBezTo>
                    <a:pt x="8479" y="10027"/>
                    <a:pt x="8788" y="10336"/>
                    <a:pt x="9169" y="10336"/>
                  </a:cubicBezTo>
                  <a:lnTo>
                    <a:pt x="10717" y="10336"/>
                  </a:lnTo>
                  <a:cubicBezTo>
                    <a:pt x="11098" y="10336"/>
                    <a:pt x="11408" y="10027"/>
                    <a:pt x="11408" y="9646"/>
                  </a:cubicBezTo>
                  <a:lnTo>
                    <a:pt x="11408" y="6169"/>
                  </a:lnTo>
                  <a:cubicBezTo>
                    <a:pt x="11408" y="5788"/>
                    <a:pt x="11098" y="5478"/>
                    <a:pt x="10717" y="5478"/>
                  </a:cubicBezTo>
                  <a:lnTo>
                    <a:pt x="10122" y="5478"/>
                  </a:lnTo>
                  <a:cubicBezTo>
                    <a:pt x="10146" y="5407"/>
                    <a:pt x="10146" y="5335"/>
                    <a:pt x="10146" y="5264"/>
                  </a:cubicBezTo>
                  <a:cubicBezTo>
                    <a:pt x="10146" y="5240"/>
                    <a:pt x="10146" y="5216"/>
                    <a:pt x="10146" y="5192"/>
                  </a:cubicBezTo>
                  <a:lnTo>
                    <a:pt x="10122" y="5002"/>
                  </a:lnTo>
                  <a:lnTo>
                    <a:pt x="10503" y="5002"/>
                  </a:lnTo>
                  <a:cubicBezTo>
                    <a:pt x="10741" y="5002"/>
                    <a:pt x="10979" y="5097"/>
                    <a:pt x="11122" y="5287"/>
                  </a:cubicBezTo>
                  <a:cubicBezTo>
                    <a:pt x="11170" y="5335"/>
                    <a:pt x="11265" y="5383"/>
                    <a:pt x="11336" y="5383"/>
                  </a:cubicBezTo>
                  <a:cubicBezTo>
                    <a:pt x="11503" y="5383"/>
                    <a:pt x="11622" y="5240"/>
                    <a:pt x="11622" y="5097"/>
                  </a:cubicBezTo>
                  <a:lnTo>
                    <a:pt x="11622" y="4859"/>
                  </a:lnTo>
                  <a:cubicBezTo>
                    <a:pt x="11622" y="4359"/>
                    <a:pt x="11265" y="3930"/>
                    <a:pt x="10789" y="3882"/>
                  </a:cubicBezTo>
                  <a:cubicBezTo>
                    <a:pt x="10741" y="3859"/>
                    <a:pt x="10693" y="3859"/>
                    <a:pt x="10670" y="3859"/>
                  </a:cubicBezTo>
                  <a:lnTo>
                    <a:pt x="10003" y="3859"/>
                  </a:lnTo>
                  <a:lnTo>
                    <a:pt x="9979" y="3620"/>
                  </a:lnTo>
                  <a:cubicBezTo>
                    <a:pt x="9979" y="3525"/>
                    <a:pt x="9931" y="3430"/>
                    <a:pt x="9884" y="3359"/>
                  </a:cubicBezTo>
                  <a:lnTo>
                    <a:pt x="10098" y="3049"/>
                  </a:lnTo>
                  <a:lnTo>
                    <a:pt x="11265" y="3049"/>
                  </a:lnTo>
                  <a:cubicBezTo>
                    <a:pt x="11646" y="3049"/>
                    <a:pt x="11932" y="2739"/>
                    <a:pt x="11932" y="2358"/>
                  </a:cubicBezTo>
                  <a:lnTo>
                    <a:pt x="11932" y="2192"/>
                  </a:lnTo>
                  <a:cubicBezTo>
                    <a:pt x="11932" y="1811"/>
                    <a:pt x="11622" y="1501"/>
                    <a:pt x="11241" y="1501"/>
                  </a:cubicBezTo>
                  <a:lnTo>
                    <a:pt x="11003" y="1501"/>
                  </a:lnTo>
                  <a:cubicBezTo>
                    <a:pt x="10765" y="1501"/>
                    <a:pt x="10574" y="1620"/>
                    <a:pt x="10431" y="1787"/>
                  </a:cubicBezTo>
                  <a:lnTo>
                    <a:pt x="9788" y="2668"/>
                  </a:lnTo>
                  <a:lnTo>
                    <a:pt x="9646" y="2882"/>
                  </a:lnTo>
                  <a:lnTo>
                    <a:pt x="9360" y="882"/>
                  </a:lnTo>
                  <a:cubicBezTo>
                    <a:pt x="9288" y="382"/>
                    <a:pt x="8860" y="1"/>
                    <a:pt x="83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9"/>
            <p:cNvSpPr/>
            <p:nvPr/>
          </p:nvSpPr>
          <p:spPr>
            <a:xfrm>
              <a:off x="1549159" y="2742408"/>
              <a:ext cx="16765" cy="15493"/>
            </a:xfrm>
            <a:custGeom>
              <a:rect b="b" l="l" r="r" t="t"/>
              <a:pathLst>
                <a:path extrusionOk="0" h="463" w="501">
                  <a:moveTo>
                    <a:pt x="260" y="1"/>
                  </a:moveTo>
                  <a:cubicBezTo>
                    <a:pt x="217" y="1"/>
                    <a:pt x="175" y="12"/>
                    <a:pt x="143" y="34"/>
                  </a:cubicBezTo>
                  <a:cubicBezTo>
                    <a:pt x="48" y="105"/>
                    <a:pt x="0" y="224"/>
                    <a:pt x="48" y="320"/>
                  </a:cubicBezTo>
                  <a:cubicBezTo>
                    <a:pt x="96" y="415"/>
                    <a:pt x="167" y="462"/>
                    <a:pt x="262" y="462"/>
                  </a:cubicBezTo>
                  <a:cubicBezTo>
                    <a:pt x="381" y="462"/>
                    <a:pt x="453" y="391"/>
                    <a:pt x="477" y="296"/>
                  </a:cubicBezTo>
                  <a:cubicBezTo>
                    <a:pt x="500" y="200"/>
                    <a:pt x="477" y="105"/>
                    <a:pt x="405" y="58"/>
                  </a:cubicBezTo>
                  <a:cubicBezTo>
                    <a:pt x="366" y="18"/>
                    <a:pt x="312"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9"/>
            <p:cNvSpPr/>
            <p:nvPr/>
          </p:nvSpPr>
          <p:spPr>
            <a:xfrm>
              <a:off x="1608923" y="2926820"/>
              <a:ext cx="17568" cy="16029"/>
            </a:xfrm>
            <a:custGeom>
              <a:rect b="b" l="l" r="r" t="t"/>
              <a:pathLst>
                <a:path extrusionOk="0" h="479" w="525">
                  <a:moveTo>
                    <a:pt x="239" y="0"/>
                  </a:moveTo>
                  <a:cubicBezTo>
                    <a:pt x="143" y="24"/>
                    <a:pt x="48" y="72"/>
                    <a:pt x="24" y="167"/>
                  </a:cubicBezTo>
                  <a:cubicBezTo>
                    <a:pt x="0" y="262"/>
                    <a:pt x="24" y="381"/>
                    <a:pt x="120" y="429"/>
                  </a:cubicBezTo>
                  <a:cubicBezTo>
                    <a:pt x="164" y="458"/>
                    <a:pt x="217" y="479"/>
                    <a:pt x="274" y="479"/>
                  </a:cubicBezTo>
                  <a:cubicBezTo>
                    <a:pt x="309" y="479"/>
                    <a:pt x="345" y="471"/>
                    <a:pt x="381" y="453"/>
                  </a:cubicBezTo>
                  <a:cubicBezTo>
                    <a:pt x="477" y="381"/>
                    <a:pt x="524" y="262"/>
                    <a:pt x="477" y="143"/>
                  </a:cubicBezTo>
                  <a:cubicBezTo>
                    <a:pt x="429" y="72"/>
                    <a:pt x="334"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69"/>
          <p:cNvGrpSpPr/>
          <p:nvPr/>
        </p:nvGrpSpPr>
        <p:grpSpPr>
          <a:xfrm>
            <a:off x="3378821" y="1453365"/>
            <a:ext cx="400881" cy="388700"/>
            <a:chOff x="3378821" y="1453366"/>
            <a:chExt cx="400881" cy="388700"/>
          </a:xfrm>
        </p:grpSpPr>
        <p:sp>
          <p:nvSpPr>
            <p:cNvPr id="1304" name="Google Shape;1304;p69"/>
            <p:cNvSpPr/>
            <p:nvPr/>
          </p:nvSpPr>
          <p:spPr>
            <a:xfrm>
              <a:off x="3378821" y="1453365"/>
              <a:ext cx="400881" cy="388700"/>
            </a:xfrm>
            <a:custGeom>
              <a:rect b="b" l="l" r="r" t="t"/>
              <a:pathLst>
                <a:path extrusionOk="0" h="11616" w="11980">
                  <a:moveTo>
                    <a:pt x="6002" y="453"/>
                  </a:moveTo>
                  <a:cubicBezTo>
                    <a:pt x="6907" y="477"/>
                    <a:pt x="7645" y="762"/>
                    <a:pt x="8074" y="977"/>
                  </a:cubicBezTo>
                  <a:cubicBezTo>
                    <a:pt x="7265" y="1237"/>
                    <a:pt x="6536" y="1321"/>
                    <a:pt x="5927" y="1321"/>
                  </a:cubicBezTo>
                  <a:cubicBezTo>
                    <a:pt x="5532" y="1321"/>
                    <a:pt x="5188" y="1286"/>
                    <a:pt x="4906" y="1239"/>
                  </a:cubicBezTo>
                  <a:cubicBezTo>
                    <a:pt x="4740" y="1215"/>
                    <a:pt x="4573" y="1191"/>
                    <a:pt x="4430" y="1143"/>
                  </a:cubicBezTo>
                  <a:lnTo>
                    <a:pt x="4406" y="1143"/>
                  </a:lnTo>
                  <a:cubicBezTo>
                    <a:pt x="4192" y="1096"/>
                    <a:pt x="4025" y="1024"/>
                    <a:pt x="3858" y="977"/>
                  </a:cubicBezTo>
                  <a:cubicBezTo>
                    <a:pt x="4287" y="762"/>
                    <a:pt x="5025" y="453"/>
                    <a:pt x="5978" y="453"/>
                  </a:cubicBezTo>
                  <a:close/>
                  <a:moveTo>
                    <a:pt x="8455" y="1358"/>
                  </a:moveTo>
                  <a:lnTo>
                    <a:pt x="8621" y="2096"/>
                  </a:lnTo>
                  <a:cubicBezTo>
                    <a:pt x="8335" y="1929"/>
                    <a:pt x="8121" y="1667"/>
                    <a:pt x="7978" y="1501"/>
                  </a:cubicBezTo>
                  <a:cubicBezTo>
                    <a:pt x="8145" y="1453"/>
                    <a:pt x="8312" y="1405"/>
                    <a:pt x="8455" y="1358"/>
                  </a:cubicBezTo>
                  <a:close/>
                  <a:moveTo>
                    <a:pt x="3525" y="1358"/>
                  </a:moveTo>
                  <a:cubicBezTo>
                    <a:pt x="3644" y="1405"/>
                    <a:pt x="3811" y="1453"/>
                    <a:pt x="4001" y="1524"/>
                  </a:cubicBezTo>
                  <a:cubicBezTo>
                    <a:pt x="3858" y="1691"/>
                    <a:pt x="3644" y="1953"/>
                    <a:pt x="3358" y="2120"/>
                  </a:cubicBezTo>
                  <a:lnTo>
                    <a:pt x="3525" y="1358"/>
                  </a:lnTo>
                  <a:close/>
                  <a:moveTo>
                    <a:pt x="7502" y="1620"/>
                  </a:moveTo>
                  <a:cubicBezTo>
                    <a:pt x="7669" y="1882"/>
                    <a:pt x="8097" y="2429"/>
                    <a:pt x="8740" y="2668"/>
                  </a:cubicBezTo>
                  <a:lnTo>
                    <a:pt x="8931" y="3596"/>
                  </a:lnTo>
                  <a:cubicBezTo>
                    <a:pt x="8836" y="3644"/>
                    <a:pt x="8693" y="3692"/>
                    <a:pt x="8502" y="3739"/>
                  </a:cubicBezTo>
                  <a:cubicBezTo>
                    <a:pt x="8383" y="3787"/>
                    <a:pt x="8312" y="3930"/>
                    <a:pt x="8359" y="4049"/>
                  </a:cubicBezTo>
                  <a:cubicBezTo>
                    <a:pt x="8397" y="4142"/>
                    <a:pt x="8478" y="4207"/>
                    <a:pt x="8569" y="4207"/>
                  </a:cubicBezTo>
                  <a:cubicBezTo>
                    <a:pt x="8594" y="4207"/>
                    <a:pt x="8620" y="4202"/>
                    <a:pt x="8645" y="4192"/>
                  </a:cubicBezTo>
                  <a:cubicBezTo>
                    <a:pt x="8907" y="4120"/>
                    <a:pt x="9098" y="4049"/>
                    <a:pt x="9193" y="4001"/>
                  </a:cubicBezTo>
                  <a:lnTo>
                    <a:pt x="9502" y="4168"/>
                  </a:lnTo>
                  <a:cubicBezTo>
                    <a:pt x="8907" y="4454"/>
                    <a:pt x="7645" y="4978"/>
                    <a:pt x="6002" y="4978"/>
                  </a:cubicBezTo>
                  <a:cubicBezTo>
                    <a:pt x="4358" y="4978"/>
                    <a:pt x="3072" y="4454"/>
                    <a:pt x="2453" y="4144"/>
                  </a:cubicBezTo>
                  <a:lnTo>
                    <a:pt x="2787" y="3977"/>
                  </a:lnTo>
                  <a:cubicBezTo>
                    <a:pt x="3144" y="4120"/>
                    <a:pt x="4501" y="4620"/>
                    <a:pt x="5978" y="4644"/>
                  </a:cubicBezTo>
                  <a:cubicBezTo>
                    <a:pt x="6121" y="4644"/>
                    <a:pt x="6264" y="4620"/>
                    <a:pt x="6383" y="4620"/>
                  </a:cubicBezTo>
                  <a:cubicBezTo>
                    <a:pt x="6526" y="4620"/>
                    <a:pt x="6668" y="4596"/>
                    <a:pt x="6811" y="4596"/>
                  </a:cubicBezTo>
                  <a:cubicBezTo>
                    <a:pt x="6930" y="4573"/>
                    <a:pt x="7026" y="4454"/>
                    <a:pt x="7002" y="4335"/>
                  </a:cubicBezTo>
                  <a:cubicBezTo>
                    <a:pt x="7002" y="4335"/>
                    <a:pt x="7002" y="4311"/>
                    <a:pt x="7002" y="4311"/>
                  </a:cubicBezTo>
                  <a:cubicBezTo>
                    <a:pt x="6978" y="4192"/>
                    <a:pt x="6883" y="4120"/>
                    <a:pt x="6764" y="4120"/>
                  </a:cubicBezTo>
                  <a:cubicBezTo>
                    <a:pt x="6597" y="4144"/>
                    <a:pt x="6430" y="4144"/>
                    <a:pt x="6287" y="4168"/>
                  </a:cubicBezTo>
                  <a:lnTo>
                    <a:pt x="6002" y="4168"/>
                  </a:lnTo>
                  <a:cubicBezTo>
                    <a:pt x="5764" y="4168"/>
                    <a:pt x="5549" y="4144"/>
                    <a:pt x="5311" y="4120"/>
                  </a:cubicBezTo>
                  <a:cubicBezTo>
                    <a:pt x="4358" y="4025"/>
                    <a:pt x="3501" y="3763"/>
                    <a:pt x="3096" y="3596"/>
                  </a:cubicBezTo>
                  <a:cubicBezTo>
                    <a:pt x="3072" y="3596"/>
                    <a:pt x="3049" y="3596"/>
                    <a:pt x="3049" y="3572"/>
                  </a:cubicBezTo>
                  <a:lnTo>
                    <a:pt x="3239" y="2715"/>
                  </a:lnTo>
                  <a:cubicBezTo>
                    <a:pt x="3882" y="2477"/>
                    <a:pt x="4311" y="1905"/>
                    <a:pt x="4478" y="1644"/>
                  </a:cubicBezTo>
                  <a:cubicBezTo>
                    <a:pt x="4573" y="1667"/>
                    <a:pt x="4692" y="1691"/>
                    <a:pt x="4787" y="1691"/>
                  </a:cubicBezTo>
                  <a:cubicBezTo>
                    <a:pt x="5097" y="1739"/>
                    <a:pt x="5478" y="1786"/>
                    <a:pt x="5906" y="1786"/>
                  </a:cubicBezTo>
                  <a:cubicBezTo>
                    <a:pt x="6383" y="1786"/>
                    <a:pt x="6907" y="1739"/>
                    <a:pt x="7502" y="1620"/>
                  </a:cubicBezTo>
                  <a:close/>
                  <a:moveTo>
                    <a:pt x="1953" y="4406"/>
                  </a:moveTo>
                  <a:cubicBezTo>
                    <a:pt x="2358" y="4644"/>
                    <a:pt x="3906" y="5454"/>
                    <a:pt x="6002" y="5454"/>
                  </a:cubicBezTo>
                  <a:cubicBezTo>
                    <a:pt x="8074" y="5454"/>
                    <a:pt x="9574" y="4692"/>
                    <a:pt x="10003" y="4430"/>
                  </a:cubicBezTo>
                  <a:lnTo>
                    <a:pt x="10455" y="4644"/>
                  </a:lnTo>
                  <a:cubicBezTo>
                    <a:pt x="10455" y="4668"/>
                    <a:pt x="10455" y="4668"/>
                    <a:pt x="10455" y="4668"/>
                  </a:cubicBezTo>
                  <a:cubicBezTo>
                    <a:pt x="9479" y="5192"/>
                    <a:pt x="8407" y="5525"/>
                    <a:pt x="7288" y="5668"/>
                  </a:cubicBezTo>
                  <a:cubicBezTo>
                    <a:pt x="6915" y="5717"/>
                    <a:pt x="6543" y="5740"/>
                    <a:pt x="6171" y="5740"/>
                  </a:cubicBezTo>
                  <a:cubicBezTo>
                    <a:pt x="5448" y="5740"/>
                    <a:pt x="4725" y="5651"/>
                    <a:pt x="4001" y="5478"/>
                  </a:cubicBezTo>
                  <a:cubicBezTo>
                    <a:pt x="3986" y="5475"/>
                    <a:pt x="3970" y="5473"/>
                    <a:pt x="3955" y="5473"/>
                  </a:cubicBezTo>
                  <a:cubicBezTo>
                    <a:pt x="3853" y="5473"/>
                    <a:pt x="3760" y="5541"/>
                    <a:pt x="3739" y="5644"/>
                  </a:cubicBezTo>
                  <a:cubicBezTo>
                    <a:pt x="3692" y="5787"/>
                    <a:pt x="3787" y="5906"/>
                    <a:pt x="3906" y="5930"/>
                  </a:cubicBezTo>
                  <a:cubicBezTo>
                    <a:pt x="4644" y="6121"/>
                    <a:pt x="5406" y="6192"/>
                    <a:pt x="6168" y="6192"/>
                  </a:cubicBezTo>
                  <a:cubicBezTo>
                    <a:pt x="6549" y="6192"/>
                    <a:pt x="6954" y="6168"/>
                    <a:pt x="7359" y="6121"/>
                  </a:cubicBezTo>
                  <a:cubicBezTo>
                    <a:pt x="8526" y="5978"/>
                    <a:pt x="9645" y="5621"/>
                    <a:pt x="10669" y="5073"/>
                  </a:cubicBezTo>
                  <a:lnTo>
                    <a:pt x="10693" y="5073"/>
                  </a:lnTo>
                  <a:cubicBezTo>
                    <a:pt x="10717" y="5049"/>
                    <a:pt x="10765" y="5025"/>
                    <a:pt x="10812" y="5001"/>
                  </a:cubicBezTo>
                  <a:cubicBezTo>
                    <a:pt x="10860" y="4978"/>
                    <a:pt x="10907" y="4954"/>
                    <a:pt x="10955" y="4906"/>
                  </a:cubicBezTo>
                  <a:lnTo>
                    <a:pt x="11479" y="5168"/>
                  </a:lnTo>
                  <a:cubicBezTo>
                    <a:pt x="10765" y="5549"/>
                    <a:pt x="10074" y="5835"/>
                    <a:pt x="9431" y="6049"/>
                  </a:cubicBezTo>
                  <a:lnTo>
                    <a:pt x="9383" y="6049"/>
                  </a:lnTo>
                  <a:cubicBezTo>
                    <a:pt x="8264" y="6406"/>
                    <a:pt x="7169" y="6573"/>
                    <a:pt x="5978" y="6573"/>
                  </a:cubicBezTo>
                  <a:cubicBezTo>
                    <a:pt x="4239" y="6573"/>
                    <a:pt x="2501" y="6097"/>
                    <a:pt x="501" y="5120"/>
                  </a:cubicBezTo>
                  <a:lnTo>
                    <a:pt x="1024" y="4858"/>
                  </a:lnTo>
                  <a:lnTo>
                    <a:pt x="1048" y="4882"/>
                  </a:lnTo>
                  <a:cubicBezTo>
                    <a:pt x="1334" y="5025"/>
                    <a:pt x="1644" y="5168"/>
                    <a:pt x="1977" y="5311"/>
                  </a:cubicBezTo>
                  <a:cubicBezTo>
                    <a:pt x="2001" y="5335"/>
                    <a:pt x="2048" y="5335"/>
                    <a:pt x="2072" y="5335"/>
                  </a:cubicBezTo>
                  <a:cubicBezTo>
                    <a:pt x="2168" y="5335"/>
                    <a:pt x="2263" y="5287"/>
                    <a:pt x="2287" y="5192"/>
                  </a:cubicBezTo>
                  <a:cubicBezTo>
                    <a:pt x="2334" y="5073"/>
                    <a:pt x="2287" y="4930"/>
                    <a:pt x="2168" y="4882"/>
                  </a:cubicBezTo>
                  <a:cubicBezTo>
                    <a:pt x="1953" y="4787"/>
                    <a:pt x="1739" y="4692"/>
                    <a:pt x="1548" y="4596"/>
                  </a:cubicBezTo>
                  <a:lnTo>
                    <a:pt x="1953" y="4406"/>
                  </a:lnTo>
                  <a:close/>
                  <a:moveTo>
                    <a:pt x="2811" y="6549"/>
                  </a:moveTo>
                  <a:cubicBezTo>
                    <a:pt x="3906" y="6883"/>
                    <a:pt x="4954" y="7026"/>
                    <a:pt x="5978" y="7049"/>
                  </a:cubicBezTo>
                  <a:lnTo>
                    <a:pt x="6049" y="7049"/>
                  </a:lnTo>
                  <a:cubicBezTo>
                    <a:pt x="7145" y="7049"/>
                    <a:pt x="8145" y="6906"/>
                    <a:pt x="9169" y="6621"/>
                  </a:cubicBezTo>
                  <a:lnTo>
                    <a:pt x="9169" y="6621"/>
                  </a:lnTo>
                  <a:cubicBezTo>
                    <a:pt x="9098" y="6978"/>
                    <a:pt x="8931" y="7549"/>
                    <a:pt x="8621" y="8121"/>
                  </a:cubicBezTo>
                  <a:cubicBezTo>
                    <a:pt x="8002" y="9336"/>
                    <a:pt x="7097" y="9955"/>
                    <a:pt x="5954" y="9955"/>
                  </a:cubicBezTo>
                  <a:cubicBezTo>
                    <a:pt x="4787" y="9955"/>
                    <a:pt x="3906" y="9336"/>
                    <a:pt x="3311" y="8097"/>
                  </a:cubicBezTo>
                  <a:cubicBezTo>
                    <a:pt x="3025" y="7502"/>
                    <a:pt x="2882" y="6906"/>
                    <a:pt x="2811" y="6549"/>
                  </a:cubicBezTo>
                  <a:close/>
                  <a:moveTo>
                    <a:pt x="6002" y="10502"/>
                  </a:moveTo>
                  <a:cubicBezTo>
                    <a:pt x="6121" y="10622"/>
                    <a:pt x="6240" y="10788"/>
                    <a:pt x="6240" y="10931"/>
                  </a:cubicBezTo>
                  <a:cubicBezTo>
                    <a:pt x="6240" y="10979"/>
                    <a:pt x="6240" y="11026"/>
                    <a:pt x="6192" y="11074"/>
                  </a:cubicBezTo>
                  <a:cubicBezTo>
                    <a:pt x="6145" y="11122"/>
                    <a:pt x="6073" y="11145"/>
                    <a:pt x="6002" y="11145"/>
                  </a:cubicBezTo>
                  <a:cubicBezTo>
                    <a:pt x="5906" y="11145"/>
                    <a:pt x="5835" y="11122"/>
                    <a:pt x="5787" y="11074"/>
                  </a:cubicBezTo>
                  <a:cubicBezTo>
                    <a:pt x="5740" y="11026"/>
                    <a:pt x="5740" y="10979"/>
                    <a:pt x="5740" y="10931"/>
                  </a:cubicBezTo>
                  <a:cubicBezTo>
                    <a:pt x="5740" y="10788"/>
                    <a:pt x="5859" y="10622"/>
                    <a:pt x="6002" y="10502"/>
                  </a:cubicBezTo>
                  <a:close/>
                  <a:moveTo>
                    <a:pt x="5978" y="0"/>
                  </a:moveTo>
                  <a:cubicBezTo>
                    <a:pt x="4358" y="0"/>
                    <a:pt x="3263" y="786"/>
                    <a:pt x="3215" y="834"/>
                  </a:cubicBezTo>
                  <a:cubicBezTo>
                    <a:pt x="3168" y="858"/>
                    <a:pt x="3144" y="929"/>
                    <a:pt x="3120" y="977"/>
                  </a:cubicBezTo>
                  <a:lnTo>
                    <a:pt x="2572" y="3572"/>
                  </a:lnTo>
                  <a:lnTo>
                    <a:pt x="239" y="4716"/>
                  </a:lnTo>
                  <a:cubicBezTo>
                    <a:pt x="96" y="4787"/>
                    <a:pt x="0" y="4954"/>
                    <a:pt x="0" y="5120"/>
                  </a:cubicBezTo>
                  <a:cubicBezTo>
                    <a:pt x="0" y="5287"/>
                    <a:pt x="96" y="5430"/>
                    <a:pt x="239" y="5501"/>
                  </a:cubicBezTo>
                  <a:cubicBezTo>
                    <a:pt x="953" y="5859"/>
                    <a:pt x="1644" y="6144"/>
                    <a:pt x="2310" y="6383"/>
                  </a:cubicBezTo>
                  <a:cubicBezTo>
                    <a:pt x="2358" y="6692"/>
                    <a:pt x="2501" y="7502"/>
                    <a:pt x="2882" y="8288"/>
                  </a:cubicBezTo>
                  <a:cubicBezTo>
                    <a:pt x="3477" y="9526"/>
                    <a:pt x="4358" y="10240"/>
                    <a:pt x="5478" y="10383"/>
                  </a:cubicBezTo>
                  <a:cubicBezTo>
                    <a:pt x="5382" y="10550"/>
                    <a:pt x="5287" y="10717"/>
                    <a:pt x="5287" y="10907"/>
                  </a:cubicBezTo>
                  <a:cubicBezTo>
                    <a:pt x="5263" y="11098"/>
                    <a:pt x="5335" y="11265"/>
                    <a:pt x="5454" y="11384"/>
                  </a:cubicBezTo>
                  <a:cubicBezTo>
                    <a:pt x="5502" y="11455"/>
                    <a:pt x="5573" y="11503"/>
                    <a:pt x="5644" y="11526"/>
                  </a:cubicBezTo>
                  <a:cubicBezTo>
                    <a:pt x="5752" y="11586"/>
                    <a:pt x="5871" y="11616"/>
                    <a:pt x="5993" y="11616"/>
                  </a:cubicBezTo>
                  <a:cubicBezTo>
                    <a:pt x="6115" y="11616"/>
                    <a:pt x="6240" y="11586"/>
                    <a:pt x="6359" y="11526"/>
                  </a:cubicBezTo>
                  <a:cubicBezTo>
                    <a:pt x="6407" y="11503"/>
                    <a:pt x="6478" y="11455"/>
                    <a:pt x="6526" y="11384"/>
                  </a:cubicBezTo>
                  <a:cubicBezTo>
                    <a:pt x="6668" y="11265"/>
                    <a:pt x="6716" y="11074"/>
                    <a:pt x="6716" y="10907"/>
                  </a:cubicBezTo>
                  <a:cubicBezTo>
                    <a:pt x="6716" y="10717"/>
                    <a:pt x="6621" y="10526"/>
                    <a:pt x="6502" y="10383"/>
                  </a:cubicBezTo>
                  <a:cubicBezTo>
                    <a:pt x="7573" y="10193"/>
                    <a:pt x="8455" y="9502"/>
                    <a:pt x="9050" y="8335"/>
                  </a:cubicBezTo>
                  <a:cubicBezTo>
                    <a:pt x="9455" y="7549"/>
                    <a:pt x="9645" y="6764"/>
                    <a:pt x="9693" y="6454"/>
                  </a:cubicBezTo>
                  <a:cubicBezTo>
                    <a:pt x="10360" y="6216"/>
                    <a:pt x="11027" y="5930"/>
                    <a:pt x="11741" y="5573"/>
                  </a:cubicBezTo>
                  <a:cubicBezTo>
                    <a:pt x="11884" y="5501"/>
                    <a:pt x="11979" y="5359"/>
                    <a:pt x="11979" y="5192"/>
                  </a:cubicBezTo>
                  <a:cubicBezTo>
                    <a:pt x="11979" y="5025"/>
                    <a:pt x="11884" y="4858"/>
                    <a:pt x="11741" y="4787"/>
                  </a:cubicBezTo>
                  <a:lnTo>
                    <a:pt x="11050" y="4430"/>
                  </a:lnTo>
                  <a:lnTo>
                    <a:pt x="9431" y="3596"/>
                  </a:lnTo>
                  <a:lnTo>
                    <a:pt x="9193" y="2501"/>
                  </a:lnTo>
                  <a:cubicBezTo>
                    <a:pt x="9193" y="2453"/>
                    <a:pt x="9169" y="2453"/>
                    <a:pt x="9169" y="2406"/>
                  </a:cubicBezTo>
                  <a:lnTo>
                    <a:pt x="8859" y="977"/>
                  </a:lnTo>
                  <a:cubicBezTo>
                    <a:pt x="8859" y="929"/>
                    <a:pt x="8812" y="881"/>
                    <a:pt x="8788" y="858"/>
                  </a:cubicBezTo>
                  <a:cubicBezTo>
                    <a:pt x="8740" y="810"/>
                    <a:pt x="7645" y="0"/>
                    <a:pt x="6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9"/>
            <p:cNvSpPr/>
            <p:nvPr/>
          </p:nvSpPr>
          <p:spPr>
            <a:xfrm>
              <a:off x="3627448" y="1585576"/>
              <a:ext cx="17568" cy="16029"/>
            </a:xfrm>
            <a:custGeom>
              <a:rect b="b" l="l" r="r" t="t"/>
              <a:pathLst>
                <a:path extrusionOk="0" h="479" w="525">
                  <a:moveTo>
                    <a:pt x="251" y="0"/>
                  </a:moveTo>
                  <a:cubicBezTo>
                    <a:pt x="216" y="0"/>
                    <a:pt x="180" y="8"/>
                    <a:pt x="143" y="26"/>
                  </a:cubicBezTo>
                  <a:cubicBezTo>
                    <a:pt x="48" y="98"/>
                    <a:pt x="1" y="217"/>
                    <a:pt x="48" y="336"/>
                  </a:cubicBezTo>
                  <a:cubicBezTo>
                    <a:pt x="96" y="431"/>
                    <a:pt x="191" y="479"/>
                    <a:pt x="286" y="479"/>
                  </a:cubicBezTo>
                  <a:cubicBezTo>
                    <a:pt x="382" y="455"/>
                    <a:pt x="453" y="407"/>
                    <a:pt x="477" y="312"/>
                  </a:cubicBezTo>
                  <a:cubicBezTo>
                    <a:pt x="524" y="217"/>
                    <a:pt x="477" y="122"/>
                    <a:pt x="405" y="50"/>
                  </a:cubicBezTo>
                  <a:cubicBezTo>
                    <a:pt x="361" y="21"/>
                    <a:pt x="308"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9"/>
            <p:cNvSpPr/>
            <p:nvPr/>
          </p:nvSpPr>
          <p:spPr>
            <a:xfrm>
              <a:off x="3471245" y="1627069"/>
              <a:ext cx="16765" cy="15594"/>
            </a:xfrm>
            <a:custGeom>
              <a:rect b="b" l="l" r="r" t="t"/>
              <a:pathLst>
                <a:path extrusionOk="0" h="466" w="501">
                  <a:moveTo>
                    <a:pt x="239" y="1"/>
                  </a:moveTo>
                  <a:cubicBezTo>
                    <a:pt x="144" y="1"/>
                    <a:pt x="49" y="72"/>
                    <a:pt x="25" y="168"/>
                  </a:cubicBezTo>
                  <a:cubicBezTo>
                    <a:pt x="1" y="263"/>
                    <a:pt x="25" y="358"/>
                    <a:pt x="96" y="430"/>
                  </a:cubicBezTo>
                  <a:cubicBezTo>
                    <a:pt x="144" y="453"/>
                    <a:pt x="191" y="465"/>
                    <a:pt x="239" y="465"/>
                  </a:cubicBezTo>
                  <a:cubicBezTo>
                    <a:pt x="287" y="465"/>
                    <a:pt x="334" y="453"/>
                    <a:pt x="382" y="430"/>
                  </a:cubicBezTo>
                  <a:cubicBezTo>
                    <a:pt x="477" y="358"/>
                    <a:pt x="501" y="239"/>
                    <a:pt x="453" y="144"/>
                  </a:cubicBezTo>
                  <a:cubicBezTo>
                    <a:pt x="430" y="48"/>
                    <a:pt x="334"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 name="Google Shape;1307;p69"/>
          <p:cNvGrpSpPr/>
          <p:nvPr/>
        </p:nvGrpSpPr>
        <p:grpSpPr>
          <a:xfrm>
            <a:off x="4711231" y="2689939"/>
            <a:ext cx="392883" cy="401048"/>
            <a:chOff x="4711231" y="2689939"/>
            <a:chExt cx="392883" cy="401048"/>
          </a:xfrm>
        </p:grpSpPr>
        <p:sp>
          <p:nvSpPr>
            <p:cNvPr id="1308" name="Google Shape;1308;p69"/>
            <p:cNvSpPr/>
            <p:nvPr/>
          </p:nvSpPr>
          <p:spPr>
            <a:xfrm>
              <a:off x="4768586" y="2751476"/>
              <a:ext cx="142684" cy="76562"/>
            </a:xfrm>
            <a:custGeom>
              <a:rect b="b" l="l" r="r" t="t"/>
              <a:pathLst>
                <a:path extrusionOk="0" h="2288" w="4264">
                  <a:moveTo>
                    <a:pt x="2001" y="477"/>
                  </a:moveTo>
                  <a:cubicBezTo>
                    <a:pt x="2263" y="477"/>
                    <a:pt x="2525" y="620"/>
                    <a:pt x="2620" y="882"/>
                  </a:cubicBezTo>
                  <a:cubicBezTo>
                    <a:pt x="2644" y="953"/>
                    <a:pt x="2716" y="1001"/>
                    <a:pt x="2787" y="1001"/>
                  </a:cubicBezTo>
                  <a:cubicBezTo>
                    <a:pt x="2806" y="1007"/>
                    <a:pt x="2825" y="1010"/>
                    <a:pt x="2845" y="1010"/>
                  </a:cubicBezTo>
                  <a:cubicBezTo>
                    <a:pt x="2897" y="1010"/>
                    <a:pt x="2949" y="988"/>
                    <a:pt x="3002" y="953"/>
                  </a:cubicBezTo>
                  <a:cubicBezTo>
                    <a:pt x="3073" y="882"/>
                    <a:pt x="3192" y="858"/>
                    <a:pt x="3311" y="858"/>
                  </a:cubicBezTo>
                  <a:cubicBezTo>
                    <a:pt x="3430" y="858"/>
                    <a:pt x="3549" y="906"/>
                    <a:pt x="3645" y="1001"/>
                  </a:cubicBezTo>
                  <a:cubicBezTo>
                    <a:pt x="3740" y="1073"/>
                    <a:pt x="3787" y="1215"/>
                    <a:pt x="3787" y="1335"/>
                  </a:cubicBezTo>
                  <a:cubicBezTo>
                    <a:pt x="3787" y="1620"/>
                    <a:pt x="3573" y="1835"/>
                    <a:pt x="3311" y="1835"/>
                  </a:cubicBezTo>
                  <a:lnTo>
                    <a:pt x="858" y="1835"/>
                  </a:lnTo>
                  <a:cubicBezTo>
                    <a:pt x="763" y="1835"/>
                    <a:pt x="668" y="1787"/>
                    <a:pt x="596" y="1716"/>
                  </a:cubicBezTo>
                  <a:cubicBezTo>
                    <a:pt x="525" y="1644"/>
                    <a:pt x="477" y="1549"/>
                    <a:pt x="477" y="1454"/>
                  </a:cubicBezTo>
                  <a:cubicBezTo>
                    <a:pt x="477" y="1239"/>
                    <a:pt x="644" y="1073"/>
                    <a:pt x="858" y="1073"/>
                  </a:cubicBezTo>
                  <a:cubicBezTo>
                    <a:pt x="906" y="1073"/>
                    <a:pt x="977" y="1073"/>
                    <a:pt x="1025" y="1120"/>
                  </a:cubicBezTo>
                  <a:cubicBezTo>
                    <a:pt x="1049" y="1132"/>
                    <a:pt x="1078" y="1138"/>
                    <a:pt x="1111" y="1138"/>
                  </a:cubicBezTo>
                  <a:cubicBezTo>
                    <a:pt x="1144" y="1138"/>
                    <a:pt x="1180" y="1132"/>
                    <a:pt x="1215" y="1120"/>
                  </a:cubicBezTo>
                  <a:cubicBezTo>
                    <a:pt x="1287" y="1096"/>
                    <a:pt x="1334" y="1025"/>
                    <a:pt x="1358" y="953"/>
                  </a:cubicBezTo>
                  <a:cubicBezTo>
                    <a:pt x="1430" y="668"/>
                    <a:pt x="1692" y="477"/>
                    <a:pt x="2001" y="477"/>
                  </a:cubicBezTo>
                  <a:close/>
                  <a:moveTo>
                    <a:pt x="2001" y="1"/>
                  </a:moveTo>
                  <a:cubicBezTo>
                    <a:pt x="1573" y="1"/>
                    <a:pt x="1192" y="239"/>
                    <a:pt x="977" y="620"/>
                  </a:cubicBezTo>
                  <a:cubicBezTo>
                    <a:pt x="953" y="596"/>
                    <a:pt x="906" y="596"/>
                    <a:pt x="858" y="596"/>
                  </a:cubicBezTo>
                  <a:cubicBezTo>
                    <a:pt x="382" y="596"/>
                    <a:pt x="1" y="977"/>
                    <a:pt x="1" y="1454"/>
                  </a:cubicBezTo>
                  <a:cubicBezTo>
                    <a:pt x="1" y="1668"/>
                    <a:pt x="96" y="1882"/>
                    <a:pt x="239" y="2049"/>
                  </a:cubicBezTo>
                  <a:cubicBezTo>
                    <a:pt x="406" y="2216"/>
                    <a:pt x="620" y="2287"/>
                    <a:pt x="858" y="2287"/>
                  </a:cubicBezTo>
                  <a:lnTo>
                    <a:pt x="3311" y="2287"/>
                  </a:lnTo>
                  <a:cubicBezTo>
                    <a:pt x="3835" y="2287"/>
                    <a:pt x="4264" y="1858"/>
                    <a:pt x="4264" y="1335"/>
                  </a:cubicBezTo>
                  <a:cubicBezTo>
                    <a:pt x="4264" y="1073"/>
                    <a:pt x="4168" y="834"/>
                    <a:pt x="3978" y="668"/>
                  </a:cubicBezTo>
                  <a:cubicBezTo>
                    <a:pt x="3811" y="477"/>
                    <a:pt x="3573" y="382"/>
                    <a:pt x="3311" y="382"/>
                  </a:cubicBezTo>
                  <a:cubicBezTo>
                    <a:pt x="3168" y="382"/>
                    <a:pt x="3049" y="406"/>
                    <a:pt x="2930" y="453"/>
                  </a:cubicBezTo>
                  <a:cubicBezTo>
                    <a:pt x="2716" y="168"/>
                    <a:pt x="2382" y="1"/>
                    <a:pt x="20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9"/>
            <p:cNvSpPr/>
            <p:nvPr/>
          </p:nvSpPr>
          <p:spPr>
            <a:xfrm>
              <a:off x="4711231" y="2856850"/>
              <a:ext cx="392883" cy="234137"/>
            </a:xfrm>
            <a:custGeom>
              <a:rect b="b" l="l" r="r" t="t"/>
              <a:pathLst>
                <a:path extrusionOk="0" h="6997" w="11741">
                  <a:moveTo>
                    <a:pt x="2739" y="4139"/>
                  </a:moveTo>
                  <a:lnTo>
                    <a:pt x="1810" y="5997"/>
                  </a:lnTo>
                  <a:lnTo>
                    <a:pt x="1501" y="4139"/>
                  </a:lnTo>
                  <a:close/>
                  <a:moveTo>
                    <a:pt x="1239" y="5377"/>
                  </a:moveTo>
                  <a:lnTo>
                    <a:pt x="1429" y="6521"/>
                  </a:lnTo>
                  <a:lnTo>
                    <a:pt x="667" y="6521"/>
                  </a:lnTo>
                  <a:lnTo>
                    <a:pt x="834" y="6187"/>
                  </a:lnTo>
                  <a:lnTo>
                    <a:pt x="1239" y="5377"/>
                  </a:lnTo>
                  <a:close/>
                  <a:moveTo>
                    <a:pt x="2882" y="4925"/>
                  </a:moveTo>
                  <a:lnTo>
                    <a:pt x="2882" y="6521"/>
                  </a:lnTo>
                  <a:lnTo>
                    <a:pt x="2072" y="6521"/>
                  </a:lnTo>
                  <a:lnTo>
                    <a:pt x="2882" y="4925"/>
                  </a:lnTo>
                  <a:close/>
                  <a:moveTo>
                    <a:pt x="3334" y="4901"/>
                  </a:moveTo>
                  <a:lnTo>
                    <a:pt x="4144" y="6521"/>
                  </a:lnTo>
                  <a:lnTo>
                    <a:pt x="3334" y="6521"/>
                  </a:lnTo>
                  <a:lnTo>
                    <a:pt x="3334" y="4901"/>
                  </a:lnTo>
                  <a:close/>
                  <a:moveTo>
                    <a:pt x="3096" y="1615"/>
                  </a:moveTo>
                  <a:lnTo>
                    <a:pt x="3453" y="2353"/>
                  </a:lnTo>
                  <a:lnTo>
                    <a:pt x="5525" y="6521"/>
                  </a:lnTo>
                  <a:lnTo>
                    <a:pt x="4668" y="6521"/>
                  </a:lnTo>
                  <a:lnTo>
                    <a:pt x="3310" y="3806"/>
                  </a:lnTo>
                  <a:cubicBezTo>
                    <a:pt x="3287" y="3734"/>
                    <a:pt x="3191" y="3687"/>
                    <a:pt x="3120" y="3687"/>
                  </a:cubicBezTo>
                  <a:lnTo>
                    <a:pt x="2072" y="3687"/>
                  </a:lnTo>
                  <a:lnTo>
                    <a:pt x="3096" y="1615"/>
                  </a:lnTo>
                  <a:close/>
                  <a:moveTo>
                    <a:pt x="9145" y="1"/>
                  </a:moveTo>
                  <a:cubicBezTo>
                    <a:pt x="9054" y="1"/>
                    <a:pt x="8966" y="50"/>
                    <a:pt x="8931" y="138"/>
                  </a:cubicBezTo>
                  <a:lnTo>
                    <a:pt x="8716" y="567"/>
                  </a:lnTo>
                  <a:lnTo>
                    <a:pt x="8502" y="138"/>
                  </a:lnTo>
                  <a:cubicBezTo>
                    <a:pt x="8470" y="57"/>
                    <a:pt x="8393" y="9"/>
                    <a:pt x="8310" y="9"/>
                  </a:cubicBezTo>
                  <a:cubicBezTo>
                    <a:pt x="8271" y="9"/>
                    <a:pt x="8231" y="20"/>
                    <a:pt x="8192" y="43"/>
                  </a:cubicBezTo>
                  <a:cubicBezTo>
                    <a:pt x="8073" y="91"/>
                    <a:pt x="8026" y="234"/>
                    <a:pt x="8097" y="353"/>
                  </a:cubicBezTo>
                  <a:lnTo>
                    <a:pt x="8383" y="924"/>
                  </a:lnTo>
                  <a:cubicBezTo>
                    <a:pt x="7573" y="1091"/>
                    <a:pt x="6740" y="1174"/>
                    <a:pt x="5906" y="1174"/>
                  </a:cubicBezTo>
                  <a:cubicBezTo>
                    <a:pt x="5073" y="1174"/>
                    <a:pt x="4239" y="1091"/>
                    <a:pt x="3430" y="924"/>
                  </a:cubicBezTo>
                  <a:lnTo>
                    <a:pt x="3715" y="353"/>
                  </a:lnTo>
                  <a:cubicBezTo>
                    <a:pt x="3787" y="234"/>
                    <a:pt x="3739" y="91"/>
                    <a:pt x="3620" y="43"/>
                  </a:cubicBezTo>
                  <a:cubicBezTo>
                    <a:pt x="3582" y="20"/>
                    <a:pt x="3541" y="9"/>
                    <a:pt x="3502" y="9"/>
                  </a:cubicBezTo>
                  <a:cubicBezTo>
                    <a:pt x="3419" y="9"/>
                    <a:pt x="3343" y="57"/>
                    <a:pt x="3310" y="138"/>
                  </a:cubicBezTo>
                  <a:lnTo>
                    <a:pt x="3096" y="567"/>
                  </a:lnTo>
                  <a:lnTo>
                    <a:pt x="2882" y="138"/>
                  </a:lnTo>
                  <a:cubicBezTo>
                    <a:pt x="2833" y="57"/>
                    <a:pt x="2763" y="9"/>
                    <a:pt x="2685" y="9"/>
                  </a:cubicBezTo>
                  <a:cubicBezTo>
                    <a:pt x="2649" y="9"/>
                    <a:pt x="2610" y="20"/>
                    <a:pt x="2572" y="43"/>
                  </a:cubicBezTo>
                  <a:cubicBezTo>
                    <a:pt x="2453" y="91"/>
                    <a:pt x="2406" y="234"/>
                    <a:pt x="2453" y="353"/>
                  </a:cubicBezTo>
                  <a:lnTo>
                    <a:pt x="2834" y="1091"/>
                  </a:lnTo>
                  <a:lnTo>
                    <a:pt x="1548" y="3687"/>
                  </a:lnTo>
                  <a:lnTo>
                    <a:pt x="1215" y="3687"/>
                  </a:lnTo>
                  <a:cubicBezTo>
                    <a:pt x="1143" y="3687"/>
                    <a:pt x="1096" y="3710"/>
                    <a:pt x="1048" y="3758"/>
                  </a:cubicBezTo>
                  <a:cubicBezTo>
                    <a:pt x="1000" y="3806"/>
                    <a:pt x="977" y="3877"/>
                    <a:pt x="977" y="3949"/>
                  </a:cubicBezTo>
                  <a:lnTo>
                    <a:pt x="1096" y="4592"/>
                  </a:lnTo>
                  <a:lnTo>
                    <a:pt x="72" y="6663"/>
                  </a:lnTo>
                  <a:cubicBezTo>
                    <a:pt x="0" y="6806"/>
                    <a:pt x="119" y="6997"/>
                    <a:pt x="286" y="6997"/>
                  </a:cubicBezTo>
                  <a:lnTo>
                    <a:pt x="11574" y="6997"/>
                  </a:lnTo>
                  <a:cubicBezTo>
                    <a:pt x="11574" y="6997"/>
                    <a:pt x="11574" y="6973"/>
                    <a:pt x="11574" y="6973"/>
                  </a:cubicBezTo>
                  <a:lnTo>
                    <a:pt x="11622" y="6973"/>
                  </a:lnTo>
                  <a:cubicBezTo>
                    <a:pt x="11622" y="6973"/>
                    <a:pt x="11622" y="6973"/>
                    <a:pt x="11622" y="6949"/>
                  </a:cubicBezTo>
                  <a:lnTo>
                    <a:pt x="11646" y="6949"/>
                  </a:lnTo>
                  <a:cubicBezTo>
                    <a:pt x="11669" y="6925"/>
                    <a:pt x="11669" y="6925"/>
                    <a:pt x="11693" y="6902"/>
                  </a:cubicBezTo>
                  <a:cubicBezTo>
                    <a:pt x="11693" y="6902"/>
                    <a:pt x="11693" y="6878"/>
                    <a:pt x="11693" y="6878"/>
                  </a:cubicBezTo>
                  <a:lnTo>
                    <a:pt x="11717" y="6878"/>
                  </a:lnTo>
                  <a:cubicBezTo>
                    <a:pt x="11717" y="6878"/>
                    <a:pt x="11717" y="6854"/>
                    <a:pt x="11741" y="6854"/>
                  </a:cubicBezTo>
                  <a:cubicBezTo>
                    <a:pt x="11741" y="6854"/>
                    <a:pt x="11741" y="6830"/>
                    <a:pt x="11741" y="6830"/>
                  </a:cubicBezTo>
                  <a:cubicBezTo>
                    <a:pt x="11741" y="6806"/>
                    <a:pt x="11741" y="6806"/>
                    <a:pt x="11741" y="6806"/>
                  </a:cubicBezTo>
                  <a:lnTo>
                    <a:pt x="11741" y="6782"/>
                  </a:lnTo>
                  <a:cubicBezTo>
                    <a:pt x="11741" y="6782"/>
                    <a:pt x="11741" y="6782"/>
                    <a:pt x="11741" y="6759"/>
                  </a:cubicBezTo>
                  <a:lnTo>
                    <a:pt x="11741" y="6735"/>
                  </a:lnTo>
                  <a:cubicBezTo>
                    <a:pt x="11741" y="6735"/>
                    <a:pt x="11741" y="6711"/>
                    <a:pt x="11741" y="6711"/>
                  </a:cubicBezTo>
                  <a:cubicBezTo>
                    <a:pt x="11741" y="6711"/>
                    <a:pt x="11741" y="6687"/>
                    <a:pt x="11741" y="6687"/>
                  </a:cubicBezTo>
                  <a:cubicBezTo>
                    <a:pt x="11741" y="6663"/>
                    <a:pt x="11741" y="6663"/>
                    <a:pt x="11717" y="6663"/>
                  </a:cubicBezTo>
                  <a:lnTo>
                    <a:pt x="10407" y="3996"/>
                  </a:lnTo>
                  <a:cubicBezTo>
                    <a:pt x="10372" y="3908"/>
                    <a:pt x="10284" y="3859"/>
                    <a:pt x="10193" y="3859"/>
                  </a:cubicBezTo>
                  <a:cubicBezTo>
                    <a:pt x="10161" y="3859"/>
                    <a:pt x="10128" y="3865"/>
                    <a:pt x="10098" y="3877"/>
                  </a:cubicBezTo>
                  <a:cubicBezTo>
                    <a:pt x="9979" y="3949"/>
                    <a:pt x="9931" y="4091"/>
                    <a:pt x="10002" y="4187"/>
                  </a:cubicBezTo>
                  <a:lnTo>
                    <a:pt x="10002" y="4211"/>
                  </a:lnTo>
                  <a:lnTo>
                    <a:pt x="11145" y="6521"/>
                  </a:lnTo>
                  <a:lnTo>
                    <a:pt x="6025" y="6521"/>
                  </a:lnTo>
                  <a:lnTo>
                    <a:pt x="5620" y="5687"/>
                  </a:lnTo>
                  <a:lnTo>
                    <a:pt x="3668" y="1710"/>
                  </a:lnTo>
                  <a:lnTo>
                    <a:pt x="3525" y="1424"/>
                  </a:lnTo>
                  <a:lnTo>
                    <a:pt x="3525" y="1424"/>
                  </a:lnTo>
                  <a:cubicBezTo>
                    <a:pt x="4299" y="1568"/>
                    <a:pt x="5088" y="1640"/>
                    <a:pt x="5879" y="1640"/>
                  </a:cubicBezTo>
                  <a:cubicBezTo>
                    <a:pt x="6791" y="1640"/>
                    <a:pt x="7704" y="1544"/>
                    <a:pt x="8597" y="1353"/>
                  </a:cubicBezTo>
                  <a:lnTo>
                    <a:pt x="8764" y="1662"/>
                  </a:lnTo>
                  <a:lnTo>
                    <a:pt x="9216" y="2615"/>
                  </a:lnTo>
                  <a:cubicBezTo>
                    <a:pt x="9249" y="2696"/>
                    <a:pt x="9325" y="2744"/>
                    <a:pt x="9408" y="2744"/>
                  </a:cubicBezTo>
                  <a:cubicBezTo>
                    <a:pt x="9447" y="2744"/>
                    <a:pt x="9488" y="2733"/>
                    <a:pt x="9526" y="2710"/>
                  </a:cubicBezTo>
                  <a:cubicBezTo>
                    <a:pt x="9645" y="2663"/>
                    <a:pt x="9693" y="2520"/>
                    <a:pt x="9621" y="2401"/>
                  </a:cubicBezTo>
                  <a:lnTo>
                    <a:pt x="9621" y="2377"/>
                  </a:lnTo>
                  <a:lnTo>
                    <a:pt x="9074" y="1281"/>
                  </a:lnTo>
                  <a:lnTo>
                    <a:pt x="8978" y="1091"/>
                  </a:lnTo>
                  <a:lnTo>
                    <a:pt x="9359" y="353"/>
                  </a:lnTo>
                  <a:cubicBezTo>
                    <a:pt x="9407" y="234"/>
                    <a:pt x="9359" y="91"/>
                    <a:pt x="9240" y="19"/>
                  </a:cubicBezTo>
                  <a:cubicBezTo>
                    <a:pt x="9210" y="7"/>
                    <a:pt x="9177" y="1"/>
                    <a:pt x="9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9"/>
            <p:cNvSpPr/>
            <p:nvPr/>
          </p:nvSpPr>
          <p:spPr>
            <a:xfrm>
              <a:off x="4968625" y="2689939"/>
              <a:ext cx="82920" cy="82318"/>
            </a:xfrm>
            <a:custGeom>
              <a:rect b="b" l="l" r="r" t="t"/>
              <a:pathLst>
                <a:path extrusionOk="0" h="2460" w="2478">
                  <a:moveTo>
                    <a:pt x="1620" y="697"/>
                  </a:moveTo>
                  <a:cubicBezTo>
                    <a:pt x="1882" y="935"/>
                    <a:pt x="1905" y="1340"/>
                    <a:pt x="1715" y="1649"/>
                  </a:cubicBezTo>
                  <a:cubicBezTo>
                    <a:pt x="1574" y="1861"/>
                    <a:pt x="1329" y="1981"/>
                    <a:pt x="1076" y="1981"/>
                  </a:cubicBezTo>
                  <a:cubicBezTo>
                    <a:pt x="987" y="1981"/>
                    <a:pt x="897" y="1966"/>
                    <a:pt x="810" y="1935"/>
                  </a:cubicBezTo>
                  <a:cubicBezTo>
                    <a:pt x="1072" y="1840"/>
                    <a:pt x="1286" y="1673"/>
                    <a:pt x="1429" y="1459"/>
                  </a:cubicBezTo>
                  <a:cubicBezTo>
                    <a:pt x="1572" y="1221"/>
                    <a:pt x="1644" y="959"/>
                    <a:pt x="1620" y="697"/>
                  </a:cubicBezTo>
                  <a:close/>
                  <a:moveTo>
                    <a:pt x="1236" y="0"/>
                  </a:moveTo>
                  <a:cubicBezTo>
                    <a:pt x="1159" y="0"/>
                    <a:pt x="1087" y="43"/>
                    <a:pt x="1048" y="101"/>
                  </a:cubicBezTo>
                  <a:cubicBezTo>
                    <a:pt x="1001" y="173"/>
                    <a:pt x="1001" y="292"/>
                    <a:pt x="1048" y="363"/>
                  </a:cubicBezTo>
                  <a:cubicBezTo>
                    <a:pt x="1215" y="625"/>
                    <a:pt x="1215" y="935"/>
                    <a:pt x="1048" y="1197"/>
                  </a:cubicBezTo>
                  <a:cubicBezTo>
                    <a:pt x="903" y="1404"/>
                    <a:pt x="649" y="1539"/>
                    <a:pt x="398" y="1539"/>
                  </a:cubicBezTo>
                  <a:cubicBezTo>
                    <a:pt x="360" y="1539"/>
                    <a:pt x="323" y="1536"/>
                    <a:pt x="286" y="1530"/>
                  </a:cubicBezTo>
                  <a:cubicBezTo>
                    <a:pt x="269" y="1526"/>
                    <a:pt x="252" y="1524"/>
                    <a:pt x="236" y="1524"/>
                  </a:cubicBezTo>
                  <a:cubicBezTo>
                    <a:pt x="159" y="1524"/>
                    <a:pt x="87" y="1567"/>
                    <a:pt x="48" y="1626"/>
                  </a:cubicBezTo>
                  <a:cubicBezTo>
                    <a:pt x="0" y="1721"/>
                    <a:pt x="0" y="1816"/>
                    <a:pt x="48" y="1888"/>
                  </a:cubicBezTo>
                  <a:cubicBezTo>
                    <a:pt x="143" y="2030"/>
                    <a:pt x="262" y="2149"/>
                    <a:pt x="405" y="2245"/>
                  </a:cubicBezTo>
                  <a:cubicBezTo>
                    <a:pt x="619" y="2388"/>
                    <a:pt x="858" y="2459"/>
                    <a:pt x="1072" y="2459"/>
                  </a:cubicBezTo>
                  <a:cubicBezTo>
                    <a:pt x="1477" y="2459"/>
                    <a:pt x="1882" y="2245"/>
                    <a:pt x="2120" y="1888"/>
                  </a:cubicBezTo>
                  <a:cubicBezTo>
                    <a:pt x="2477" y="1340"/>
                    <a:pt x="2334" y="554"/>
                    <a:pt x="1763" y="197"/>
                  </a:cubicBezTo>
                  <a:cubicBezTo>
                    <a:pt x="1620" y="101"/>
                    <a:pt x="1453" y="30"/>
                    <a:pt x="1286" y="6"/>
                  </a:cubicBezTo>
                  <a:cubicBezTo>
                    <a:pt x="1269" y="2"/>
                    <a:pt x="1253" y="0"/>
                    <a:pt x="1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9"/>
            <p:cNvSpPr/>
            <p:nvPr/>
          </p:nvSpPr>
          <p:spPr>
            <a:xfrm>
              <a:off x="4963037" y="2818033"/>
              <a:ext cx="16765" cy="15560"/>
            </a:xfrm>
            <a:custGeom>
              <a:rect b="b" l="l" r="r" t="t"/>
              <a:pathLst>
                <a:path extrusionOk="0" h="465" w="501">
                  <a:moveTo>
                    <a:pt x="251" y="0"/>
                  </a:moveTo>
                  <a:cubicBezTo>
                    <a:pt x="203" y="0"/>
                    <a:pt x="155" y="12"/>
                    <a:pt x="120" y="36"/>
                  </a:cubicBezTo>
                  <a:cubicBezTo>
                    <a:pt x="24" y="84"/>
                    <a:pt x="1" y="203"/>
                    <a:pt x="24" y="322"/>
                  </a:cubicBezTo>
                  <a:cubicBezTo>
                    <a:pt x="72" y="393"/>
                    <a:pt x="167" y="465"/>
                    <a:pt x="263" y="465"/>
                  </a:cubicBezTo>
                  <a:cubicBezTo>
                    <a:pt x="358" y="441"/>
                    <a:pt x="453" y="393"/>
                    <a:pt x="477" y="298"/>
                  </a:cubicBezTo>
                  <a:cubicBezTo>
                    <a:pt x="501" y="203"/>
                    <a:pt x="477" y="108"/>
                    <a:pt x="382" y="36"/>
                  </a:cubicBezTo>
                  <a:cubicBezTo>
                    <a:pt x="346" y="12"/>
                    <a:pt x="298"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9"/>
            <p:cNvSpPr/>
            <p:nvPr/>
          </p:nvSpPr>
          <p:spPr>
            <a:xfrm>
              <a:off x="5052281" y="2790125"/>
              <a:ext cx="16765" cy="15594"/>
            </a:xfrm>
            <a:custGeom>
              <a:rect b="b" l="l" r="r" t="t"/>
              <a:pathLst>
                <a:path extrusionOk="0" h="466" w="501">
                  <a:moveTo>
                    <a:pt x="251" y="1"/>
                  </a:moveTo>
                  <a:cubicBezTo>
                    <a:pt x="203" y="1"/>
                    <a:pt x="156" y="13"/>
                    <a:pt x="120" y="37"/>
                  </a:cubicBezTo>
                  <a:cubicBezTo>
                    <a:pt x="25" y="84"/>
                    <a:pt x="1" y="203"/>
                    <a:pt x="25" y="322"/>
                  </a:cubicBezTo>
                  <a:cubicBezTo>
                    <a:pt x="72" y="394"/>
                    <a:pt x="168" y="465"/>
                    <a:pt x="263" y="465"/>
                  </a:cubicBezTo>
                  <a:cubicBezTo>
                    <a:pt x="358" y="441"/>
                    <a:pt x="430" y="394"/>
                    <a:pt x="477" y="299"/>
                  </a:cubicBezTo>
                  <a:cubicBezTo>
                    <a:pt x="501" y="203"/>
                    <a:pt x="477" y="108"/>
                    <a:pt x="382" y="37"/>
                  </a:cubicBezTo>
                  <a:cubicBezTo>
                    <a:pt x="346" y="13"/>
                    <a:pt x="299"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9"/>
            <p:cNvSpPr/>
            <p:nvPr/>
          </p:nvSpPr>
          <p:spPr>
            <a:xfrm>
              <a:off x="4884132" y="2718415"/>
              <a:ext cx="16798" cy="15560"/>
            </a:xfrm>
            <a:custGeom>
              <a:rect b="b" l="l" r="r" t="t"/>
              <a:pathLst>
                <a:path extrusionOk="0" h="465" w="502">
                  <a:moveTo>
                    <a:pt x="263" y="1"/>
                  </a:moveTo>
                  <a:cubicBezTo>
                    <a:pt x="215" y="1"/>
                    <a:pt x="168" y="13"/>
                    <a:pt x="120" y="36"/>
                  </a:cubicBezTo>
                  <a:cubicBezTo>
                    <a:pt x="25" y="84"/>
                    <a:pt x="1" y="203"/>
                    <a:pt x="49" y="322"/>
                  </a:cubicBezTo>
                  <a:cubicBezTo>
                    <a:pt x="72" y="417"/>
                    <a:pt x="168" y="465"/>
                    <a:pt x="263" y="465"/>
                  </a:cubicBezTo>
                  <a:cubicBezTo>
                    <a:pt x="358" y="465"/>
                    <a:pt x="453" y="394"/>
                    <a:pt x="477" y="298"/>
                  </a:cubicBezTo>
                  <a:cubicBezTo>
                    <a:pt x="501" y="203"/>
                    <a:pt x="477" y="108"/>
                    <a:pt x="406" y="36"/>
                  </a:cubicBezTo>
                  <a:cubicBezTo>
                    <a:pt x="358" y="13"/>
                    <a:pt x="311"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9"/>
            <p:cNvSpPr/>
            <p:nvPr/>
          </p:nvSpPr>
          <p:spPr>
            <a:xfrm>
              <a:off x="4745497" y="2741203"/>
              <a:ext cx="17568" cy="15895"/>
            </a:xfrm>
            <a:custGeom>
              <a:rect b="b" l="l" r="r" t="t"/>
              <a:pathLst>
                <a:path extrusionOk="0" h="475" w="525">
                  <a:moveTo>
                    <a:pt x="260" y="1"/>
                  </a:moveTo>
                  <a:cubicBezTo>
                    <a:pt x="217" y="1"/>
                    <a:pt x="175" y="14"/>
                    <a:pt x="143" y="46"/>
                  </a:cubicBezTo>
                  <a:cubicBezTo>
                    <a:pt x="48" y="94"/>
                    <a:pt x="0" y="236"/>
                    <a:pt x="48" y="332"/>
                  </a:cubicBezTo>
                  <a:cubicBezTo>
                    <a:pt x="96" y="427"/>
                    <a:pt x="167" y="475"/>
                    <a:pt x="262" y="475"/>
                  </a:cubicBezTo>
                  <a:cubicBezTo>
                    <a:pt x="357" y="475"/>
                    <a:pt x="453" y="403"/>
                    <a:pt x="477" y="308"/>
                  </a:cubicBezTo>
                  <a:cubicBezTo>
                    <a:pt x="524" y="213"/>
                    <a:pt x="477" y="117"/>
                    <a:pt x="405" y="46"/>
                  </a:cubicBezTo>
                  <a:cubicBezTo>
                    <a:pt x="366" y="20"/>
                    <a:pt x="312"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9"/>
            <p:cNvSpPr/>
            <p:nvPr/>
          </p:nvSpPr>
          <p:spPr>
            <a:xfrm>
              <a:off x="5030765" y="2959881"/>
              <a:ext cx="17568" cy="15560"/>
            </a:xfrm>
            <a:custGeom>
              <a:rect b="b" l="l" r="r" t="t"/>
              <a:pathLst>
                <a:path extrusionOk="0" h="465" w="525">
                  <a:moveTo>
                    <a:pt x="251" y="0"/>
                  </a:moveTo>
                  <a:cubicBezTo>
                    <a:pt x="203" y="0"/>
                    <a:pt x="156" y="12"/>
                    <a:pt x="120" y="36"/>
                  </a:cubicBezTo>
                  <a:cubicBezTo>
                    <a:pt x="48" y="108"/>
                    <a:pt x="1" y="227"/>
                    <a:pt x="48" y="322"/>
                  </a:cubicBezTo>
                  <a:cubicBezTo>
                    <a:pt x="72" y="393"/>
                    <a:pt x="168" y="465"/>
                    <a:pt x="263" y="465"/>
                  </a:cubicBezTo>
                  <a:cubicBezTo>
                    <a:pt x="358" y="465"/>
                    <a:pt x="453" y="393"/>
                    <a:pt x="477" y="322"/>
                  </a:cubicBezTo>
                  <a:cubicBezTo>
                    <a:pt x="525" y="227"/>
                    <a:pt x="477" y="84"/>
                    <a:pt x="382" y="36"/>
                  </a:cubicBezTo>
                  <a:cubicBezTo>
                    <a:pt x="346" y="12"/>
                    <a:pt x="299"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 name="Google Shape;1316;p69"/>
          <p:cNvGrpSpPr/>
          <p:nvPr/>
        </p:nvGrpSpPr>
        <p:grpSpPr>
          <a:xfrm>
            <a:off x="2734936" y="1482846"/>
            <a:ext cx="400847" cy="329137"/>
            <a:chOff x="2734936" y="1482846"/>
            <a:chExt cx="400847" cy="329137"/>
          </a:xfrm>
        </p:grpSpPr>
        <p:sp>
          <p:nvSpPr>
            <p:cNvPr id="1317" name="Google Shape;1317;p69"/>
            <p:cNvSpPr/>
            <p:nvPr/>
          </p:nvSpPr>
          <p:spPr>
            <a:xfrm>
              <a:off x="2734936" y="1482846"/>
              <a:ext cx="400847" cy="329137"/>
            </a:xfrm>
            <a:custGeom>
              <a:rect b="b" l="l" r="r" t="t"/>
              <a:pathLst>
                <a:path extrusionOk="0" h="9836" w="11979">
                  <a:moveTo>
                    <a:pt x="4477" y="477"/>
                  </a:moveTo>
                  <a:cubicBezTo>
                    <a:pt x="5001" y="477"/>
                    <a:pt x="5430" y="905"/>
                    <a:pt x="5430" y="1429"/>
                  </a:cubicBezTo>
                  <a:lnTo>
                    <a:pt x="5430" y="1715"/>
                  </a:lnTo>
                  <a:lnTo>
                    <a:pt x="3239" y="1715"/>
                  </a:lnTo>
                  <a:lnTo>
                    <a:pt x="3644" y="977"/>
                  </a:lnTo>
                  <a:cubicBezTo>
                    <a:pt x="3811" y="667"/>
                    <a:pt x="4120" y="477"/>
                    <a:pt x="4477" y="477"/>
                  </a:cubicBezTo>
                  <a:close/>
                  <a:moveTo>
                    <a:pt x="7573" y="477"/>
                  </a:moveTo>
                  <a:cubicBezTo>
                    <a:pt x="7907" y="477"/>
                    <a:pt x="8240" y="667"/>
                    <a:pt x="8407" y="977"/>
                  </a:cubicBezTo>
                  <a:lnTo>
                    <a:pt x="8812" y="1739"/>
                  </a:lnTo>
                  <a:lnTo>
                    <a:pt x="6621" y="1739"/>
                  </a:lnTo>
                  <a:lnTo>
                    <a:pt x="6621" y="1429"/>
                  </a:lnTo>
                  <a:cubicBezTo>
                    <a:pt x="6621" y="905"/>
                    <a:pt x="7049" y="477"/>
                    <a:pt x="7573" y="477"/>
                  </a:cubicBezTo>
                  <a:close/>
                  <a:moveTo>
                    <a:pt x="6025" y="3192"/>
                  </a:moveTo>
                  <a:cubicBezTo>
                    <a:pt x="6073" y="3192"/>
                    <a:pt x="6121" y="3215"/>
                    <a:pt x="6144" y="3239"/>
                  </a:cubicBezTo>
                  <a:cubicBezTo>
                    <a:pt x="6168" y="3263"/>
                    <a:pt x="6192" y="3287"/>
                    <a:pt x="6216" y="3334"/>
                  </a:cubicBezTo>
                  <a:lnTo>
                    <a:pt x="6383" y="4049"/>
                  </a:lnTo>
                  <a:cubicBezTo>
                    <a:pt x="6287" y="4025"/>
                    <a:pt x="6216" y="4001"/>
                    <a:pt x="6121" y="3977"/>
                  </a:cubicBezTo>
                  <a:lnTo>
                    <a:pt x="5906" y="3977"/>
                  </a:lnTo>
                  <a:cubicBezTo>
                    <a:pt x="5835" y="4001"/>
                    <a:pt x="5763" y="4001"/>
                    <a:pt x="5692" y="4025"/>
                  </a:cubicBezTo>
                  <a:lnTo>
                    <a:pt x="5787" y="3620"/>
                  </a:lnTo>
                  <a:lnTo>
                    <a:pt x="5859" y="3334"/>
                  </a:lnTo>
                  <a:cubicBezTo>
                    <a:pt x="5882" y="3263"/>
                    <a:pt x="5954" y="3192"/>
                    <a:pt x="6025" y="3192"/>
                  </a:cubicBezTo>
                  <a:close/>
                  <a:moveTo>
                    <a:pt x="5811" y="2191"/>
                  </a:moveTo>
                  <a:lnTo>
                    <a:pt x="5811" y="2787"/>
                  </a:lnTo>
                  <a:cubicBezTo>
                    <a:pt x="5621" y="2858"/>
                    <a:pt x="5454" y="3025"/>
                    <a:pt x="5406" y="3215"/>
                  </a:cubicBezTo>
                  <a:lnTo>
                    <a:pt x="5382" y="3334"/>
                  </a:lnTo>
                  <a:cubicBezTo>
                    <a:pt x="3739" y="3477"/>
                    <a:pt x="2906" y="4049"/>
                    <a:pt x="2644" y="4311"/>
                  </a:cubicBezTo>
                  <a:cubicBezTo>
                    <a:pt x="2596" y="4358"/>
                    <a:pt x="2548" y="4406"/>
                    <a:pt x="2525" y="4478"/>
                  </a:cubicBezTo>
                  <a:lnTo>
                    <a:pt x="2453" y="4478"/>
                  </a:lnTo>
                  <a:cubicBezTo>
                    <a:pt x="2382" y="4478"/>
                    <a:pt x="2310" y="4501"/>
                    <a:pt x="2263" y="4501"/>
                  </a:cubicBezTo>
                  <a:lnTo>
                    <a:pt x="2239" y="4501"/>
                  </a:lnTo>
                  <a:cubicBezTo>
                    <a:pt x="1929" y="4549"/>
                    <a:pt x="1620" y="4668"/>
                    <a:pt x="1334" y="4835"/>
                  </a:cubicBezTo>
                  <a:cubicBezTo>
                    <a:pt x="1239" y="4906"/>
                    <a:pt x="1143" y="4954"/>
                    <a:pt x="1072" y="5025"/>
                  </a:cubicBezTo>
                  <a:cubicBezTo>
                    <a:pt x="1191" y="4668"/>
                    <a:pt x="1358" y="4263"/>
                    <a:pt x="1548" y="3882"/>
                  </a:cubicBezTo>
                  <a:cubicBezTo>
                    <a:pt x="1548" y="3858"/>
                    <a:pt x="1572" y="3858"/>
                    <a:pt x="1572" y="3858"/>
                  </a:cubicBezTo>
                  <a:cubicBezTo>
                    <a:pt x="1739" y="3454"/>
                    <a:pt x="1953" y="3072"/>
                    <a:pt x="2215" y="2715"/>
                  </a:cubicBezTo>
                  <a:cubicBezTo>
                    <a:pt x="2358" y="2501"/>
                    <a:pt x="2572" y="2358"/>
                    <a:pt x="2787" y="2263"/>
                  </a:cubicBezTo>
                  <a:lnTo>
                    <a:pt x="2882" y="2263"/>
                  </a:lnTo>
                  <a:cubicBezTo>
                    <a:pt x="3001" y="2215"/>
                    <a:pt x="3120" y="2191"/>
                    <a:pt x="3239" y="2191"/>
                  </a:cubicBezTo>
                  <a:close/>
                  <a:moveTo>
                    <a:pt x="6022" y="4444"/>
                  </a:moveTo>
                  <a:cubicBezTo>
                    <a:pt x="6155" y="4444"/>
                    <a:pt x="6286" y="4492"/>
                    <a:pt x="6383" y="4573"/>
                  </a:cubicBezTo>
                  <a:cubicBezTo>
                    <a:pt x="6454" y="4644"/>
                    <a:pt x="6525" y="4740"/>
                    <a:pt x="6549" y="4835"/>
                  </a:cubicBezTo>
                  <a:cubicBezTo>
                    <a:pt x="6573" y="4906"/>
                    <a:pt x="6597" y="4954"/>
                    <a:pt x="6597" y="5025"/>
                  </a:cubicBezTo>
                  <a:cubicBezTo>
                    <a:pt x="6597" y="5335"/>
                    <a:pt x="6335" y="5573"/>
                    <a:pt x="6025" y="5573"/>
                  </a:cubicBezTo>
                  <a:cubicBezTo>
                    <a:pt x="5716" y="5573"/>
                    <a:pt x="5454" y="5335"/>
                    <a:pt x="5454" y="5025"/>
                  </a:cubicBezTo>
                  <a:cubicBezTo>
                    <a:pt x="5454" y="4954"/>
                    <a:pt x="5454" y="4906"/>
                    <a:pt x="5478" y="4835"/>
                  </a:cubicBezTo>
                  <a:cubicBezTo>
                    <a:pt x="5525" y="4668"/>
                    <a:pt x="5668" y="4525"/>
                    <a:pt x="5835" y="4478"/>
                  </a:cubicBezTo>
                  <a:cubicBezTo>
                    <a:pt x="5896" y="4455"/>
                    <a:pt x="5959" y="4444"/>
                    <a:pt x="6022" y="4444"/>
                  </a:cubicBezTo>
                  <a:close/>
                  <a:moveTo>
                    <a:pt x="8740" y="2191"/>
                  </a:moveTo>
                  <a:cubicBezTo>
                    <a:pt x="9145" y="2191"/>
                    <a:pt x="9526" y="2382"/>
                    <a:pt x="9740" y="2715"/>
                  </a:cubicBezTo>
                  <a:cubicBezTo>
                    <a:pt x="10002" y="3072"/>
                    <a:pt x="10217" y="3454"/>
                    <a:pt x="10383" y="3858"/>
                  </a:cubicBezTo>
                  <a:cubicBezTo>
                    <a:pt x="10383" y="3858"/>
                    <a:pt x="10407" y="3882"/>
                    <a:pt x="10407" y="3882"/>
                  </a:cubicBezTo>
                  <a:cubicBezTo>
                    <a:pt x="10574" y="4239"/>
                    <a:pt x="10741" y="4620"/>
                    <a:pt x="10884" y="5001"/>
                  </a:cubicBezTo>
                  <a:cubicBezTo>
                    <a:pt x="10788" y="4930"/>
                    <a:pt x="10693" y="4859"/>
                    <a:pt x="10574" y="4787"/>
                  </a:cubicBezTo>
                  <a:cubicBezTo>
                    <a:pt x="10526" y="4763"/>
                    <a:pt x="10479" y="4740"/>
                    <a:pt x="10431" y="4716"/>
                  </a:cubicBezTo>
                  <a:cubicBezTo>
                    <a:pt x="10145" y="4597"/>
                    <a:pt x="9860" y="4501"/>
                    <a:pt x="9550" y="4478"/>
                  </a:cubicBezTo>
                  <a:cubicBezTo>
                    <a:pt x="9526" y="4406"/>
                    <a:pt x="9502" y="4358"/>
                    <a:pt x="9431" y="4311"/>
                  </a:cubicBezTo>
                  <a:cubicBezTo>
                    <a:pt x="9336" y="4216"/>
                    <a:pt x="9145" y="4073"/>
                    <a:pt x="8859" y="3930"/>
                  </a:cubicBezTo>
                  <a:cubicBezTo>
                    <a:pt x="8829" y="3907"/>
                    <a:pt x="8793" y="3896"/>
                    <a:pt x="8757" y="3896"/>
                  </a:cubicBezTo>
                  <a:cubicBezTo>
                    <a:pt x="8680" y="3896"/>
                    <a:pt x="8598" y="3944"/>
                    <a:pt x="8550" y="4025"/>
                  </a:cubicBezTo>
                  <a:cubicBezTo>
                    <a:pt x="8502" y="4120"/>
                    <a:pt x="8526" y="4263"/>
                    <a:pt x="8645" y="4335"/>
                  </a:cubicBezTo>
                  <a:cubicBezTo>
                    <a:pt x="8740" y="4382"/>
                    <a:pt x="8835" y="4430"/>
                    <a:pt x="8907" y="4501"/>
                  </a:cubicBezTo>
                  <a:cubicBezTo>
                    <a:pt x="8788" y="4501"/>
                    <a:pt x="8693" y="4525"/>
                    <a:pt x="8574" y="4549"/>
                  </a:cubicBezTo>
                  <a:cubicBezTo>
                    <a:pt x="8478" y="4597"/>
                    <a:pt x="8383" y="4620"/>
                    <a:pt x="8312" y="4644"/>
                  </a:cubicBezTo>
                  <a:cubicBezTo>
                    <a:pt x="8121" y="4716"/>
                    <a:pt x="7954" y="4811"/>
                    <a:pt x="7788" y="4930"/>
                  </a:cubicBezTo>
                  <a:cubicBezTo>
                    <a:pt x="7454" y="5144"/>
                    <a:pt x="7192" y="5430"/>
                    <a:pt x="6978" y="5764"/>
                  </a:cubicBezTo>
                  <a:cubicBezTo>
                    <a:pt x="6859" y="5978"/>
                    <a:pt x="6764" y="6216"/>
                    <a:pt x="6692" y="6454"/>
                  </a:cubicBezTo>
                  <a:cubicBezTo>
                    <a:pt x="6466" y="6407"/>
                    <a:pt x="6234" y="6383"/>
                    <a:pt x="5999" y="6383"/>
                  </a:cubicBezTo>
                  <a:cubicBezTo>
                    <a:pt x="5763" y="6383"/>
                    <a:pt x="5525" y="6407"/>
                    <a:pt x="5287" y="6454"/>
                  </a:cubicBezTo>
                  <a:cubicBezTo>
                    <a:pt x="5287" y="6430"/>
                    <a:pt x="5263" y="6383"/>
                    <a:pt x="5263" y="6335"/>
                  </a:cubicBezTo>
                  <a:cubicBezTo>
                    <a:pt x="5192" y="6168"/>
                    <a:pt x="5144" y="6025"/>
                    <a:pt x="5049" y="5883"/>
                  </a:cubicBezTo>
                  <a:cubicBezTo>
                    <a:pt x="4835" y="5454"/>
                    <a:pt x="4501" y="5121"/>
                    <a:pt x="4120" y="4859"/>
                  </a:cubicBezTo>
                  <a:lnTo>
                    <a:pt x="4096" y="4859"/>
                  </a:lnTo>
                  <a:cubicBezTo>
                    <a:pt x="4025" y="4811"/>
                    <a:pt x="3954" y="4763"/>
                    <a:pt x="3882" y="4740"/>
                  </a:cubicBezTo>
                  <a:cubicBezTo>
                    <a:pt x="3644" y="4620"/>
                    <a:pt x="3406" y="4549"/>
                    <a:pt x="3144" y="4501"/>
                  </a:cubicBezTo>
                  <a:cubicBezTo>
                    <a:pt x="3477" y="4263"/>
                    <a:pt x="4144" y="3930"/>
                    <a:pt x="5263" y="3835"/>
                  </a:cubicBezTo>
                  <a:lnTo>
                    <a:pt x="5263" y="3835"/>
                  </a:lnTo>
                  <a:lnTo>
                    <a:pt x="5025" y="4716"/>
                  </a:lnTo>
                  <a:cubicBezTo>
                    <a:pt x="5001" y="4811"/>
                    <a:pt x="4978" y="4906"/>
                    <a:pt x="4978" y="5001"/>
                  </a:cubicBezTo>
                  <a:cubicBezTo>
                    <a:pt x="4978" y="5573"/>
                    <a:pt x="5454" y="6049"/>
                    <a:pt x="6025" y="6049"/>
                  </a:cubicBezTo>
                  <a:cubicBezTo>
                    <a:pt x="6597" y="6049"/>
                    <a:pt x="7049" y="5573"/>
                    <a:pt x="7049" y="5001"/>
                  </a:cubicBezTo>
                  <a:cubicBezTo>
                    <a:pt x="7049" y="4906"/>
                    <a:pt x="7026" y="4811"/>
                    <a:pt x="7002" y="4716"/>
                  </a:cubicBezTo>
                  <a:lnTo>
                    <a:pt x="6787" y="3811"/>
                  </a:lnTo>
                  <a:lnTo>
                    <a:pt x="6787" y="3811"/>
                  </a:lnTo>
                  <a:cubicBezTo>
                    <a:pt x="6883" y="3835"/>
                    <a:pt x="6954" y="3835"/>
                    <a:pt x="7026" y="3858"/>
                  </a:cubicBezTo>
                  <a:cubicBezTo>
                    <a:pt x="7168" y="3858"/>
                    <a:pt x="7288" y="3763"/>
                    <a:pt x="7288" y="3644"/>
                  </a:cubicBezTo>
                  <a:cubicBezTo>
                    <a:pt x="7311" y="3525"/>
                    <a:pt x="7216" y="3406"/>
                    <a:pt x="7097" y="3382"/>
                  </a:cubicBezTo>
                  <a:cubicBezTo>
                    <a:pt x="6954" y="3358"/>
                    <a:pt x="6811" y="3358"/>
                    <a:pt x="6692" y="3334"/>
                  </a:cubicBezTo>
                  <a:lnTo>
                    <a:pt x="6668" y="3239"/>
                  </a:lnTo>
                  <a:cubicBezTo>
                    <a:pt x="6621" y="3096"/>
                    <a:pt x="6549" y="2953"/>
                    <a:pt x="6430" y="2882"/>
                  </a:cubicBezTo>
                  <a:cubicBezTo>
                    <a:pt x="6383" y="2834"/>
                    <a:pt x="6335" y="2811"/>
                    <a:pt x="6264" y="2787"/>
                  </a:cubicBezTo>
                  <a:lnTo>
                    <a:pt x="6264" y="2191"/>
                  </a:lnTo>
                  <a:close/>
                  <a:moveTo>
                    <a:pt x="6046" y="6856"/>
                  </a:moveTo>
                  <a:cubicBezTo>
                    <a:pt x="6240" y="6856"/>
                    <a:pt x="6433" y="6873"/>
                    <a:pt x="6621" y="6907"/>
                  </a:cubicBezTo>
                  <a:cubicBezTo>
                    <a:pt x="6621" y="7002"/>
                    <a:pt x="6597" y="7073"/>
                    <a:pt x="6597" y="7145"/>
                  </a:cubicBezTo>
                  <a:cubicBezTo>
                    <a:pt x="6597" y="7264"/>
                    <a:pt x="6621" y="7383"/>
                    <a:pt x="6621" y="7502"/>
                  </a:cubicBezTo>
                  <a:lnTo>
                    <a:pt x="5359" y="7502"/>
                  </a:lnTo>
                  <a:cubicBezTo>
                    <a:pt x="5382" y="7383"/>
                    <a:pt x="5382" y="7264"/>
                    <a:pt x="5382" y="7145"/>
                  </a:cubicBezTo>
                  <a:cubicBezTo>
                    <a:pt x="5382" y="7073"/>
                    <a:pt x="5382" y="7002"/>
                    <a:pt x="5382" y="6930"/>
                  </a:cubicBezTo>
                  <a:cubicBezTo>
                    <a:pt x="5599" y="6879"/>
                    <a:pt x="5823" y="6856"/>
                    <a:pt x="6046" y="6856"/>
                  </a:cubicBezTo>
                  <a:close/>
                  <a:moveTo>
                    <a:pt x="2654" y="4938"/>
                  </a:moveTo>
                  <a:cubicBezTo>
                    <a:pt x="2737" y="4938"/>
                    <a:pt x="2822" y="4943"/>
                    <a:pt x="2906" y="4954"/>
                  </a:cubicBezTo>
                  <a:cubicBezTo>
                    <a:pt x="3215" y="4978"/>
                    <a:pt x="3525" y="5073"/>
                    <a:pt x="3787" y="5216"/>
                  </a:cubicBezTo>
                  <a:cubicBezTo>
                    <a:pt x="4001" y="5359"/>
                    <a:pt x="4215" y="5525"/>
                    <a:pt x="4382" y="5716"/>
                  </a:cubicBezTo>
                  <a:cubicBezTo>
                    <a:pt x="4620" y="5978"/>
                    <a:pt x="4763" y="6311"/>
                    <a:pt x="4858" y="6645"/>
                  </a:cubicBezTo>
                  <a:cubicBezTo>
                    <a:pt x="4930" y="6978"/>
                    <a:pt x="4930" y="7335"/>
                    <a:pt x="4858" y="7669"/>
                  </a:cubicBezTo>
                  <a:cubicBezTo>
                    <a:pt x="4620" y="8645"/>
                    <a:pt x="3739" y="9383"/>
                    <a:pt x="2691" y="9383"/>
                  </a:cubicBezTo>
                  <a:cubicBezTo>
                    <a:pt x="1477" y="9383"/>
                    <a:pt x="477" y="8383"/>
                    <a:pt x="477" y="7145"/>
                  </a:cubicBezTo>
                  <a:cubicBezTo>
                    <a:pt x="477" y="6954"/>
                    <a:pt x="500" y="6740"/>
                    <a:pt x="548" y="6549"/>
                  </a:cubicBezTo>
                  <a:cubicBezTo>
                    <a:pt x="691" y="6073"/>
                    <a:pt x="977" y="5668"/>
                    <a:pt x="1382" y="5382"/>
                  </a:cubicBezTo>
                  <a:cubicBezTo>
                    <a:pt x="1744" y="5100"/>
                    <a:pt x="2193" y="4938"/>
                    <a:pt x="2654" y="4938"/>
                  </a:cubicBezTo>
                  <a:close/>
                  <a:moveTo>
                    <a:pt x="9308" y="4931"/>
                  </a:moveTo>
                  <a:cubicBezTo>
                    <a:pt x="9413" y="4931"/>
                    <a:pt x="9518" y="4938"/>
                    <a:pt x="9621" y="4954"/>
                  </a:cubicBezTo>
                  <a:cubicBezTo>
                    <a:pt x="10002" y="5025"/>
                    <a:pt x="10383" y="5192"/>
                    <a:pt x="10693" y="5430"/>
                  </a:cubicBezTo>
                  <a:cubicBezTo>
                    <a:pt x="11026" y="5692"/>
                    <a:pt x="11265" y="6049"/>
                    <a:pt x="11407" y="6454"/>
                  </a:cubicBezTo>
                  <a:cubicBezTo>
                    <a:pt x="11431" y="6502"/>
                    <a:pt x="11431" y="6549"/>
                    <a:pt x="11455" y="6621"/>
                  </a:cubicBezTo>
                  <a:cubicBezTo>
                    <a:pt x="11503" y="6788"/>
                    <a:pt x="11527" y="6954"/>
                    <a:pt x="11527" y="7145"/>
                  </a:cubicBezTo>
                  <a:cubicBezTo>
                    <a:pt x="11527" y="8383"/>
                    <a:pt x="10526" y="9383"/>
                    <a:pt x="9288" y="9383"/>
                  </a:cubicBezTo>
                  <a:cubicBezTo>
                    <a:pt x="8240" y="9383"/>
                    <a:pt x="7359" y="8645"/>
                    <a:pt x="7145" y="7669"/>
                  </a:cubicBezTo>
                  <a:cubicBezTo>
                    <a:pt x="7026" y="7192"/>
                    <a:pt x="7073" y="6668"/>
                    <a:pt x="7264" y="6240"/>
                  </a:cubicBezTo>
                  <a:cubicBezTo>
                    <a:pt x="7478" y="5811"/>
                    <a:pt x="7811" y="5430"/>
                    <a:pt x="8240" y="5216"/>
                  </a:cubicBezTo>
                  <a:cubicBezTo>
                    <a:pt x="8557" y="5029"/>
                    <a:pt x="8932" y="4931"/>
                    <a:pt x="9308" y="4931"/>
                  </a:cubicBezTo>
                  <a:close/>
                  <a:moveTo>
                    <a:pt x="4477" y="0"/>
                  </a:moveTo>
                  <a:cubicBezTo>
                    <a:pt x="3954" y="0"/>
                    <a:pt x="3477" y="286"/>
                    <a:pt x="3215" y="763"/>
                  </a:cubicBezTo>
                  <a:lnTo>
                    <a:pt x="2644" y="1834"/>
                  </a:lnTo>
                  <a:cubicBezTo>
                    <a:pt x="2310" y="1953"/>
                    <a:pt x="2025" y="2168"/>
                    <a:pt x="1834" y="2453"/>
                  </a:cubicBezTo>
                  <a:cubicBezTo>
                    <a:pt x="1548" y="2834"/>
                    <a:pt x="1334" y="3239"/>
                    <a:pt x="1143" y="3668"/>
                  </a:cubicBezTo>
                  <a:cubicBezTo>
                    <a:pt x="548" y="4882"/>
                    <a:pt x="119" y="6264"/>
                    <a:pt x="72" y="6549"/>
                  </a:cubicBezTo>
                  <a:cubicBezTo>
                    <a:pt x="24" y="6740"/>
                    <a:pt x="0" y="6954"/>
                    <a:pt x="0" y="7169"/>
                  </a:cubicBezTo>
                  <a:cubicBezTo>
                    <a:pt x="0" y="8645"/>
                    <a:pt x="1215" y="9836"/>
                    <a:pt x="2691" y="9836"/>
                  </a:cubicBezTo>
                  <a:cubicBezTo>
                    <a:pt x="3882" y="9836"/>
                    <a:pt x="4906" y="9050"/>
                    <a:pt x="5263" y="7978"/>
                  </a:cubicBezTo>
                  <a:lnTo>
                    <a:pt x="6740" y="7978"/>
                  </a:lnTo>
                  <a:cubicBezTo>
                    <a:pt x="7073" y="9050"/>
                    <a:pt x="8097" y="9836"/>
                    <a:pt x="9288" y="9836"/>
                  </a:cubicBezTo>
                  <a:cubicBezTo>
                    <a:pt x="10764" y="9836"/>
                    <a:pt x="11979" y="8645"/>
                    <a:pt x="11979" y="7169"/>
                  </a:cubicBezTo>
                  <a:cubicBezTo>
                    <a:pt x="11979" y="6954"/>
                    <a:pt x="11955" y="6740"/>
                    <a:pt x="11908" y="6549"/>
                  </a:cubicBezTo>
                  <a:cubicBezTo>
                    <a:pt x="11860" y="6264"/>
                    <a:pt x="11407" y="4882"/>
                    <a:pt x="10812" y="3668"/>
                  </a:cubicBezTo>
                  <a:cubicBezTo>
                    <a:pt x="10622" y="3239"/>
                    <a:pt x="10383" y="2834"/>
                    <a:pt x="10121" y="2453"/>
                  </a:cubicBezTo>
                  <a:cubicBezTo>
                    <a:pt x="9955" y="2191"/>
                    <a:pt x="9693" y="1977"/>
                    <a:pt x="9407" y="1858"/>
                  </a:cubicBezTo>
                  <a:lnTo>
                    <a:pt x="8812" y="763"/>
                  </a:lnTo>
                  <a:cubicBezTo>
                    <a:pt x="8574" y="286"/>
                    <a:pt x="8097" y="0"/>
                    <a:pt x="7573" y="0"/>
                  </a:cubicBezTo>
                  <a:cubicBezTo>
                    <a:pt x="6787" y="0"/>
                    <a:pt x="6144" y="643"/>
                    <a:pt x="6144" y="1429"/>
                  </a:cubicBezTo>
                  <a:lnTo>
                    <a:pt x="6144" y="1739"/>
                  </a:lnTo>
                  <a:lnTo>
                    <a:pt x="5882" y="1739"/>
                  </a:lnTo>
                  <a:lnTo>
                    <a:pt x="5882" y="1429"/>
                  </a:lnTo>
                  <a:cubicBezTo>
                    <a:pt x="5882" y="643"/>
                    <a:pt x="5263" y="0"/>
                    <a:pt x="44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9"/>
            <p:cNvSpPr/>
            <p:nvPr/>
          </p:nvSpPr>
          <p:spPr>
            <a:xfrm>
              <a:off x="2768398" y="1665317"/>
              <a:ext cx="113973" cy="114007"/>
            </a:xfrm>
            <a:custGeom>
              <a:rect b="b" l="l" r="r" t="t"/>
              <a:pathLst>
                <a:path extrusionOk="0" h="3407" w="3406">
                  <a:moveTo>
                    <a:pt x="1691" y="1"/>
                  </a:moveTo>
                  <a:cubicBezTo>
                    <a:pt x="763" y="1"/>
                    <a:pt x="1" y="763"/>
                    <a:pt x="1" y="1692"/>
                  </a:cubicBezTo>
                  <a:cubicBezTo>
                    <a:pt x="1" y="1787"/>
                    <a:pt x="1" y="1882"/>
                    <a:pt x="24" y="1978"/>
                  </a:cubicBezTo>
                  <a:cubicBezTo>
                    <a:pt x="45" y="2102"/>
                    <a:pt x="139" y="2173"/>
                    <a:pt x="241" y="2173"/>
                  </a:cubicBezTo>
                  <a:cubicBezTo>
                    <a:pt x="256" y="2173"/>
                    <a:pt x="271" y="2171"/>
                    <a:pt x="286" y="2168"/>
                  </a:cubicBezTo>
                  <a:cubicBezTo>
                    <a:pt x="429" y="2168"/>
                    <a:pt x="501" y="2025"/>
                    <a:pt x="477" y="1906"/>
                  </a:cubicBezTo>
                  <a:cubicBezTo>
                    <a:pt x="477" y="1835"/>
                    <a:pt x="453" y="1763"/>
                    <a:pt x="453" y="1692"/>
                  </a:cubicBezTo>
                  <a:cubicBezTo>
                    <a:pt x="453" y="1025"/>
                    <a:pt x="1025" y="477"/>
                    <a:pt x="1691" y="477"/>
                  </a:cubicBezTo>
                  <a:cubicBezTo>
                    <a:pt x="2382" y="477"/>
                    <a:pt x="2930" y="1025"/>
                    <a:pt x="2930" y="1692"/>
                  </a:cubicBezTo>
                  <a:cubicBezTo>
                    <a:pt x="2930" y="2382"/>
                    <a:pt x="2382" y="2930"/>
                    <a:pt x="1691" y="2930"/>
                  </a:cubicBezTo>
                  <a:cubicBezTo>
                    <a:pt x="1620" y="2930"/>
                    <a:pt x="1548" y="2930"/>
                    <a:pt x="1501" y="2906"/>
                  </a:cubicBezTo>
                  <a:cubicBezTo>
                    <a:pt x="1486" y="2904"/>
                    <a:pt x="1471" y="2903"/>
                    <a:pt x="1457" y="2903"/>
                  </a:cubicBezTo>
                  <a:cubicBezTo>
                    <a:pt x="1334" y="2903"/>
                    <a:pt x="1236" y="2990"/>
                    <a:pt x="1215" y="3097"/>
                  </a:cubicBezTo>
                  <a:cubicBezTo>
                    <a:pt x="1191" y="3240"/>
                    <a:pt x="1287" y="3359"/>
                    <a:pt x="1406" y="3383"/>
                  </a:cubicBezTo>
                  <a:cubicBezTo>
                    <a:pt x="1501" y="3383"/>
                    <a:pt x="1596" y="3406"/>
                    <a:pt x="1691" y="3406"/>
                  </a:cubicBezTo>
                  <a:cubicBezTo>
                    <a:pt x="2620" y="3406"/>
                    <a:pt x="3382" y="2644"/>
                    <a:pt x="3382" y="1692"/>
                  </a:cubicBezTo>
                  <a:cubicBezTo>
                    <a:pt x="3406" y="763"/>
                    <a:pt x="2644" y="1"/>
                    <a:pt x="16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9"/>
            <p:cNvSpPr/>
            <p:nvPr/>
          </p:nvSpPr>
          <p:spPr>
            <a:xfrm>
              <a:off x="2990723" y="1665317"/>
              <a:ext cx="114007" cy="114007"/>
            </a:xfrm>
            <a:custGeom>
              <a:rect b="b" l="l" r="r" t="t"/>
              <a:pathLst>
                <a:path extrusionOk="0" h="3407" w="3407">
                  <a:moveTo>
                    <a:pt x="1715" y="477"/>
                  </a:moveTo>
                  <a:cubicBezTo>
                    <a:pt x="2382" y="477"/>
                    <a:pt x="2954" y="1025"/>
                    <a:pt x="2954" y="1692"/>
                  </a:cubicBezTo>
                  <a:cubicBezTo>
                    <a:pt x="2954" y="2382"/>
                    <a:pt x="2382" y="2930"/>
                    <a:pt x="1715" y="2930"/>
                  </a:cubicBezTo>
                  <a:cubicBezTo>
                    <a:pt x="1025" y="2930"/>
                    <a:pt x="477" y="2382"/>
                    <a:pt x="477" y="1692"/>
                  </a:cubicBezTo>
                  <a:cubicBezTo>
                    <a:pt x="477" y="1025"/>
                    <a:pt x="1025" y="477"/>
                    <a:pt x="1715" y="477"/>
                  </a:cubicBezTo>
                  <a:close/>
                  <a:moveTo>
                    <a:pt x="1715" y="1"/>
                  </a:moveTo>
                  <a:cubicBezTo>
                    <a:pt x="763" y="1"/>
                    <a:pt x="1" y="763"/>
                    <a:pt x="1" y="1692"/>
                  </a:cubicBezTo>
                  <a:cubicBezTo>
                    <a:pt x="1" y="2644"/>
                    <a:pt x="763" y="3406"/>
                    <a:pt x="1715" y="3406"/>
                  </a:cubicBezTo>
                  <a:cubicBezTo>
                    <a:pt x="2644" y="3406"/>
                    <a:pt x="3406" y="2644"/>
                    <a:pt x="3406" y="1692"/>
                  </a:cubicBezTo>
                  <a:cubicBezTo>
                    <a:pt x="3406" y="763"/>
                    <a:pt x="2644" y="1"/>
                    <a:pt x="1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9"/>
            <p:cNvSpPr/>
            <p:nvPr/>
          </p:nvSpPr>
          <p:spPr>
            <a:xfrm>
              <a:off x="2992330" y="1602207"/>
              <a:ext cx="17568" cy="15727"/>
            </a:xfrm>
            <a:custGeom>
              <a:rect b="b" l="l" r="r" t="t"/>
              <a:pathLst>
                <a:path extrusionOk="0" h="470" w="525">
                  <a:moveTo>
                    <a:pt x="276" y="1"/>
                  </a:moveTo>
                  <a:cubicBezTo>
                    <a:pt x="264" y="1"/>
                    <a:pt x="251" y="2"/>
                    <a:pt x="239" y="6"/>
                  </a:cubicBezTo>
                  <a:cubicBezTo>
                    <a:pt x="143" y="6"/>
                    <a:pt x="48" y="77"/>
                    <a:pt x="24" y="172"/>
                  </a:cubicBezTo>
                  <a:cubicBezTo>
                    <a:pt x="0" y="268"/>
                    <a:pt x="48" y="363"/>
                    <a:pt x="119" y="434"/>
                  </a:cubicBezTo>
                  <a:cubicBezTo>
                    <a:pt x="155" y="458"/>
                    <a:pt x="203" y="470"/>
                    <a:pt x="250" y="470"/>
                  </a:cubicBezTo>
                  <a:cubicBezTo>
                    <a:pt x="298" y="470"/>
                    <a:pt x="346" y="458"/>
                    <a:pt x="381" y="434"/>
                  </a:cubicBezTo>
                  <a:cubicBezTo>
                    <a:pt x="477" y="363"/>
                    <a:pt x="524" y="244"/>
                    <a:pt x="477" y="148"/>
                  </a:cubicBezTo>
                  <a:cubicBezTo>
                    <a:pt x="435" y="66"/>
                    <a:pt x="358"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9"/>
            <p:cNvSpPr/>
            <p:nvPr/>
          </p:nvSpPr>
          <p:spPr>
            <a:xfrm>
              <a:off x="2781951" y="1749007"/>
              <a:ext cx="17568" cy="15560"/>
            </a:xfrm>
            <a:custGeom>
              <a:rect b="b" l="l" r="r" t="t"/>
              <a:pathLst>
                <a:path extrusionOk="0" h="465" w="525">
                  <a:moveTo>
                    <a:pt x="239" y="0"/>
                  </a:moveTo>
                  <a:cubicBezTo>
                    <a:pt x="143" y="24"/>
                    <a:pt x="48" y="72"/>
                    <a:pt x="24" y="167"/>
                  </a:cubicBezTo>
                  <a:cubicBezTo>
                    <a:pt x="0" y="262"/>
                    <a:pt x="48" y="381"/>
                    <a:pt x="119" y="429"/>
                  </a:cubicBezTo>
                  <a:cubicBezTo>
                    <a:pt x="155" y="453"/>
                    <a:pt x="203" y="465"/>
                    <a:pt x="250" y="465"/>
                  </a:cubicBezTo>
                  <a:cubicBezTo>
                    <a:pt x="298" y="465"/>
                    <a:pt x="346" y="453"/>
                    <a:pt x="381" y="429"/>
                  </a:cubicBezTo>
                  <a:cubicBezTo>
                    <a:pt x="477" y="381"/>
                    <a:pt x="524" y="262"/>
                    <a:pt x="477" y="143"/>
                  </a:cubicBezTo>
                  <a:cubicBezTo>
                    <a:pt x="429" y="48"/>
                    <a:pt x="334"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69"/>
          <p:cNvGrpSpPr/>
          <p:nvPr/>
        </p:nvGrpSpPr>
        <p:grpSpPr>
          <a:xfrm>
            <a:off x="2053573" y="1457816"/>
            <a:ext cx="402487" cy="378896"/>
            <a:chOff x="2053573" y="1457816"/>
            <a:chExt cx="402487" cy="378896"/>
          </a:xfrm>
        </p:grpSpPr>
        <p:sp>
          <p:nvSpPr>
            <p:cNvPr id="1323" name="Google Shape;1323;p69"/>
            <p:cNvSpPr/>
            <p:nvPr/>
          </p:nvSpPr>
          <p:spPr>
            <a:xfrm>
              <a:off x="2311000" y="1792408"/>
              <a:ext cx="73316" cy="30752"/>
            </a:xfrm>
            <a:custGeom>
              <a:rect b="b" l="l" r="r" t="t"/>
              <a:pathLst>
                <a:path extrusionOk="0" h="919" w="2191">
                  <a:moveTo>
                    <a:pt x="246" y="1"/>
                  </a:moveTo>
                  <a:cubicBezTo>
                    <a:pt x="150" y="1"/>
                    <a:pt x="63" y="82"/>
                    <a:pt x="24" y="180"/>
                  </a:cubicBezTo>
                  <a:cubicBezTo>
                    <a:pt x="0" y="299"/>
                    <a:pt x="71" y="418"/>
                    <a:pt x="191" y="466"/>
                  </a:cubicBezTo>
                  <a:lnTo>
                    <a:pt x="1881" y="918"/>
                  </a:lnTo>
                  <a:lnTo>
                    <a:pt x="1929" y="918"/>
                  </a:lnTo>
                  <a:cubicBezTo>
                    <a:pt x="2048" y="918"/>
                    <a:pt x="2143" y="847"/>
                    <a:pt x="2167" y="751"/>
                  </a:cubicBezTo>
                  <a:cubicBezTo>
                    <a:pt x="2191" y="632"/>
                    <a:pt x="2119" y="490"/>
                    <a:pt x="2000" y="466"/>
                  </a:cubicBezTo>
                  <a:lnTo>
                    <a:pt x="310" y="13"/>
                  </a:lnTo>
                  <a:cubicBezTo>
                    <a:pt x="288" y="5"/>
                    <a:pt x="267" y="1"/>
                    <a:pt x="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9"/>
            <p:cNvSpPr/>
            <p:nvPr/>
          </p:nvSpPr>
          <p:spPr>
            <a:xfrm>
              <a:off x="2075089" y="1759748"/>
              <a:ext cx="34299" cy="20379"/>
            </a:xfrm>
            <a:custGeom>
              <a:rect b="b" l="l" r="r" t="t"/>
              <a:pathLst>
                <a:path extrusionOk="0" h="609" w="1025">
                  <a:moveTo>
                    <a:pt x="247" y="0"/>
                  </a:moveTo>
                  <a:cubicBezTo>
                    <a:pt x="151" y="0"/>
                    <a:pt x="64" y="82"/>
                    <a:pt x="25" y="180"/>
                  </a:cubicBezTo>
                  <a:cubicBezTo>
                    <a:pt x="1" y="299"/>
                    <a:pt x="72" y="418"/>
                    <a:pt x="191" y="465"/>
                  </a:cubicBezTo>
                  <a:lnTo>
                    <a:pt x="715" y="608"/>
                  </a:lnTo>
                  <a:lnTo>
                    <a:pt x="787" y="608"/>
                  </a:lnTo>
                  <a:cubicBezTo>
                    <a:pt x="882" y="608"/>
                    <a:pt x="977" y="537"/>
                    <a:pt x="1001" y="442"/>
                  </a:cubicBezTo>
                  <a:cubicBezTo>
                    <a:pt x="1025" y="322"/>
                    <a:pt x="954" y="180"/>
                    <a:pt x="834" y="156"/>
                  </a:cubicBezTo>
                  <a:lnTo>
                    <a:pt x="311" y="13"/>
                  </a:lnTo>
                  <a:cubicBezTo>
                    <a:pt x="289" y="4"/>
                    <a:pt x="268" y="0"/>
                    <a:pt x="2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9"/>
            <p:cNvSpPr/>
            <p:nvPr/>
          </p:nvSpPr>
          <p:spPr>
            <a:xfrm>
              <a:off x="2159582" y="1812619"/>
              <a:ext cx="49424" cy="24093"/>
            </a:xfrm>
            <a:custGeom>
              <a:rect b="b" l="l" r="r" t="t"/>
              <a:pathLst>
                <a:path extrusionOk="0" h="720" w="1477">
                  <a:moveTo>
                    <a:pt x="264" y="0"/>
                  </a:moveTo>
                  <a:cubicBezTo>
                    <a:pt x="161" y="0"/>
                    <a:pt x="66" y="68"/>
                    <a:pt x="24" y="171"/>
                  </a:cubicBezTo>
                  <a:cubicBezTo>
                    <a:pt x="0" y="290"/>
                    <a:pt x="72" y="433"/>
                    <a:pt x="191" y="457"/>
                  </a:cubicBezTo>
                  <a:lnTo>
                    <a:pt x="1167" y="719"/>
                  </a:lnTo>
                  <a:lnTo>
                    <a:pt x="1215" y="719"/>
                  </a:lnTo>
                  <a:cubicBezTo>
                    <a:pt x="1334" y="719"/>
                    <a:pt x="1405" y="671"/>
                    <a:pt x="1453" y="552"/>
                  </a:cubicBezTo>
                  <a:cubicBezTo>
                    <a:pt x="1477" y="433"/>
                    <a:pt x="1405" y="314"/>
                    <a:pt x="1286" y="267"/>
                  </a:cubicBezTo>
                  <a:lnTo>
                    <a:pt x="310" y="5"/>
                  </a:lnTo>
                  <a:cubicBezTo>
                    <a:pt x="294" y="2"/>
                    <a:pt x="279"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9"/>
            <p:cNvSpPr/>
            <p:nvPr/>
          </p:nvSpPr>
          <p:spPr>
            <a:xfrm>
              <a:off x="2397032" y="1816735"/>
              <a:ext cx="15995" cy="15962"/>
            </a:xfrm>
            <a:custGeom>
              <a:rect b="b" l="l" r="r" t="t"/>
              <a:pathLst>
                <a:path extrusionOk="0" h="477" w="478">
                  <a:moveTo>
                    <a:pt x="191" y="1"/>
                  </a:moveTo>
                  <a:cubicBezTo>
                    <a:pt x="168" y="24"/>
                    <a:pt x="168" y="24"/>
                    <a:pt x="144" y="24"/>
                  </a:cubicBezTo>
                  <a:cubicBezTo>
                    <a:pt x="120" y="24"/>
                    <a:pt x="120" y="24"/>
                    <a:pt x="96" y="48"/>
                  </a:cubicBezTo>
                  <a:cubicBezTo>
                    <a:pt x="96" y="48"/>
                    <a:pt x="72" y="72"/>
                    <a:pt x="72" y="72"/>
                  </a:cubicBezTo>
                  <a:cubicBezTo>
                    <a:pt x="49" y="96"/>
                    <a:pt x="49" y="96"/>
                    <a:pt x="49" y="120"/>
                  </a:cubicBezTo>
                  <a:cubicBezTo>
                    <a:pt x="25" y="120"/>
                    <a:pt x="25" y="144"/>
                    <a:pt x="25" y="144"/>
                  </a:cubicBezTo>
                  <a:cubicBezTo>
                    <a:pt x="1" y="167"/>
                    <a:pt x="1" y="191"/>
                    <a:pt x="1" y="191"/>
                  </a:cubicBezTo>
                  <a:cubicBezTo>
                    <a:pt x="1" y="215"/>
                    <a:pt x="1" y="215"/>
                    <a:pt x="1" y="239"/>
                  </a:cubicBezTo>
                  <a:cubicBezTo>
                    <a:pt x="1" y="263"/>
                    <a:pt x="1" y="263"/>
                    <a:pt x="1" y="286"/>
                  </a:cubicBezTo>
                  <a:cubicBezTo>
                    <a:pt x="1" y="310"/>
                    <a:pt x="1" y="310"/>
                    <a:pt x="25" y="334"/>
                  </a:cubicBezTo>
                  <a:cubicBezTo>
                    <a:pt x="25" y="334"/>
                    <a:pt x="25" y="358"/>
                    <a:pt x="49" y="382"/>
                  </a:cubicBezTo>
                  <a:cubicBezTo>
                    <a:pt x="49" y="382"/>
                    <a:pt x="49" y="406"/>
                    <a:pt x="72" y="406"/>
                  </a:cubicBezTo>
                  <a:cubicBezTo>
                    <a:pt x="72" y="429"/>
                    <a:pt x="96" y="429"/>
                    <a:pt x="96" y="429"/>
                  </a:cubicBezTo>
                  <a:cubicBezTo>
                    <a:pt x="120" y="453"/>
                    <a:pt x="120" y="453"/>
                    <a:pt x="144" y="453"/>
                  </a:cubicBezTo>
                  <a:cubicBezTo>
                    <a:pt x="168" y="453"/>
                    <a:pt x="168" y="477"/>
                    <a:pt x="191" y="477"/>
                  </a:cubicBezTo>
                  <a:lnTo>
                    <a:pt x="287" y="477"/>
                  </a:lnTo>
                  <a:cubicBezTo>
                    <a:pt x="287" y="477"/>
                    <a:pt x="311" y="453"/>
                    <a:pt x="311" y="453"/>
                  </a:cubicBezTo>
                  <a:cubicBezTo>
                    <a:pt x="334" y="453"/>
                    <a:pt x="358" y="453"/>
                    <a:pt x="358" y="429"/>
                  </a:cubicBezTo>
                  <a:cubicBezTo>
                    <a:pt x="382" y="429"/>
                    <a:pt x="382" y="429"/>
                    <a:pt x="406" y="406"/>
                  </a:cubicBezTo>
                  <a:cubicBezTo>
                    <a:pt x="406" y="406"/>
                    <a:pt x="430" y="382"/>
                    <a:pt x="430" y="382"/>
                  </a:cubicBezTo>
                  <a:cubicBezTo>
                    <a:pt x="430" y="358"/>
                    <a:pt x="453" y="334"/>
                    <a:pt x="453" y="334"/>
                  </a:cubicBezTo>
                  <a:cubicBezTo>
                    <a:pt x="453" y="310"/>
                    <a:pt x="453" y="310"/>
                    <a:pt x="453" y="286"/>
                  </a:cubicBezTo>
                  <a:cubicBezTo>
                    <a:pt x="477" y="263"/>
                    <a:pt x="477" y="263"/>
                    <a:pt x="477" y="239"/>
                  </a:cubicBezTo>
                  <a:cubicBezTo>
                    <a:pt x="477" y="215"/>
                    <a:pt x="477" y="215"/>
                    <a:pt x="453" y="191"/>
                  </a:cubicBezTo>
                  <a:cubicBezTo>
                    <a:pt x="453" y="191"/>
                    <a:pt x="453" y="167"/>
                    <a:pt x="453" y="144"/>
                  </a:cubicBezTo>
                  <a:cubicBezTo>
                    <a:pt x="453" y="144"/>
                    <a:pt x="430" y="120"/>
                    <a:pt x="430" y="120"/>
                  </a:cubicBezTo>
                  <a:cubicBezTo>
                    <a:pt x="430" y="96"/>
                    <a:pt x="406" y="96"/>
                    <a:pt x="406" y="72"/>
                  </a:cubicBezTo>
                  <a:cubicBezTo>
                    <a:pt x="334" y="24"/>
                    <a:pt x="263" y="1"/>
                    <a:pt x="1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9"/>
            <p:cNvSpPr/>
            <p:nvPr/>
          </p:nvSpPr>
          <p:spPr>
            <a:xfrm>
              <a:off x="2053573" y="1457816"/>
              <a:ext cx="402487" cy="339042"/>
            </a:xfrm>
            <a:custGeom>
              <a:rect b="b" l="l" r="r" t="t"/>
              <a:pathLst>
                <a:path extrusionOk="0" h="10132" w="12028">
                  <a:moveTo>
                    <a:pt x="7407" y="463"/>
                  </a:moveTo>
                  <a:cubicBezTo>
                    <a:pt x="7502" y="463"/>
                    <a:pt x="7598" y="486"/>
                    <a:pt x="7717" y="534"/>
                  </a:cubicBezTo>
                  <a:cubicBezTo>
                    <a:pt x="7860" y="629"/>
                    <a:pt x="8003" y="772"/>
                    <a:pt x="8050" y="939"/>
                  </a:cubicBezTo>
                  <a:cubicBezTo>
                    <a:pt x="8098" y="1129"/>
                    <a:pt x="8098" y="1296"/>
                    <a:pt x="8003" y="1463"/>
                  </a:cubicBezTo>
                  <a:cubicBezTo>
                    <a:pt x="7931" y="1630"/>
                    <a:pt x="7788" y="1749"/>
                    <a:pt x="7622" y="1820"/>
                  </a:cubicBezTo>
                  <a:cubicBezTo>
                    <a:pt x="7554" y="1837"/>
                    <a:pt x="7487" y="1845"/>
                    <a:pt x="7421" y="1845"/>
                  </a:cubicBezTo>
                  <a:cubicBezTo>
                    <a:pt x="7302" y="1845"/>
                    <a:pt x="7190" y="1819"/>
                    <a:pt x="7098" y="1772"/>
                  </a:cubicBezTo>
                  <a:cubicBezTo>
                    <a:pt x="6931" y="1677"/>
                    <a:pt x="6812" y="1534"/>
                    <a:pt x="6740" y="1368"/>
                  </a:cubicBezTo>
                  <a:cubicBezTo>
                    <a:pt x="6693" y="1201"/>
                    <a:pt x="6693" y="1010"/>
                    <a:pt x="6788" y="844"/>
                  </a:cubicBezTo>
                  <a:cubicBezTo>
                    <a:pt x="6860" y="677"/>
                    <a:pt x="7002" y="558"/>
                    <a:pt x="7193" y="510"/>
                  </a:cubicBezTo>
                  <a:cubicBezTo>
                    <a:pt x="7264" y="486"/>
                    <a:pt x="7336" y="463"/>
                    <a:pt x="7407" y="463"/>
                  </a:cubicBezTo>
                  <a:close/>
                  <a:moveTo>
                    <a:pt x="1335" y="868"/>
                  </a:moveTo>
                  <a:lnTo>
                    <a:pt x="1954" y="2344"/>
                  </a:lnTo>
                  <a:lnTo>
                    <a:pt x="1811" y="2249"/>
                  </a:lnTo>
                  <a:cubicBezTo>
                    <a:pt x="1777" y="2232"/>
                    <a:pt x="1737" y="2224"/>
                    <a:pt x="1697" y="2224"/>
                  </a:cubicBezTo>
                  <a:cubicBezTo>
                    <a:pt x="1623" y="2224"/>
                    <a:pt x="1547" y="2250"/>
                    <a:pt x="1501" y="2296"/>
                  </a:cubicBezTo>
                  <a:cubicBezTo>
                    <a:pt x="1477" y="2320"/>
                    <a:pt x="1477" y="2344"/>
                    <a:pt x="1454" y="2368"/>
                  </a:cubicBezTo>
                  <a:cubicBezTo>
                    <a:pt x="1454" y="2392"/>
                    <a:pt x="1454" y="2415"/>
                    <a:pt x="1430" y="2415"/>
                  </a:cubicBezTo>
                  <a:cubicBezTo>
                    <a:pt x="1382" y="2439"/>
                    <a:pt x="1358" y="2439"/>
                    <a:pt x="1335" y="2439"/>
                  </a:cubicBezTo>
                  <a:cubicBezTo>
                    <a:pt x="1287" y="2415"/>
                    <a:pt x="1287" y="2368"/>
                    <a:pt x="1263" y="2344"/>
                  </a:cubicBezTo>
                  <a:cubicBezTo>
                    <a:pt x="1239" y="2296"/>
                    <a:pt x="1192" y="2249"/>
                    <a:pt x="1144" y="2249"/>
                  </a:cubicBezTo>
                  <a:cubicBezTo>
                    <a:pt x="1096" y="2225"/>
                    <a:pt x="1025" y="2225"/>
                    <a:pt x="977" y="2225"/>
                  </a:cubicBezTo>
                  <a:cubicBezTo>
                    <a:pt x="954" y="2249"/>
                    <a:pt x="930" y="2249"/>
                    <a:pt x="906" y="2273"/>
                  </a:cubicBezTo>
                  <a:cubicBezTo>
                    <a:pt x="858" y="2296"/>
                    <a:pt x="811" y="2320"/>
                    <a:pt x="763" y="2368"/>
                  </a:cubicBezTo>
                  <a:lnTo>
                    <a:pt x="1335" y="868"/>
                  </a:lnTo>
                  <a:close/>
                  <a:moveTo>
                    <a:pt x="1739" y="2773"/>
                  </a:moveTo>
                  <a:lnTo>
                    <a:pt x="1787" y="2796"/>
                  </a:lnTo>
                  <a:lnTo>
                    <a:pt x="2144" y="4106"/>
                  </a:lnTo>
                  <a:cubicBezTo>
                    <a:pt x="2239" y="4463"/>
                    <a:pt x="2097" y="4821"/>
                    <a:pt x="1763" y="5011"/>
                  </a:cubicBezTo>
                  <a:lnTo>
                    <a:pt x="1716" y="5035"/>
                  </a:lnTo>
                  <a:cubicBezTo>
                    <a:pt x="1692" y="5059"/>
                    <a:pt x="1644" y="5059"/>
                    <a:pt x="1597" y="5083"/>
                  </a:cubicBezTo>
                  <a:lnTo>
                    <a:pt x="1597" y="3820"/>
                  </a:lnTo>
                  <a:cubicBezTo>
                    <a:pt x="1597" y="3701"/>
                    <a:pt x="1501" y="3582"/>
                    <a:pt x="1358" y="3582"/>
                  </a:cubicBezTo>
                  <a:cubicBezTo>
                    <a:pt x="1239" y="3582"/>
                    <a:pt x="1120" y="3701"/>
                    <a:pt x="1120" y="3820"/>
                  </a:cubicBezTo>
                  <a:lnTo>
                    <a:pt x="1120" y="5106"/>
                  </a:lnTo>
                  <a:cubicBezTo>
                    <a:pt x="1073" y="5083"/>
                    <a:pt x="1001" y="5035"/>
                    <a:pt x="930" y="5011"/>
                  </a:cubicBezTo>
                  <a:cubicBezTo>
                    <a:pt x="644" y="4821"/>
                    <a:pt x="501" y="4487"/>
                    <a:pt x="572" y="4130"/>
                  </a:cubicBezTo>
                  <a:lnTo>
                    <a:pt x="906" y="2820"/>
                  </a:lnTo>
                  <a:lnTo>
                    <a:pt x="1001" y="2773"/>
                  </a:lnTo>
                  <a:cubicBezTo>
                    <a:pt x="1096" y="2868"/>
                    <a:pt x="1215" y="2916"/>
                    <a:pt x="1358" y="2916"/>
                  </a:cubicBezTo>
                  <a:lnTo>
                    <a:pt x="1382" y="2916"/>
                  </a:lnTo>
                  <a:cubicBezTo>
                    <a:pt x="1525" y="2916"/>
                    <a:pt x="1644" y="2868"/>
                    <a:pt x="1739" y="2773"/>
                  </a:cubicBezTo>
                  <a:close/>
                  <a:moveTo>
                    <a:pt x="10384" y="3797"/>
                  </a:moveTo>
                  <a:lnTo>
                    <a:pt x="10908" y="5083"/>
                  </a:lnTo>
                  <a:lnTo>
                    <a:pt x="10813" y="5011"/>
                  </a:lnTo>
                  <a:cubicBezTo>
                    <a:pt x="10779" y="4994"/>
                    <a:pt x="10733" y="4978"/>
                    <a:pt x="10684" y="4978"/>
                  </a:cubicBezTo>
                  <a:cubicBezTo>
                    <a:pt x="10664" y="4978"/>
                    <a:pt x="10643" y="4980"/>
                    <a:pt x="10622" y="4987"/>
                  </a:cubicBezTo>
                  <a:cubicBezTo>
                    <a:pt x="10551" y="5011"/>
                    <a:pt x="10503" y="5083"/>
                    <a:pt x="10479" y="5130"/>
                  </a:cubicBezTo>
                  <a:cubicBezTo>
                    <a:pt x="10462" y="5165"/>
                    <a:pt x="10432" y="5187"/>
                    <a:pt x="10398" y="5187"/>
                  </a:cubicBezTo>
                  <a:cubicBezTo>
                    <a:pt x="10386" y="5187"/>
                    <a:pt x="10373" y="5184"/>
                    <a:pt x="10360" y="5178"/>
                  </a:cubicBezTo>
                  <a:cubicBezTo>
                    <a:pt x="10336" y="5154"/>
                    <a:pt x="10336" y="5130"/>
                    <a:pt x="10336" y="5106"/>
                  </a:cubicBezTo>
                  <a:cubicBezTo>
                    <a:pt x="10313" y="5083"/>
                    <a:pt x="10289" y="5059"/>
                    <a:pt x="10265" y="5035"/>
                  </a:cubicBezTo>
                  <a:cubicBezTo>
                    <a:pt x="10217" y="4987"/>
                    <a:pt x="10146" y="4987"/>
                    <a:pt x="10074" y="4987"/>
                  </a:cubicBezTo>
                  <a:cubicBezTo>
                    <a:pt x="10027" y="4987"/>
                    <a:pt x="10003" y="5011"/>
                    <a:pt x="9979" y="5035"/>
                  </a:cubicBezTo>
                  <a:cubicBezTo>
                    <a:pt x="9932" y="5059"/>
                    <a:pt x="9908" y="5083"/>
                    <a:pt x="9884" y="5106"/>
                  </a:cubicBezTo>
                  <a:lnTo>
                    <a:pt x="10384" y="3797"/>
                  </a:lnTo>
                  <a:close/>
                  <a:moveTo>
                    <a:pt x="7121" y="4344"/>
                  </a:moveTo>
                  <a:lnTo>
                    <a:pt x="8145" y="4654"/>
                  </a:lnTo>
                  <a:lnTo>
                    <a:pt x="6979" y="7012"/>
                  </a:lnTo>
                  <a:lnTo>
                    <a:pt x="7026" y="6654"/>
                  </a:lnTo>
                  <a:cubicBezTo>
                    <a:pt x="7026" y="6631"/>
                    <a:pt x="7026" y="6583"/>
                    <a:pt x="7026" y="6559"/>
                  </a:cubicBezTo>
                  <a:lnTo>
                    <a:pt x="6764" y="5035"/>
                  </a:lnTo>
                  <a:lnTo>
                    <a:pt x="7121" y="4344"/>
                  </a:lnTo>
                  <a:close/>
                  <a:moveTo>
                    <a:pt x="5431" y="7012"/>
                  </a:moveTo>
                  <a:lnTo>
                    <a:pt x="5407" y="7178"/>
                  </a:lnTo>
                  <a:lnTo>
                    <a:pt x="5359" y="7155"/>
                  </a:lnTo>
                  <a:lnTo>
                    <a:pt x="5431" y="7012"/>
                  </a:lnTo>
                  <a:close/>
                  <a:moveTo>
                    <a:pt x="10098" y="5559"/>
                  </a:moveTo>
                  <a:cubicBezTo>
                    <a:pt x="10199" y="5622"/>
                    <a:pt x="10313" y="5651"/>
                    <a:pt x="10422" y="5651"/>
                  </a:cubicBezTo>
                  <a:cubicBezTo>
                    <a:pt x="10520" y="5651"/>
                    <a:pt x="10615" y="5628"/>
                    <a:pt x="10694" y="5583"/>
                  </a:cubicBezTo>
                  <a:lnTo>
                    <a:pt x="11051" y="6845"/>
                  </a:lnTo>
                  <a:cubicBezTo>
                    <a:pt x="11122" y="7131"/>
                    <a:pt x="11003" y="7416"/>
                    <a:pt x="10741" y="7559"/>
                  </a:cubicBezTo>
                  <a:lnTo>
                    <a:pt x="10694" y="7583"/>
                  </a:lnTo>
                  <a:cubicBezTo>
                    <a:pt x="10694" y="7583"/>
                    <a:pt x="10670" y="7607"/>
                    <a:pt x="10646" y="7607"/>
                  </a:cubicBezTo>
                  <a:lnTo>
                    <a:pt x="10646" y="6773"/>
                  </a:lnTo>
                  <a:cubicBezTo>
                    <a:pt x="10646" y="6654"/>
                    <a:pt x="10551" y="6535"/>
                    <a:pt x="10408" y="6535"/>
                  </a:cubicBezTo>
                  <a:cubicBezTo>
                    <a:pt x="10289" y="6535"/>
                    <a:pt x="10170" y="6654"/>
                    <a:pt x="10170" y="6773"/>
                  </a:cubicBezTo>
                  <a:lnTo>
                    <a:pt x="10170" y="7631"/>
                  </a:lnTo>
                  <a:cubicBezTo>
                    <a:pt x="10146" y="7607"/>
                    <a:pt x="10098" y="7607"/>
                    <a:pt x="10051" y="7583"/>
                  </a:cubicBezTo>
                  <a:cubicBezTo>
                    <a:pt x="9812" y="7416"/>
                    <a:pt x="9693" y="7155"/>
                    <a:pt x="9765" y="6869"/>
                  </a:cubicBezTo>
                  <a:lnTo>
                    <a:pt x="10098" y="5559"/>
                  </a:lnTo>
                  <a:close/>
                  <a:moveTo>
                    <a:pt x="4621" y="5773"/>
                  </a:moveTo>
                  <a:lnTo>
                    <a:pt x="5192" y="6416"/>
                  </a:lnTo>
                  <a:lnTo>
                    <a:pt x="4621" y="7583"/>
                  </a:lnTo>
                  <a:lnTo>
                    <a:pt x="4502" y="7797"/>
                  </a:lnTo>
                  <a:cubicBezTo>
                    <a:pt x="4464" y="7891"/>
                    <a:pt x="4353" y="7955"/>
                    <a:pt x="4250" y="7955"/>
                  </a:cubicBezTo>
                  <a:cubicBezTo>
                    <a:pt x="4222" y="7955"/>
                    <a:pt x="4194" y="7951"/>
                    <a:pt x="4168" y="7940"/>
                  </a:cubicBezTo>
                  <a:cubicBezTo>
                    <a:pt x="4026" y="7893"/>
                    <a:pt x="3954" y="7774"/>
                    <a:pt x="3954" y="7631"/>
                  </a:cubicBezTo>
                  <a:cubicBezTo>
                    <a:pt x="3978" y="7559"/>
                    <a:pt x="4002" y="7512"/>
                    <a:pt x="4026" y="7440"/>
                  </a:cubicBezTo>
                  <a:cubicBezTo>
                    <a:pt x="4049" y="7393"/>
                    <a:pt x="4073" y="7369"/>
                    <a:pt x="4121" y="7321"/>
                  </a:cubicBezTo>
                  <a:lnTo>
                    <a:pt x="4430" y="6726"/>
                  </a:lnTo>
                  <a:cubicBezTo>
                    <a:pt x="4430" y="6702"/>
                    <a:pt x="4454" y="6678"/>
                    <a:pt x="4454" y="6654"/>
                  </a:cubicBezTo>
                  <a:lnTo>
                    <a:pt x="4621" y="5773"/>
                  </a:lnTo>
                  <a:close/>
                  <a:moveTo>
                    <a:pt x="5145" y="7583"/>
                  </a:moveTo>
                  <a:lnTo>
                    <a:pt x="5335" y="7631"/>
                  </a:lnTo>
                  <a:lnTo>
                    <a:pt x="5288" y="8131"/>
                  </a:lnTo>
                  <a:cubicBezTo>
                    <a:pt x="5288" y="8179"/>
                    <a:pt x="5288" y="8226"/>
                    <a:pt x="5288" y="8298"/>
                  </a:cubicBezTo>
                  <a:lnTo>
                    <a:pt x="4835" y="8155"/>
                  </a:lnTo>
                  <a:lnTo>
                    <a:pt x="4859" y="8131"/>
                  </a:lnTo>
                  <a:cubicBezTo>
                    <a:pt x="4859" y="8131"/>
                    <a:pt x="4859" y="8107"/>
                    <a:pt x="4883" y="8107"/>
                  </a:cubicBezTo>
                  <a:cubicBezTo>
                    <a:pt x="4883" y="8083"/>
                    <a:pt x="4907" y="8059"/>
                    <a:pt x="4907" y="8059"/>
                  </a:cubicBezTo>
                  <a:cubicBezTo>
                    <a:pt x="4907" y="8059"/>
                    <a:pt x="4907" y="8059"/>
                    <a:pt x="4907" y="8036"/>
                  </a:cubicBezTo>
                  <a:cubicBezTo>
                    <a:pt x="4907" y="8036"/>
                    <a:pt x="4931" y="8012"/>
                    <a:pt x="4931" y="8012"/>
                  </a:cubicBezTo>
                  <a:lnTo>
                    <a:pt x="5073" y="7726"/>
                  </a:lnTo>
                  <a:lnTo>
                    <a:pt x="5145" y="7583"/>
                  </a:lnTo>
                  <a:close/>
                  <a:moveTo>
                    <a:pt x="7395" y="1"/>
                  </a:moveTo>
                  <a:cubicBezTo>
                    <a:pt x="7274" y="1"/>
                    <a:pt x="7150" y="20"/>
                    <a:pt x="7026" y="58"/>
                  </a:cubicBezTo>
                  <a:cubicBezTo>
                    <a:pt x="6740" y="153"/>
                    <a:pt x="6502" y="367"/>
                    <a:pt x="6359" y="629"/>
                  </a:cubicBezTo>
                  <a:cubicBezTo>
                    <a:pt x="6193" y="987"/>
                    <a:pt x="6217" y="1368"/>
                    <a:pt x="6359" y="1701"/>
                  </a:cubicBezTo>
                  <a:cubicBezTo>
                    <a:pt x="6002" y="1749"/>
                    <a:pt x="5669" y="1963"/>
                    <a:pt x="5502" y="2296"/>
                  </a:cubicBezTo>
                  <a:lnTo>
                    <a:pt x="5383" y="2558"/>
                  </a:lnTo>
                  <a:cubicBezTo>
                    <a:pt x="5312" y="2677"/>
                    <a:pt x="5359" y="2820"/>
                    <a:pt x="5478" y="2868"/>
                  </a:cubicBezTo>
                  <a:cubicBezTo>
                    <a:pt x="5516" y="2891"/>
                    <a:pt x="5557" y="2901"/>
                    <a:pt x="5596" y="2901"/>
                  </a:cubicBezTo>
                  <a:cubicBezTo>
                    <a:pt x="5679" y="2901"/>
                    <a:pt x="5755" y="2854"/>
                    <a:pt x="5788" y="2773"/>
                  </a:cubicBezTo>
                  <a:lnTo>
                    <a:pt x="5931" y="2511"/>
                  </a:lnTo>
                  <a:cubicBezTo>
                    <a:pt x="6062" y="2248"/>
                    <a:pt x="6308" y="2143"/>
                    <a:pt x="6564" y="2143"/>
                  </a:cubicBezTo>
                  <a:cubicBezTo>
                    <a:pt x="6679" y="2143"/>
                    <a:pt x="6797" y="2164"/>
                    <a:pt x="6907" y="2201"/>
                  </a:cubicBezTo>
                  <a:cubicBezTo>
                    <a:pt x="6907" y="2201"/>
                    <a:pt x="6907" y="2225"/>
                    <a:pt x="6907" y="2225"/>
                  </a:cubicBezTo>
                  <a:cubicBezTo>
                    <a:pt x="7074" y="2273"/>
                    <a:pt x="7193" y="2368"/>
                    <a:pt x="7264" y="2487"/>
                  </a:cubicBezTo>
                  <a:cubicBezTo>
                    <a:pt x="7264" y="2487"/>
                    <a:pt x="7264" y="2487"/>
                    <a:pt x="7264" y="2511"/>
                  </a:cubicBezTo>
                  <a:lnTo>
                    <a:pt x="7931" y="3678"/>
                  </a:lnTo>
                  <a:cubicBezTo>
                    <a:pt x="7955" y="3725"/>
                    <a:pt x="8003" y="3773"/>
                    <a:pt x="8050" y="3773"/>
                  </a:cubicBezTo>
                  <a:lnTo>
                    <a:pt x="8884" y="4035"/>
                  </a:lnTo>
                  <a:cubicBezTo>
                    <a:pt x="8931" y="4059"/>
                    <a:pt x="8955" y="4082"/>
                    <a:pt x="8979" y="4130"/>
                  </a:cubicBezTo>
                  <a:cubicBezTo>
                    <a:pt x="9003" y="4154"/>
                    <a:pt x="9003" y="4202"/>
                    <a:pt x="9003" y="4249"/>
                  </a:cubicBezTo>
                  <a:cubicBezTo>
                    <a:pt x="8963" y="4328"/>
                    <a:pt x="8891" y="4374"/>
                    <a:pt x="8813" y="4374"/>
                  </a:cubicBezTo>
                  <a:cubicBezTo>
                    <a:pt x="8797" y="4374"/>
                    <a:pt x="8781" y="4372"/>
                    <a:pt x="8765" y="4368"/>
                  </a:cubicBezTo>
                  <a:lnTo>
                    <a:pt x="7145" y="3868"/>
                  </a:lnTo>
                  <a:lnTo>
                    <a:pt x="6645" y="3106"/>
                  </a:lnTo>
                  <a:cubicBezTo>
                    <a:pt x="6601" y="3032"/>
                    <a:pt x="6528" y="2994"/>
                    <a:pt x="6457" y="2994"/>
                  </a:cubicBezTo>
                  <a:cubicBezTo>
                    <a:pt x="6414" y="2994"/>
                    <a:pt x="6371" y="3008"/>
                    <a:pt x="6336" y="3035"/>
                  </a:cubicBezTo>
                  <a:cubicBezTo>
                    <a:pt x="6217" y="3082"/>
                    <a:pt x="6193" y="3249"/>
                    <a:pt x="6264" y="3344"/>
                  </a:cubicBezTo>
                  <a:lnTo>
                    <a:pt x="6717" y="4082"/>
                  </a:lnTo>
                  <a:lnTo>
                    <a:pt x="6312" y="4892"/>
                  </a:lnTo>
                  <a:cubicBezTo>
                    <a:pt x="6288" y="4940"/>
                    <a:pt x="6288" y="4987"/>
                    <a:pt x="6288" y="5035"/>
                  </a:cubicBezTo>
                  <a:lnTo>
                    <a:pt x="6550" y="6631"/>
                  </a:lnTo>
                  <a:lnTo>
                    <a:pt x="6407" y="7750"/>
                  </a:lnTo>
                  <a:lnTo>
                    <a:pt x="6336" y="8250"/>
                  </a:lnTo>
                  <a:cubicBezTo>
                    <a:pt x="6312" y="8393"/>
                    <a:pt x="6217" y="8488"/>
                    <a:pt x="6074" y="8512"/>
                  </a:cubicBezTo>
                  <a:cubicBezTo>
                    <a:pt x="5978" y="8512"/>
                    <a:pt x="5859" y="8464"/>
                    <a:pt x="5788" y="8369"/>
                  </a:cubicBezTo>
                  <a:cubicBezTo>
                    <a:pt x="5764" y="8298"/>
                    <a:pt x="5740" y="8250"/>
                    <a:pt x="5764" y="8179"/>
                  </a:cubicBezTo>
                  <a:lnTo>
                    <a:pt x="5835" y="7488"/>
                  </a:lnTo>
                  <a:lnTo>
                    <a:pt x="5931" y="6654"/>
                  </a:lnTo>
                  <a:cubicBezTo>
                    <a:pt x="5955" y="6583"/>
                    <a:pt x="5931" y="6512"/>
                    <a:pt x="5883" y="6464"/>
                  </a:cubicBezTo>
                  <a:lnTo>
                    <a:pt x="5645" y="6226"/>
                  </a:lnTo>
                  <a:lnTo>
                    <a:pt x="4907" y="5392"/>
                  </a:lnTo>
                  <a:cubicBezTo>
                    <a:pt x="4835" y="5345"/>
                    <a:pt x="4788" y="5249"/>
                    <a:pt x="4764" y="5154"/>
                  </a:cubicBezTo>
                  <a:cubicBezTo>
                    <a:pt x="4716" y="5011"/>
                    <a:pt x="4740" y="4845"/>
                    <a:pt x="4811" y="4725"/>
                  </a:cubicBezTo>
                  <a:lnTo>
                    <a:pt x="5002" y="4344"/>
                  </a:lnTo>
                  <a:cubicBezTo>
                    <a:pt x="5050" y="4225"/>
                    <a:pt x="5002" y="4106"/>
                    <a:pt x="4883" y="4035"/>
                  </a:cubicBezTo>
                  <a:cubicBezTo>
                    <a:pt x="4851" y="4022"/>
                    <a:pt x="4817" y="4016"/>
                    <a:pt x="4784" y="4016"/>
                  </a:cubicBezTo>
                  <a:cubicBezTo>
                    <a:pt x="4694" y="4016"/>
                    <a:pt x="4608" y="4060"/>
                    <a:pt x="4573" y="4130"/>
                  </a:cubicBezTo>
                  <a:lnTo>
                    <a:pt x="4430" y="4392"/>
                  </a:lnTo>
                  <a:lnTo>
                    <a:pt x="3525" y="4583"/>
                  </a:lnTo>
                  <a:lnTo>
                    <a:pt x="3478" y="4368"/>
                  </a:lnTo>
                  <a:cubicBezTo>
                    <a:pt x="3457" y="4262"/>
                    <a:pt x="3359" y="4174"/>
                    <a:pt x="3236" y="4174"/>
                  </a:cubicBezTo>
                  <a:cubicBezTo>
                    <a:pt x="3222" y="4174"/>
                    <a:pt x="3207" y="4175"/>
                    <a:pt x="3192" y="4178"/>
                  </a:cubicBezTo>
                  <a:cubicBezTo>
                    <a:pt x="3073" y="4202"/>
                    <a:pt x="3002" y="4321"/>
                    <a:pt x="3025" y="4463"/>
                  </a:cubicBezTo>
                  <a:lnTo>
                    <a:pt x="3073" y="4678"/>
                  </a:lnTo>
                  <a:lnTo>
                    <a:pt x="3002" y="4702"/>
                  </a:lnTo>
                  <a:cubicBezTo>
                    <a:pt x="2859" y="4725"/>
                    <a:pt x="2787" y="4845"/>
                    <a:pt x="2811" y="4964"/>
                  </a:cubicBezTo>
                  <a:cubicBezTo>
                    <a:pt x="2835" y="5083"/>
                    <a:pt x="2930" y="5154"/>
                    <a:pt x="3049" y="5154"/>
                  </a:cubicBezTo>
                  <a:lnTo>
                    <a:pt x="3144" y="5154"/>
                  </a:lnTo>
                  <a:lnTo>
                    <a:pt x="3192" y="5392"/>
                  </a:lnTo>
                  <a:cubicBezTo>
                    <a:pt x="3216" y="5511"/>
                    <a:pt x="3311" y="5583"/>
                    <a:pt x="3430" y="5583"/>
                  </a:cubicBezTo>
                  <a:lnTo>
                    <a:pt x="3478" y="5583"/>
                  </a:lnTo>
                  <a:cubicBezTo>
                    <a:pt x="3597" y="5559"/>
                    <a:pt x="3692" y="5440"/>
                    <a:pt x="3668" y="5321"/>
                  </a:cubicBezTo>
                  <a:lnTo>
                    <a:pt x="3597" y="5059"/>
                  </a:lnTo>
                  <a:lnTo>
                    <a:pt x="4288" y="4916"/>
                  </a:lnTo>
                  <a:cubicBezTo>
                    <a:pt x="4288" y="4940"/>
                    <a:pt x="4288" y="4987"/>
                    <a:pt x="4288" y="5011"/>
                  </a:cubicBezTo>
                  <a:lnTo>
                    <a:pt x="4002" y="6535"/>
                  </a:lnTo>
                  <a:lnTo>
                    <a:pt x="3907" y="6726"/>
                  </a:lnTo>
                  <a:lnTo>
                    <a:pt x="1597" y="6059"/>
                  </a:lnTo>
                  <a:lnTo>
                    <a:pt x="1597" y="5559"/>
                  </a:lnTo>
                  <a:cubicBezTo>
                    <a:pt x="1716" y="5535"/>
                    <a:pt x="1835" y="5488"/>
                    <a:pt x="1954" y="5440"/>
                  </a:cubicBezTo>
                  <a:lnTo>
                    <a:pt x="2001" y="5416"/>
                  </a:lnTo>
                  <a:cubicBezTo>
                    <a:pt x="2501" y="5130"/>
                    <a:pt x="2763" y="4535"/>
                    <a:pt x="2597" y="3963"/>
                  </a:cubicBezTo>
                  <a:lnTo>
                    <a:pt x="2335" y="3035"/>
                  </a:lnTo>
                  <a:cubicBezTo>
                    <a:pt x="2382" y="3035"/>
                    <a:pt x="2454" y="3011"/>
                    <a:pt x="2478" y="2963"/>
                  </a:cubicBezTo>
                  <a:cubicBezTo>
                    <a:pt x="2597" y="2868"/>
                    <a:pt x="2621" y="2725"/>
                    <a:pt x="2573" y="2606"/>
                  </a:cubicBezTo>
                  <a:lnTo>
                    <a:pt x="1549" y="177"/>
                  </a:lnTo>
                  <a:cubicBezTo>
                    <a:pt x="1525" y="82"/>
                    <a:pt x="1430" y="34"/>
                    <a:pt x="1335" y="34"/>
                  </a:cubicBezTo>
                  <a:cubicBezTo>
                    <a:pt x="1215" y="34"/>
                    <a:pt x="1144" y="82"/>
                    <a:pt x="1096" y="177"/>
                  </a:cubicBezTo>
                  <a:lnTo>
                    <a:pt x="168" y="2630"/>
                  </a:lnTo>
                  <a:cubicBezTo>
                    <a:pt x="120" y="2749"/>
                    <a:pt x="144" y="2892"/>
                    <a:pt x="239" y="2987"/>
                  </a:cubicBezTo>
                  <a:cubicBezTo>
                    <a:pt x="287" y="3011"/>
                    <a:pt x="334" y="3035"/>
                    <a:pt x="382" y="3035"/>
                  </a:cubicBezTo>
                  <a:lnTo>
                    <a:pt x="120" y="4011"/>
                  </a:lnTo>
                  <a:cubicBezTo>
                    <a:pt x="1" y="4559"/>
                    <a:pt x="215" y="5106"/>
                    <a:pt x="692" y="5392"/>
                  </a:cubicBezTo>
                  <a:cubicBezTo>
                    <a:pt x="834" y="5488"/>
                    <a:pt x="977" y="5535"/>
                    <a:pt x="1120" y="5559"/>
                  </a:cubicBezTo>
                  <a:lnTo>
                    <a:pt x="1120" y="5940"/>
                  </a:lnTo>
                  <a:lnTo>
                    <a:pt x="311" y="5702"/>
                  </a:lnTo>
                  <a:cubicBezTo>
                    <a:pt x="285" y="5692"/>
                    <a:pt x="260" y="5687"/>
                    <a:pt x="235" y="5687"/>
                  </a:cubicBezTo>
                  <a:cubicBezTo>
                    <a:pt x="144" y="5687"/>
                    <a:pt x="62" y="5751"/>
                    <a:pt x="25" y="5845"/>
                  </a:cubicBezTo>
                  <a:cubicBezTo>
                    <a:pt x="1" y="5988"/>
                    <a:pt x="72" y="6107"/>
                    <a:pt x="191" y="6154"/>
                  </a:cubicBezTo>
                  <a:lnTo>
                    <a:pt x="1287" y="6464"/>
                  </a:lnTo>
                  <a:lnTo>
                    <a:pt x="1311" y="6464"/>
                  </a:lnTo>
                  <a:lnTo>
                    <a:pt x="3668" y="7155"/>
                  </a:lnTo>
                  <a:cubicBezTo>
                    <a:pt x="3621" y="7250"/>
                    <a:pt x="3549" y="7345"/>
                    <a:pt x="3525" y="7464"/>
                  </a:cubicBezTo>
                  <a:cubicBezTo>
                    <a:pt x="3502" y="7536"/>
                    <a:pt x="3502" y="7631"/>
                    <a:pt x="3502" y="7702"/>
                  </a:cubicBezTo>
                  <a:lnTo>
                    <a:pt x="3502" y="7726"/>
                  </a:lnTo>
                  <a:lnTo>
                    <a:pt x="2668" y="7464"/>
                  </a:lnTo>
                  <a:lnTo>
                    <a:pt x="2144" y="7297"/>
                  </a:lnTo>
                  <a:cubicBezTo>
                    <a:pt x="2129" y="7294"/>
                    <a:pt x="2113" y="7293"/>
                    <a:pt x="2098" y="7293"/>
                  </a:cubicBezTo>
                  <a:cubicBezTo>
                    <a:pt x="1996" y="7293"/>
                    <a:pt x="1900" y="7360"/>
                    <a:pt x="1858" y="7464"/>
                  </a:cubicBezTo>
                  <a:cubicBezTo>
                    <a:pt x="1811" y="7583"/>
                    <a:pt x="1882" y="7726"/>
                    <a:pt x="2025" y="7750"/>
                  </a:cubicBezTo>
                  <a:lnTo>
                    <a:pt x="4026" y="8369"/>
                  </a:lnTo>
                  <a:lnTo>
                    <a:pt x="5978" y="8988"/>
                  </a:lnTo>
                  <a:lnTo>
                    <a:pt x="5835" y="9298"/>
                  </a:lnTo>
                  <a:lnTo>
                    <a:pt x="5621" y="9203"/>
                  </a:lnTo>
                  <a:cubicBezTo>
                    <a:pt x="5583" y="9180"/>
                    <a:pt x="5542" y="9169"/>
                    <a:pt x="5503" y="9169"/>
                  </a:cubicBezTo>
                  <a:cubicBezTo>
                    <a:pt x="5420" y="9169"/>
                    <a:pt x="5344" y="9217"/>
                    <a:pt x="5312" y="9298"/>
                  </a:cubicBezTo>
                  <a:cubicBezTo>
                    <a:pt x="5240" y="9417"/>
                    <a:pt x="5288" y="9560"/>
                    <a:pt x="5407" y="9607"/>
                  </a:cubicBezTo>
                  <a:lnTo>
                    <a:pt x="5621" y="9726"/>
                  </a:lnTo>
                  <a:lnTo>
                    <a:pt x="5597" y="9774"/>
                  </a:lnTo>
                  <a:cubicBezTo>
                    <a:pt x="5526" y="9893"/>
                    <a:pt x="5574" y="10036"/>
                    <a:pt x="5693" y="10107"/>
                  </a:cubicBezTo>
                  <a:cubicBezTo>
                    <a:pt x="5716" y="10107"/>
                    <a:pt x="5764" y="10131"/>
                    <a:pt x="5788" y="10131"/>
                  </a:cubicBezTo>
                  <a:cubicBezTo>
                    <a:pt x="5883" y="10131"/>
                    <a:pt x="5955" y="10084"/>
                    <a:pt x="6002" y="9988"/>
                  </a:cubicBezTo>
                  <a:lnTo>
                    <a:pt x="6026" y="9941"/>
                  </a:lnTo>
                  <a:lnTo>
                    <a:pt x="6264" y="10036"/>
                  </a:lnTo>
                  <a:cubicBezTo>
                    <a:pt x="6288" y="10060"/>
                    <a:pt x="6336" y="10060"/>
                    <a:pt x="6359" y="10060"/>
                  </a:cubicBezTo>
                  <a:cubicBezTo>
                    <a:pt x="6455" y="10060"/>
                    <a:pt x="6526" y="10012"/>
                    <a:pt x="6574" y="9941"/>
                  </a:cubicBezTo>
                  <a:cubicBezTo>
                    <a:pt x="6645" y="9822"/>
                    <a:pt x="6598" y="9679"/>
                    <a:pt x="6478" y="9631"/>
                  </a:cubicBezTo>
                  <a:lnTo>
                    <a:pt x="6240" y="9512"/>
                  </a:lnTo>
                  <a:lnTo>
                    <a:pt x="6431" y="9131"/>
                  </a:lnTo>
                  <a:lnTo>
                    <a:pt x="7360" y="9417"/>
                  </a:lnTo>
                  <a:cubicBezTo>
                    <a:pt x="7502" y="9465"/>
                    <a:pt x="7645" y="9465"/>
                    <a:pt x="7812" y="9465"/>
                  </a:cubicBezTo>
                  <a:cubicBezTo>
                    <a:pt x="8050" y="9465"/>
                    <a:pt x="8288" y="9417"/>
                    <a:pt x="8503" y="9298"/>
                  </a:cubicBezTo>
                  <a:lnTo>
                    <a:pt x="8812" y="9155"/>
                  </a:lnTo>
                  <a:cubicBezTo>
                    <a:pt x="8908" y="9083"/>
                    <a:pt x="8955" y="8941"/>
                    <a:pt x="8908" y="8822"/>
                  </a:cubicBezTo>
                  <a:cubicBezTo>
                    <a:pt x="8855" y="8752"/>
                    <a:pt x="8765" y="8708"/>
                    <a:pt x="8683" y="8708"/>
                  </a:cubicBezTo>
                  <a:cubicBezTo>
                    <a:pt x="8652" y="8708"/>
                    <a:pt x="8623" y="8713"/>
                    <a:pt x="8598" y="8726"/>
                  </a:cubicBezTo>
                  <a:lnTo>
                    <a:pt x="8288" y="8893"/>
                  </a:lnTo>
                  <a:cubicBezTo>
                    <a:pt x="8140" y="8967"/>
                    <a:pt x="7972" y="9005"/>
                    <a:pt x="7803" y="9005"/>
                  </a:cubicBezTo>
                  <a:cubicBezTo>
                    <a:pt x="7702" y="9005"/>
                    <a:pt x="7601" y="8991"/>
                    <a:pt x="7502" y="8964"/>
                  </a:cubicBezTo>
                  <a:lnTo>
                    <a:pt x="7336" y="8917"/>
                  </a:lnTo>
                  <a:lnTo>
                    <a:pt x="7598" y="8774"/>
                  </a:lnTo>
                  <a:cubicBezTo>
                    <a:pt x="7717" y="8702"/>
                    <a:pt x="7741" y="8560"/>
                    <a:pt x="7693" y="8464"/>
                  </a:cubicBezTo>
                  <a:cubicBezTo>
                    <a:pt x="7644" y="8383"/>
                    <a:pt x="7563" y="8335"/>
                    <a:pt x="7486" y="8335"/>
                  </a:cubicBezTo>
                  <a:cubicBezTo>
                    <a:pt x="7449" y="8335"/>
                    <a:pt x="7414" y="8346"/>
                    <a:pt x="7383" y="8369"/>
                  </a:cubicBezTo>
                  <a:lnTo>
                    <a:pt x="7074" y="8512"/>
                  </a:lnTo>
                  <a:cubicBezTo>
                    <a:pt x="6955" y="8583"/>
                    <a:pt x="6812" y="8631"/>
                    <a:pt x="6693" y="8631"/>
                  </a:cubicBezTo>
                  <a:lnTo>
                    <a:pt x="6955" y="8083"/>
                  </a:lnTo>
                  <a:lnTo>
                    <a:pt x="11694" y="9465"/>
                  </a:lnTo>
                  <a:lnTo>
                    <a:pt x="11765" y="9465"/>
                  </a:lnTo>
                  <a:cubicBezTo>
                    <a:pt x="11861" y="9465"/>
                    <a:pt x="11956" y="9417"/>
                    <a:pt x="11980" y="9298"/>
                  </a:cubicBezTo>
                  <a:cubicBezTo>
                    <a:pt x="12027" y="9203"/>
                    <a:pt x="11956" y="9060"/>
                    <a:pt x="11837" y="9036"/>
                  </a:cubicBezTo>
                  <a:lnTo>
                    <a:pt x="10646" y="8679"/>
                  </a:lnTo>
                  <a:lnTo>
                    <a:pt x="10646" y="8107"/>
                  </a:lnTo>
                  <a:cubicBezTo>
                    <a:pt x="10741" y="8083"/>
                    <a:pt x="10837" y="8059"/>
                    <a:pt x="10932" y="8012"/>
                  </a:cubicBezTo>
                  <a:lnTo>
                    <a:pt x="10956" y="7988"/>
                  </a:lnTo>
                  <a:cubicBezTo>
                    <a:pt x="11408" y="7726"/>
                    <a:pt x="11622" y="7202"/>
                    <a:pt x="11480" y="6726"/>
                  </a:cubicBezTo>
                  <a:lnTo>
                    <a:pt x="11218" y="5773"/>
                  </a:lnTo>
                  <a:cubicBezTo>
                    <a:pt x="11289" y="5773"/>
                    <a:pt x="11360" y="5726"/>
                    <a:pt x="11432" y="5678"/>
                  </a:cubicBezTo>
                  <a:cubicBezTo>
                    <a:pt x="11527" y="5583"/>
                    <a:pt x="11575" y="5440"/>
                    <a:pt x="11503" y="5321"/>
                  </a:cubicBezTo>
                  <a:lnTo>
                    <a:pt x="10598" y="3106"/>
                  </a:lnTo>
                  <a:cubicBezTo>
                    <a:pt x="10551" y="3011"/>
                    <a:pt x="10455" y="2963"/>
                    <a:pt x="10360" y="2963"/>
                  </a:cubicBezTo>
                  <a:cubicBezTo>
                    <a:pt x="10265" y="2963"/>
                    <a:pt x="10170" y="3035"/>
                    <a:pt x="10146" y="3130"/>
                  </a:cubicBezTo>
                  <a:lnTo>
                    <a:pt x="9289" y="5345"/>
                  </a:lnTo>
                  <a:cubicBezTo>
                    <a:pt x="9241" y="5464"/>
                    <a:pt x="9265" y="5607"/>
                    <a:pt x="9384" y="5702"/>
                  </a:cubicBezTo>
                  <a:cubicBezTo>
                    <a:pt x="9431" y="5749"/>
                    <a:pt x="9503" y="5773"/>
                    <a:pt x="9574" y="5773"/>
                  </a:cubicBezTo>
                  <a:lnTo>
                    <a:pt x="9312" y="6773"/>
                  </a:lnTo>
                  <a:cubicBezTo>
                    <a:pt x="9193" y="7226"/>
                    <a:pt x="9384" y="7726"/>
                    <a:pt x="9812" y="7988"/>
                  </a:cubicBezTo>
                  <a:cubicBezTo>
                    <a:pt x="9932" y="8036"/>
                    <a:pt x="10051" y="8083"/>
                    <a:pt x="10170" y="8107"/>
                  </a:cubicBezTo>
                  <a:lnTo>
                    <a:pt x="10170" y="8560"/>
                  </a:lnTo>
                  <a:lnTo>
                    <a:pt x="7169" y="7678"/>
                  </a:lnTo>
                  <a:lnTo>
                    <a:pt x="8598" y="4797"/>
                  </a:lnTo>
                  <a:lnTo>
                    <a:pt x="8646" y="4821"/>
                  </a:lnTo>
                  <a:cubicBezTo>
                    <a:pt x="8704" y="4837"/>
                    <a:pt x="8763" y="4845"/>
                    <a:pt x="8821" y="4845"/>
                  </a:cubicBezTo>
                  <a:cubicBezTo>
                    <a:pt x="9096" y="4845"/>
                    <a:pt x="9353" y="4667"/>
                    <a:pt x="9431" y="4392"/>
                  </a:cubicBezTo>
                  <a:cubicBezTo>
                    <a:pt x="9479" y="4225"/>
                    <a:pt x="9479" y="4059"/>
                    <a:pt x="9384" y="3892"/>
                  </a:cubicBezTo>
                  <a:cubicBezTo>
                    <a:pt x="9336" y="3797"/>
                    <a:pt x="9265" y="3725"/>
                    <a:pt x="9170" y="3654"/>
                  </a:cubicBezTo>
                  <a:lnTo>
                    <a:pt x="9384" y="3249"/>
                  </a:lnTo>
                  <a:cubicBezTo>
                    <a:pt x="9431" y="3130"/>
                    <a:pt x="9384" y="2987"/>
                    <a:pt x="9265" y="2939"/>
                  </a:cubicBezTo>
                  <a:cubicBezTo>
                    <a:pt x="9227" y="2916"/>
                    <a:pt x="9186" y="2906"/>
                    <a:pt x="9147" y="2906"/>
                  </a:cubicBezTo>
                  <a:cubicBezTo>
                    <a:pt x="9064" y="2906"/>
                    <a:pt x="8988" y="2954"/>
                    <a:pt x="8955" y="3035"/>
                  </a:cubicBezTo>
                  <a:lnTo>
                    <a:pt x="8717" y="3487"/>
                  </a:lnTo>
                  <a:lnTo>
                    <a:pt x="8288" y="3368"/>
                  </a:lnTo>
                  <a:lnTo>
                    <a:pt x="7669" y="2273"/>
                  </a:lnTo>
                  <a:cubicBezTo>
                    <a:pt x="7693" y="2273"/>
                    <a:pt x="7717" y="2273"/>
                    <a:pt x="7741" y="2249"/>
                  </a:cubicBezTo>
                  <a:cubicBezTo>
                    <a:pt x="8050" y="2153"/>
                    <a:pt x="8288" y="1963"/>
                    <a:pt x="8431" y="1677"/>
                  </a:cubicBezTo>
                  <a:cubicBezTo>
                    <a:pt x="8550" y="1415"/>
                    <a:pt x="8574" y="1106"/>
                    <a:pt x="8479" y="796"/>
                  </a:cubicBezTo>
                  <a:cubicBezTo>
                    <a:pt x="8384" y="510"/>
                    <a:pt x="8193" y="272"/>
                    <a:pt x="7907" y="129"/>
                  </a:cubicBezTo>
                  <a:cubicBezTo>
                    <a:pt x="7750" y="44"/>
                    <a:pt x="7576" y="1"/>
                    <a:pt x="7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9"/>
            <p:cNvSpPr/>
            <p:nvPr/>
          </p:nvSpPr>
          <p:spPr>
            <a:xfrm>
              <a:off x="2218543" y="1565398"/>
              <a:ext cx="16765" cy="16296"/>
            </a:xfrm>
            <a:custGeom>
              <a:rect b="b" l="l" r="r" t="t"/>
              <a:pathLst>
                <a:path extrusionOk="0" h="487" w="501">
                  <a:moveTo>
                    <a:pt x="248" y="1"/>
                  </a:moveTo>
                  <a:cubicBezTo>
                    <a:pt x="205" y="1"/>
                    <a:pt x="162" y="13"/>
                    <a:pt x="120" y="34"/>
                  </a:cubicBezTo>
                  <a:cubicBezTo>
                    <a:pt x="24" y="105"/>
                    <a:pt x="1" y="224"/>
                    <a:pt x="24" y="344"/>
                  </a:cubicBezTo>
                  <a:cubicBezTo>
                    <a:pt x="72" y="415"/>
                    <a:pt x="167" y="486"/>
                    <a:pt x="262" y="486"/>
                  </a:cubicBezTo>
                  <a:cubicBezTo>
                    <a:pt x="358" y="463"/>
                    <a:pt x="429" y="415"/>
                    <a:pt x="477" y="320"/>
                  </a:cubicBezTo>
                  <a:cubicBezTo>
                    <a:pt x="501" y="224"/>
                    <a:pt x="477" y="129"/>
                    <a:pt x="405" y="58"/>
                  </a:cubicBezTo>
                  <a:cubicBezTo>
                    <a:pt x="353" y="18"/>
                    <a:pt x="300" y="1"/>
                    <a:pt x="2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69"/>
          <p:cNvGrpSpPr/>
          <p:nvPr/>
        </p:nvGrpSpPr>
        <p:grpSpPr>
          <a:xfrm>
            <a:off x="1401723" y="1474882"/>
            <a:ext cx="400881" cy="345902"/>
            <a:chOff x="1401723" y="1474882"/>
            <a:chExt cx="400881" cy="345902"/>
          </a:xfrm>
        </p:grpSpPr>
        <p:sp>
          <p:nvSpPr>
            <p:cNvPr id="1330" name="Google Shape;1330;p69"/>
            <p:cNvSpPr/>
            <p:nvPr/>
          </p:nvSpPr>
          <p:spPr>
            <a:xfrm>
              <a:off x="1401723" y="1619105"/>
              <a:ext cx="400881" cy="201678"/>
            </a:xfrm>
            <a:custGeom>
              <a:rect b="b" l="l" r="r" t="t"/>
              <a:pathLst>
                <a:path extrusionOk="0" h="6027" w="11980">
                  <a:moveTo>
                    <a:pt x="5716" y="477"/>
                  </a:moveTo>
                  <a:cubicBezTo>
                    <a:pt x="5835" y="477"/>
                    <a:pt x="5907" y="572"/>
                    <a:pt x="5907" y="668"/>
                  </a:cubicBezTo>
                  <a:cubicBezTo>
                    <a:pt x="5907" y="787"/>
                    <a:pt x="5835" y="858"/>
                    <a:pt x="5716" y="858"/>
                  </a:cubicBezTo>
                  <a:cubicBezTo>
                    <a:pt x="5597" y="858"/>
                    <a:pt x="5526" y="787"/>
                    <a:pt x="5526" y="668"/>
                  </a:cubicBezTo>
                  <a:cubicBezTo>
                    <a:pt x="5526" y="572"/>
                    <a:pt x="5597" y="477"/>
                    <a:pt x="5716" y="477"/>
                  </a:cubicBezTo>
                  <a:close/>
                  <a:moveTo>
                    <a:pt x="6978" y="906"/>
                  </a:moveTo>
                  <a:cubicBezTo>
                    <a:pt x="7026" y="906"/>
                    <a:pt x="7074" y="929"/>
                    <a:pt x="7121" y="953"/>
                  </a:cubicBezTo>
                  <a:lnTo>
                    <a:pt x="7502" y="1191"/>
                  </a:lnTo>
                  <a:lnTo>
                    <a:pt x="7169" y="1191"/>
                  </a:lnTo>
                  <a:cubicBezTo>
                    <a:pt x="7097" y="1120"/>
                    <a:pt x="7026" y="1049"/>
                    <a:pt x="6955" y="1001"/>
                  </a:cubicBezTo>
                  <a:lnTo>
                    <a:pt x="6835" y="906"/>
                  </a:lnTo>
                  <a:close/>
                  <a:moveTo>
                    <a:pt x="8193" y="1668"/>
                  </a:moveTo>
                  <a:lnTo>
                    <a:pt x="8217" y="1692"/>
                  </a:lnTo>
                  <a:lnTo>
                    <a:pt x="8431" y="1930"/>
                  </a:lnTo>
                  <a:lnTo>
                    <a:pt x="7859" y="1930"/>
                  </a:lnTo>
                  <a:cubicBezTo>
                    <a:pt x="7740" y="1930"/>
                    <a:pt x="7621" y="1953"/>
                    <a:pt x="7502" y="1953"/>
                  </a:cubicBezTo>
                  <a:lnTo>
                    <a:pt x="7455" y="1763"/>
                  </a:lnTo>
                  <a:cubicBezTo>
                    <a:pt x="7431" y="1715"/>
                    <a:pt x="7431" y="1692"/>
                    <a:pt x="7431" y="1668"/>
                  </a:cubicBezTo>
                  <a:close/>
                  <a:moveTo>
                    <a:pt x="8240" y="2406"/>
                  </a:moveTo>
                  <a:cubicBezTo>
                    <a:pt x="8622" y="2406"/>
                    <a:pt x="9026" y="2477"/>
                    <a:pt x="9384" y="2620"/>
                  </a:cubicBezTo>
                  <a:cubicBezTo>
                    <a:pt x="9550" y="2692"/>
                    <a:pt x="9693" y="2787"/>
                    <a:pt x="9836" y="2858"/>
                  </a:cubicBezTo>
                  <a:cubicBezTo>
                    <a:pt x="9384" y="2882"/>
                    <a:pt x="8931" y="2930"/>
                    <a:pt x="8502" y="3001"/>
                  </a:cubicBezTo>
                  <a:cubicBezTo>
                    <a:pt x="8074" y="3073"/>
                    <a:pt x="7645" y="3192"/>
                    <a:pt x="7216" y="3311"/>
                  </a:cubicBezTo>
                  <a:cubicBezTo>
                    <a:pt x="6978" y="3406"/>
                    <a:pt x="6740" y="3478"/>
                    <a:pt x="6502" y="3573"/>
                  </a:cubicBezTo>
                  <a:cubicBezTo>
                    <a:pt x="6073" y="3311"/>
                    <a:pt x="5645" y="3144"/>
                    <a:pt x="5335" y="3049"/>
                  </a:cubicBezTo>
                  <a:cubicBezTo>
                    <a:pt x="5788" y="2835"/>
                    <a:pt x="6502" y="2549"/>
                    <a:pt x="7336" y="2454"/>
                  </a:cubicBezTo>
                  <a:cubicBezTo>
                    <a:pt x="7645" y="2406"/>
                    <a:pt x="7931" y="2406"/>
                    <a:pt x="8240" y="2406"/>
                  </a:cubicBezTo>
                  <a:close/>
                  <a:moveTo>
                    <a:pt x="1739" y="3263"/>
                  </a:moveTo>
                  <a:lnTo>
                    <a:pt x="4621" y="3382"/>
                  </a:lnTo>
                  <a:cubicBezTo>
                    <a:pt x="4835" y="3406"/>
                    <a:pt x="5383" y="3501"/>
                    <a:pt x="5978" y="3811"/>
                  </a:cubicBezTo>
                  <a:cubicBezTo>
                    <a:pt x="5692" y="3930"/>
                    <a:pt x="5383" y="4002"/>
                    <a:pt x="5049" y="4002"/>
                  </a:cubicBezTo>
                  <a:lnTo>
                    <a:pt x="4811" y="4002"/>
                  </a:lnTo>
                  <a:lnTo>
                    <a:pt x="4240" y="3954"/>
                  </a:lnTo>
                  <a:lnTo>
                    <a:pt x="2120" y="3763"/>
                  </a:lnTo>
                  <a:lnTo>
                    <a:pt x="2073" y="3692"/>
                  </a:lnTo>
                  <a:cubicBezTo>
                    <a:pt x="1977" y="3525"/>
                    <a:pt x="1858" y="3382"/>
                    <a:pt x="1739" y="3263"/>
                  </a:cubicBezTo>
                  <a:close/>
                  <a:moveTo>
                    <a:pt x="11051" y="3311"/>
                  </a:moveTo>
                  <a:lnTo>
                    <a:pt x="11122" y="3501"/>
                  </a:lnTo>
                  <a:lnTo>
                    <a:pt x="11027" y="3501"/>
                  </a:lnTo>
                  <a:cubicBezTo>
                    <a:pt x="10932" y="3525"/>
                    <a:pt x="10455" y="3549"/>
                    <a:pt x="10074" y="3549"/>
                  </a:cubicBezTo>
                  <a:cubicBezTo>
                    <a:pt x="9526" y="3573"/>
                    <a:pt x="8883" y="3692"/>
                    <a:pt x="8121" y="3906"/>
                  </a:cubicBezTo>
                  <a:cubicBezTo>
                    <a:pt x="8002" y="3930"/>
                    <a:pt x="7931" y="4073"/>
                    <a:pt x="7955" y="4192"/>
                  </a:cubicBezTo>
                  <a:cubicBezTo>
                    <a:pt x="7979" y="4287"/>
                    <a:pt x="8074" y="4359"/>
                    <a:pt x="8193" y="4359"/>
                  </a:cubicBezTo>
                  <a:lnTo>
                    <a:pt x="8240" y="4359"/>
                  </a:lnTo>
                  <a:cubicBezTo>
                    <a:pt x="8955" y="4168"/>
                    <a:pt x="9598" y="4049"/>
                    <a:pt x="10098" y="4025"/>
                  </a:cubicBezTo>
                  <a:lnTo>
                    <a:pt x="10241" y="4025"/>
                  </a:lnTo>
                  <a:cubicBezTo>
                    <a:pt x="10193" y="4097"/>
                    <a:pt x="10146" y="4168"/>
                    <a:pt x="10122" y="4263"/>
                  </a:cubicBezTo>
                  <a:cubicBezTo>
                    <a:pt x="9979" y="4573"/>
                    <a:pt x="9765" y="4978"/>
                    <a:pt x="9431" y="5359"/>
                  </a:cubicBezTo>
                  <a:cubicBezTo>
                    <a:pt x="9264" y="5225"/>
                    <a:pt x="9062" y="5150"/>
                    <a:pt x="8857" y="5150"/>
                  </a:cubicBezTo>
                  <a:cubicBezTo>
                    <a:pt x="8770" y="5150"/>
                    <a:pt x="8683" y="5164"/>
                    <a:pt x="8598" y="5192"/>
                  </a:cubicBezTo>
                  <a:cubicBezTo>
                    <a:pt x="8455" y="5216"/>
                    <a:pt x="8336" y="5287"/>
                    <a:pt x="8217" y="5407"/>
                  </a:cubicBezTo>
                  <a:cubicBezTo>
                    <a:pt x="8169" y="5454"/>
                    <a:pt x="8121" y="5502"/>
                    <a:pt x="8050" y="5526"/>
                  </a:cubicBezTo>
                  <a:cubicBezTo>
                    <a:pt x="7979" y="5549"/>
                    <a:pt x="7907" y="5549"/>
                    <a:pt x="7836" y="5549"/>
                  </a:cubicBezTo>
                  <a:cubicBezTo>
                    <a:pt x="7740" y="5526"/>
                    <a:pt x="7669" y="5502"/>
                    <a:pt x="7621" y="5430"/>
                  </a:cubicBezTo>
                  <a:cubicBezTo>
                    <a:pt x="7550" y="5383"/>
                    <a:pt x="7502" y="5335"/>
                    <a:pt x="7431" y="5287"/>
                  </a:cubicBezTo>
                  <a:cubicBezTo>
                    <a:pt x="7288" y="5192"/>
                    <a:pt x="7121" y="5145"/>
                    <a:pt x="6931" y="5145"/>
                  </a:cubicBezTo>
                  <a:cubicBezTo>
                    <a:pt x="6764" y="5145"/>
                    <a:pt x="6573" y="5192"/>
                    <a:pt x="6431" y="5287"/>
                  </a:cubicBezTo>
                  <a:cubicBezTo>
                    <a:pt x="6383" y="5335"/>
                    <a:pt x="6312" y="5383"/>
                    <a:pt x="6264" y="5430"/>
                  </a:cubicBezTo>
                  <a:cubicBezTo>
                    <a:pt x="6216" y="5478"/>
                    <a:pt x="6145" y="5502"/>
                    <a:pt x="6073" y="5526"/>
                  </a:cubicBezTo>
                  <a:cubicBezTo>
                    <a:pt x="6036" y="5538"/>
                    <a:pt x="5998" y="5544"/>
                    <a:pt x="5960" y="5544"/>
                  </a:cubicBezTo>
                  <a:cubicBezTo>
                    <a:pt x="5849" y="5544"/>
                    <a:pt x="5739" y="5495"/>
                    <a:pt x="5669" y="5407"/>
                  </a:cubicBezTo>
                  <a:cubicBezTo>
                    <a:pt x="5478" y="5240"/>
                    <a:pt x="5264" y="5145"/>
                    <a:pt x="5026" y="5145"/>
                  </a:cubicBezTo>
                  <a:cubicBezTo>
                    <a:pt x="4930" y="5145"/>
                    <a:pt x="4859" y="5145"/>
                    <a:pt x="4787" y="5168"/>
                  </a:cubicBezTo>
                  <a:cubicBezTo>
                    <a:pt x="4621" y="5216"/>
                    <a:pt x="4478" y="5287"/>
                    <a:pt x="4383" y="5407"/>
                  </a:cubicBezTo>
                  <a:cubicBezTo>
                    <a:pt x="4304" y="5485"/>
                    <a:pt x="4192" y="5532"/>
                    <a:pt x="4075" y="5532"/>
                  </a:cubicBezTo>
                  <a:cubicBezTo>
                    <a:pt x="4051" y="5532"/>
                    <a:pt x="4026" y="5530"/>
                    <a:pt x="4002" y="5526"/>
                  </a:cubicBezTo>
                  <a:cubicBezTo>
                    <a:pt x="3930" y="5526"/>
                    <a:pt x="3859" y="5502"/>
                    <a:pt x="3811" y="5454"/>
                  </a:cubicBezTo>
                  <a:cubicBezTo>
                    <a:pt x="3740" y="5407"/>
                    <a:pt x="3692" y="5359"/>
                    <a:pt x="3644" y="5311"/>
                  </a:cubicBezTo>
                  <a:cubicBezTo>
                    <a:pt x="3478" y="5192"/>
                    <a:pt x="3287" y="5145"/>
                    <a:pt x="3097" y="5145"/>
                  </a:cubicBezTo>
                  <a:cubicBezTo>
                    <a:pt x="2882" y="5145"/>
                    <a:pt x="2668" y="5216"/>
                    <a:pt x="2501" y="5359"/>
                  </a:cubicBezTo>
                  <a:cubicBezTo>
                    <a:pt x="2454" y="5407"/>
                    <a:pt x="2406" y="5454"/>
                    <a:pt x="2335" y="5502"/>
                  </a:cubicBezTo>
                  <a:cubicBezTo>
                    <a:pt x="2263" y="5526"/>
                    <a:pt x="2192" y="5549"/>
                    <a:pt x="2120" y="5549"/>
                  </a:cubicBezTo>
                  <a:cubicBezTo>
                    <a:pt x="2073" y="5526"/>
                    <a:pt x="2001" y="5526"/>
                    <a:pt x="1953" y="5502"/>
                  </a:cubicBezTo>
                  <a:cubicBezTo>
                    <a:pt x="1882" y="5454"/>
                    <a:pt x="1858" y="5430"/>
                    <a:pt x="1811" y="5383"/>
                  </a:cubicBezTo>
                  <a:cubicBezTo>
                    <a:pt x="1739" y="5335"/>
                    <a:pt x="1668" y="5287"/>
                    <a:pt x="1620" y="5240"/>
                  </a:cubicBezTo>
                  <a:cubicBezTo>
                    <a:pt x="1477" y="5176"/>
                    <a:pt x="1324" y="5145"/>
                    <a:pt x="1174" y="5145"/>
                  </a:cubicBezTo>
                  <a:cubicBezTo>
                    <a:pt x="1099" y="5145"/>
                    <a:pt x="1025" y="5153"/>
                    <a:pt x="953" y="5168"/>
                  </a:cubicBezTo>
                  <a:lnTo>
                    <a:pt x="929" y="5049"/>
                  </a:lnTo>
                  <a:cubicBezTo>
                    <a:pt x="858" y="4811"/>
                    <a:pt x="1001" y="4549"/>
                    <a:pt x="1239" y="4478"/>
                  </a:cubicBezTo>
                  <a:lnTo>
                    <a:pt x="2001" y="4216"/>
                  </a:lnTo>
                  <a:lnTo>
                    <a:pt x="4192" y="4406"/>
                  </a:lnTo>
                  <a:cubicBezTo>
                    <a:pt x="4311" y="4430"/>
                    <a:pt x="4454" y="4430"/>
                    <a:pt x="4597" y="4454"/>
                  </a:cubicBezTo>
                  <a:cubicBezTo>
                    <a:pt x="4811" y="4478"/>
                    <a:pt x="5002" y="4478"/>
                    <a:pt x="5216" y="4478"/>
                  </a:cubicBezTo>
                  <a:cubicBezTo>
                    <a:pt x="5573" y="4430"/>
                    <a:pt x="5907" y="4335"/>
                    <a:pt x="6216" y="4216"/>
                  </a:cubicBezTo>
                  <a:cubicBezTo>
                    <a:pt x="6454" y="4097"/>
                    <a:pt x="6669" y="4002"/>
                    <a:pt x="6907" y="3906"/>
                  </a:cubicBezTo>
                  <a:cubicBezTo>
                    <a:pt x="7240" y="3787"/>
                    <a:pt x="7550" y="3692"/>
                    <a:pt x="7883" y="3620"/>
                  </a:cubicBezTo>
                  <a:cubicBezTo>
                    <a:pt x="7931" y="3597"/>
                    <a:pt x="7955" y="3597"/>
                    <a:pt x="8002" y="3597"/>
                  </a:cubicBezTo>
                  <a:cubicBezTo>
                    <a:pt x="8598" y="3454"/>
                    <a:pt x="9288" y="3335"/>
                    <a:pt x="10050" y="3335"/>
                  </a:cubicBezTo>
                  <a:lnTo>
                    <a:pt x="11051" y="3311"/>
                  </a:lnTo>
                  <a:close/>
                  <a:moveTo>
                    <a:pt x="5716" y="1"/>
                  </a:moveTo>
                  <a:cubicBezTo>
                    <a:pt x="5359" y="1"/>
                    <a:pt x="5049" y="310"/>
                    <a:pt x="5049" y="668"/>
                  </a:cubicBezTo>
                  <a:cubicBezTo>
                    <a:pt x="5049" y="1025"/>
                    <a:pt x="5359" y="1334"/>
                    <a:pt x="5716" y="1334"/>
                  </a:cubicBezTo>
                  <a:cubicBezTo>
                    <a:pt x="5930" y="1334"/>
                    <a:pt x="6145" y="1215"/>
                    <a:pt x="6264" y="1049"/>
                  </a:cubicBezTo>
                  <a:lnTo>
                    <a:pt x="6669" y="1382"/>
                  </a:lnTo>
                  <a:cubicBezTo>
                    <a:pt x="6835" y="1501"/>
                    <a:pt x="6955" y="1668"/>
                    <a:pt x="6978" y="1858"/>
                  </a:cubicBezTo>
                  <a:lnTo>
                    <a:pt x="7026" y="2025"/>
                  </a:lnTo>
                  <a:cubicBezTo>
                    <a:pt x="5788" y="2239"/>
                    <a:pt x="4811" y="2763"/>
                    <a:pt x="4573" y="2930"/>
                  </a:cubicBezTo>
                  <a:lnTo>
                    <a:pt x="1382" y="2763"/>
                  </a:lnTo>
                  <a:cubicBezTo>
                    <a:pt x="1239" y="2763"/>
                    <a:pt x="1096" y="2835"/>
                    <a:pt x="1049" y="2977"/>
                  </a:cubicBezTo>
                  <a:cubicBezTo>
                    <a:pt x="1001" y="3120"/>
                    <a:pt x="1049" y="3287"/>
                    <a:pt x="1144" y="3359"/>
                  </a:cubicBezTo>
                  <a:lnTo>
                    <a:pt x="1310" y="3501"/>
                  </a:lnTo>
                  <a:cubicBezTo>
                    <a:pt x="1430" y="3597"/>
                    <a:pt x="1549" y="3716"/>
                    <a:pt x="1644" y="3859"/>
                  </a:cubicBezTo>
                  <a:lnTo>
                    <a:pt x="1096" y="4025"/>
                  </a:lnTo>
                  <a:cubicBezTo>
                    <a:pt x="620" y="4192"/>
                    <a:pt x="334" y="4692"/>
                    <a:pt x="477" y="5168"/>
                  </a:cubicBezTo>
                  <a:lnTo>
                    <a:pt x="525" y="5430"/>
                  </a:lnTo>
                  <a:cubicBezTo>
                    <a:pt x="453" y="5502"/>
                    <a:pt x="358" y="5549"/>
                    <a:pt x="239" y="5549"/>
                  </a:cubicBezTo>
                  <a:cubicBezTo>
                    <a:pt x="96" y="5549"/>
                    <a:pt x="1" y="5645"/>
                    <a:pt x="1" y="5788"/>
                  </a:cubicBezTo>
                  <a:cubicBezTo>
                    <a:pt x="1" y="5907"/>
                    <a:pt x="96" y="6026"/>
                    <a:pt x="239" y="6026"/>
                  </a:cubicBezTo>
                  <a:cubicBezTo>
                    <a:pt x="477" y="6026"/>
                    <a:pt x="715" y="5930"/>
                    <a:pt x="882" y="5764"/>
                  </a:cubicBezTo>
                  <a:cubicBezTo>
                    <a:pt x="965" y="5667"/>
                    <a:pt x="1073" y="5618"/>
                    <a:pt x="1186" y="5618"/>
                  </a:cubicBezTo>
                  <a:cubicBezTo>
                    <a:pt x="1267" y="5618"/>
                    <a:pt x="1350" y="5643"/>
                    <a:pt x="1430" y="5692"/>
                  </a:cubicBezTo>
                  <a:cubicBezTo>
                    <a:pt x="1477" y="5716"/>
                    <a:pt x="1501" y="5740"/>
                    <a:pt x="1549" y="5788"/>
                  </a:cubicBezTo>
                  <a:cubicBezTo>
                    <a:pt x="1572" y="5811"/>
                    <a:pt x="1620" y="5835"/>
                    <a:pt x="1644" y="5883"/>
                  </a:cubicBezTo>
                  <a:cubicBezTo>
                    <a:pt x="1739" y="5930"/>
                    <a:pt x="1811" y="5954"/>
                    <a:pt x="1906" y="6002"/>
                  </a:cubicBezTo>
                  <a:cubicBezTo>
                    <a:pt x="1973" y="6019"/>
                    <a:pt x="2041" y="6027"/>
                    <a:pt x="2108" y="6027"/>
                  </a:cubicBezTo>
                  <a:cubicBezTo>
                    <a:pt x="2231" y="6027"/>
                    <a:pt x="2354" y="6000"/>
                    <a:pt x="2477" y="5954"/>
                  </a:cubicBezTo>
                  <a:cubicBezTo>
                    <a:pt x="2549" y="5930"/>
                    <a:pt x="2644" y="5883"/>
                    <a:pt x="2716" y="5835"/>
                  </a:cubicBezTo>
                  <a:cubicBezTo>
                    <a:pt x="2787" y="5764"/>
                    <a:pt x="2835" y="5692"/>
                    <a:pt x="2930" y="5669"/>
                  </a:cubicBezTo>
                  <a:cubicBezTo>
                    <a:pt x="2986" y="5641"/>
                    <a:pt x="3050" y="5629"/>
                    <a:pt x="3117" y="5629"/>
                  </a:cubicBezTo>
                  <a:cubicBezTo>
                    <a:pt x="3165" y="5629"/>
                    <a:pt x="3214" y="5635"/>
                    <a:pt x="3263" y="5645"/>
                  </a:cubicBezTo>
                  <a:cubicBezTo>
                    <a:pt x="3311" y="5669"/>
                    <a:pt x="3359" y="5692"/>
                    <a:pt x="3382" y="5716"/>
                  </a:cubicBezTo>
                  <a:cubicBezTo>
                    <a:pt x="3430" y="5764"/>
                    <a:pt x="3454" y="5788"/>
                    <a:pt x="3501" y="5811"/>
                  </a:cubicBezTo>
                  <a:cubicBezTo>
                    <a:pt x="3668" y="5954"/>
                    <a:pt x="3859" y="6026"/>
                    <a:pt x="4073" y="6026"/>
                  </a:cubicBezTo>
                  <a:cubicBezTo>
                    <a:pt x="4263" y="6026"/>
                    <a:pt x="4478" y="5954"/>
                    <a:pt x="4621" y="5811"/>
                  </a:cubicBezTo>
                  <a:cubicBezTo>
                    <a:pt x="4668" y="5788"/>
                    <a:pt x="4692" y="5764"/>
                    <a:pt x="4740" y="5716"/>
                  </a:cubicBezTo>
                  <a:cubicBezTo>
                    <a:pt x="4787" y="5692"/>
                    <a:pt x="4811" y="5669"/>
                    <a:pt x="4859" y="5645"/>
                  </a:cubicBezTo>
                  <a:cubicBezTo>
                    <a:pt x="4906" y="5633"/>
                    <a:pt x="4960" y="5627"/>
                    <a:pt x="5014" y="5627"/>
                  </a:cubicBezTo>
                  <a:cubicBezTo>
                    <a:pt x="5067" y="5627"/>
                    <a:pt x="5121" y="5633"/>
                    <a:pt x="5168" y="5645"/>
                  </a:cubicBezTo>
                  <a:cubicBezTo>
                    <a:pt x="5216" y="5669"/>
                    <a:pt x="5264" y="5692"/>
                    <a:pt x="5287" y="5716"/>
                  </a:cubicBezTo>
                  <a:cubicBezTo>
                    <a:pt x="5335" y="5740"/>
                    <a:pt x="5383" y="5788"/>
                    <a:pt x="5407" y="5811"/>
                  </a:cubicBezTo>
                  <a:cubicBezTo>
                    <a:pt x="5478" y="5883"/>
                    <a:pt x="5573" y="5930"/>
                    <a:pt x="5669" y="5954"/>
                  </a:cubicBezTo>
                  <a:cubicBezTo>
                    <a:pt x="5764" y="6002"/>
                    <a:pt x="5883" y="6026"/>
                    <a:pt x="5978" y="6026"/>
                  </a:cubicBezTo>
                  <a:cubicBezTo>
                    <a:pt x="6121" y="6026"/>
                    <a:pt x="6240" y="5978"/>
                    <a:pt x="6359" y="5930"/>
                  </a:cubicBezTo>
                  <a:cubicBezTo>
                    <a:pt x="6454" y="5883"/>
                    <a:pt x="6550" y="5835"/>
                    <a:pt x="6621" y="5764"/>
                  </a:cubicBezTo>
                  <a:cubicBezTo>
                    <a:pt x="6693" y="5669"/>
                    <a:pt x="6812" y="5621"/>
                    <a:pt x="6931" y="5621"/>
                  </a:cubicBezTo>
                  <a:cubicBezTo>
                    <a:pt x="7050" y="5621"/>
                    <a:pt x="7169" y="5669"/>
                    <a:pt x="7264" y="5764"/>
                  </a:cubicBezTo>
                  <a:cubicBezTo>
                    <a:pt x="7312" y="5811"/>
                    <a:pt x="7359" y="5859"/>
                    <a:pt x="7431" y="5883"/>
                  </a:cubicBezTo>
                  <a:cubicBezTo>
                    <a:pt x="7574" y="5978"/>
                    <a:pt x="7717" y="6026"/>
                    <a:pt x="7883" y="6026"/>
                  </a:cubicBezTo>
                  <a:cubicBezTo>
                    <a:pt x="8026" y="6026"/>
                    <a:pt x="8145" y="6002"/>
                    <a:pt x="8264" y="5954"/>
                  </a:cubicBezTo>
                  <a:cubicBezTo>
                    <a:pt x="8360" y="5907"/>
                    <a:pt x="8455" y="5835"/>
                    <a:pt x="8526" y="5764"/>
                  </a:cubicBezTo>
                  <a:lnTo>
                    <a:pt x="8550" y="5764"/>
                  </a:lnTo>
                  <a:cubicBezTo>
                    <a:pt x="8622" y="5669"/>
                    <a:pt x="8741" y="5621"/>
                    <a:pt x="8860" y="5621"/>
                  </a:cubicBezTo>
                  <a:cubicBezTo>
                    <a:pt x="8883" y="5621"/>
                    <a:pt x="8907" y="5621"/>
                    <a:pt x="8931" y="5645"/>
                  </a:cubicBezTo>
                  <a:cubicBezTo>
                    <a:pt x="9026" y="5645"/>
                    <a:pt x="9098" y="5692"/>
                    <a:pt x="9169" y="5764"/>
                  </a:cubicBezTo>
                  <a:cubicBezTo>
                    <a:pt x="9336" y="5930"/>
                    <a:pt x="9550" y="6026"/>
                    <a:pt x="9812" y="6026"/>
                  </a:cubicBezTo>
                  <a:cubicBezTo>
                    <a:pt x="10050" y="6026"/>
                    <a:pt x="10265" y="5930"/>
                    <a:pt x="10455" y="5764"/>
                  </a:cubicBezTo>
                  <a:cubicBezTo>
                    <a:pt x="10527" y="5669"/>
                    <a:pt x="10646" y="5621"/>
                    <a:pt x="10765" y="5621"/>
                  </a:cubicBezTo>
                  <a:cubicBezTo>
                    <a:pt x="10884" y="5621"/>
                    <a:pt x="10979" y="5669"/>
                    <a:pt x="11074" y="5764"/>
                  </a:cubicBezTo>
                  <a:cubicBezTo>
                    <a:pt x="11265" y="5930"/>
                    <a:pt x="11503" y="6026"/>
                    <a:pt x="11765" y="6026"/>
                  </a:cubicBezTo>
                  <a:cubicBezTo>
                    <a:pt x="11884" y="6026"/>
                    <a:pt x="11979" y="5907"/>
                    <a:pt x="11979" y="5788"/>
                  </a:cubicBezTo>
                  <a:cubicBezTo>
                    <a:pt x="11979" y="5645"/>
                    <a:pt x="11860" y="5549"/>
                    <a:pt x="11741" y="5549"/>
                  </a:cubicBezTo>
                  <a:cubicBezTo>
                    <a:pt x="11622" y="5549"/>
                    <a:pt x="11503" y="5502"/>
                    <a:pt x="11408" y="5430"/>
                  </a:cubicBezTo>
                  <a:lnTo>
                    <a:pt x="11408" y="5407"/>
                  </a:lnTo>
                  <a:cubicBezTo>
                    <a:pt x="11217" y="5240"/>
                    <a:pt x="11003" y="5145"/>
                    <a:pt x="10765" y="5145"/>
                  </a:cubicBezTo>
                  <a:cubicBezTo>
                    <a:pt x="10527" y="5145"/>
                    <a:pt x="10289" y="5240"/>
                    <a:pt x="10122" y="5407"/>
                  </a:cubicBezTo>
                  <a:lnTo>
                    <a:pt x="10122" y="5430"/>
                  </a:lnTo>
                  <a:cubicBezTo>
                    <a:pt x="10050" y="5478"/>
                    <a:pt x="9955" y="5526"/>
                    <a:pt x="9884" y="5549"/>
                  </a:cubicBezTo>
                  <a:cubicBezTo>
                    <a:pt x="10193" y="5168"/>
                    <a:pt x="10408" y="4764"/>
                    <a:pt x="10550" y="4454"/>
                  </a:cubicBezTo>
                  <a:cubicBezTo>
                    <a:pt x="10646" y="4168"/>
                    <a:pt x="10932" y="3978"/>
                    <a:pt x="11241" y="3954"/>
                  </a:cubicBezTo>
                  <a:cubicBezTo>
                    <a:pt x="11384" y="3954"/>
                    <a:pt x="11503" y="3882"/>
                    <a:pt x="11575" y="3763"/>
                  </a:cubicBezTo>
                  <a:cubicBezTo>
                    <a:pt x="11646" y="3644"/>
                    <a:pt x="11646" y="3501"/>
                    <a:pt x="11598" y="3406"/>
                  </a:cubicBezTo>
                  <a:lnTo>
                    <a:pt x="11432" y="3097"/>
                  </a:lnTo>
                  <a:cubicBezTo>
                    <a:pt x="11384" y="2954"/>
                    <a:pt x="11217" y="2858"/>
                    <a:pt x="11074" y="2858"/>
                  </a:cubicBezTo>
                  <a:lnTo>
                    <a:pt x="10693" y="2858"/>
                  </a:lnTo>
                  <a:lnTo>
                    <a:pt x="9979" y="2430"/>
                  </a:lnTo>
                  <a:cubicBezTo>
                    <a:pt x="9741" y="2263"/>
                    <a:pt x="9455" y="2144"/>
                    <a:pt x="9169" y="2049"/>
                  </a:cubicBezTo>
                  <a:lnTo>
                    <a:pt x="8550" y="1358"/>
                  </a:lnTo>
                  <a:cubicBezTo>
                    <a:pt x="8502" y="1334"/>
                    <a:pt x="8479" y="1287"/>
                    <a:pt x="8431" y="1239"/>
                  </a:cubicBezTo>
                  <a:lnTo>
                    <a:pt x="8407" y="1239"/>
                  </a:lnTo>
                  <a:cubicBezTo>
                    <a:pt x="8383" y="1215"/>
                    <a:pt x="8336" y="1191"/>
                    <a:pt x="8288" y="1144"/>
                  </a:cubicBezTo>
                  <a:lnTo>
                    <a:pt x="7383" y="548"/>
                  </a:lnTo>
                  <a:cubicBezTo>
                    <a:pt x="7264" y="477"/>
                    <a:pt x="7121" y="429"/>
                    <a:pt x="6978" y="429"/>
                  </a:cubicBezTo>
                  <a:lnTo>
                    <a:pt x="6335" y="429"/>
                  </a:lnTo>
                  <a:cubicBezTo>
                    <a:pt x="6240" y="191"/>
                    <a:pt x="6002" y="1"/>
                    <a:pt x="5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9"/>
            <p:cNvSpPr/>
            <p:nvPr/>
          </p:nvSpPr>
          <p:spPr>
            <a:xfrm>
              <a:off x="1450344" y="1499577"/>
              <a:ext cx="57422" cy="56619"/>
            </a:xfrm>
            <a:custGeom>
              <a:rect b="b" l="l" r="r" t="t"/>
              <a:pathLst>
                <a:path extrusionOk="0" h="1692" w="1716">
                  <a:moveTo>
                    <a:pt x="858" y="453"/>
                  </a:moveTo>
                  <a:cubicBezTo>
                    <a:pt x="1072" y="453"/>
                    <a:pt x="1263" y="644"/>
                    <a:pt x="1263" y="858"/>
                  </a:cubicBezTo>
                  <a:cubicBezTo>
                    <a:pt x="1263" y="1072"/>
                    <a:pt x="1072" y="1239"/>
                    <a:pt x="858" y="1239"/>
                  </a:cubicBezTo>
                  <a:cubicBezTo>
                    <a:pt x="643" y="1239"/>
                    <a:pt x="477" y="1072"/>
                    <a:pt x="477" y="858"/>
                  </a:cubicBezTo>
                  <a:cubicBezTo>
                    <a:pt x="477" y="644"/>
                    <a:pt x="643" y="453"/>
                    <a:pt x="858" y="453"/>
                  </a:cubicBezTo>
                  <a:close/>
                  <a:moveTo>
                    <a:pt x="858" y="1"/>
                  </a:moveTo>
                  <a:cubicBezTo>
                    <a:pt x="405" y="1"/>
                    <a:pt x="0" y="382"/>
                    <a:pt x="0" y="858"/>
                  </a:cubicBezTo>
                  <a:cubicBezTo>
                    <a:pt x="0" y="1310"/>
                    <a:pt x="405" y="1691"/>
                    <a:pt x="858" y="1691"/>
                  </a:cubicBezTo>
                  <a:cubicBezTo>
                    <a:pt x="1334" y="1691"/>
                    <a:pt x="1715" y="1310"/>
                    <a:pt x="1715" y="858"/>
                  </a:cubicBezTo>
                  <a:cubicBezTo>
                    <a:pt x="1715" y="382"/>
                    <a:pt x="1334" y="1"/>
                    <a:pt x="8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9"/>
            <p:cNvSpPr/>
            <p:nvPr/>
          </p:nvSpPr>
          <p:spPr>
            <a:xfrm>
              <a:off x="1431204" y="1497636"/>
              <a:ext cx="20747" cy="17902"/>
            </a:xfrm>
            <a:custGeom>
              <a:rect b="b" l="l" r="r" t="t"/>
              <a:pathLst>
                <a:path extrusionOk="0" h="535" w="620">
                  <a:moveTo>
                    <a:pt x="258" y="0"/>
                  </a:moveTo>
                  <a:cubicBezTo>
                    <a:pt x="175" y="0"/>
                    <a:pt x="96" y="43"/>
                    <a:pt x="48" y="106"/>
                  </a:cubicBezTo>
                  <a:cubicBezTo>
                    <a:pt x="1" y="225"/>
                    <a:pt x="25" y="368"/>
                    <a:pt x="144" y="440"/>
                  </a:cubicBezTo>
                  <a:lnTo>
                    <a:pt x="239" y="487"/>
                  </a:lnTo>
                  <a:cubicBezTo>
                    <a:pt x="287" y="511"/>
                    <a:pt x="334" y="535"/>
                    <a:pt x="358" y="535"/>
                  </a:cubicBezTo>
                  <a:cubicBezTo>
                    <a:pt x="453" y="535"/>
                    <a:pt x="525" y="487"/>
                    <a:pt x="572" y="416"/>
                  </a:cubicBezTo>
                  <a:cubicBezTo>
                    <a:pt x="620" y="297"/>
                    <a:pt x="596" y="154"/>
                    <a:pt x="477" y="82"/>
                  </a:cubicBezTo>
                  <a:lnTo>
                    <a:pt x="382" y="35"/>
                  </a:lnTo>
                  <a:cubicBezTo>
                    <a:pt x="342" y="11"/>
                    <a:pt x="30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9"/>
            <p:cNvSpPr/>
            <p:nvPr/>
          </p:nvSpPr>
          <p:spPr>
            <a:xfrm>
              <a:off x="1506126" y="1541037"/>
              <a:ext cx="21550" cy="17534"/>
            </a:xfrm>
            <a:custGeom>
              <a:rect b="b" l="l" r="r" t="t"/>
              <a:pathLst>
                <a:path extrusionOk="0" h="524" w="644">
                  <a:moveTo>
                    <a:pt x="265" y="1"/>
                  </a:moveTo>
                  <a:cubicBezTo>
                    <a:pt x="181" y="1"/>
                    <a:pt x="104" y="38"/>
                    <a:pt x="72" y="119"/>
                  </a:cubicBezTo>
                  <a:cubicBezTo>
                    <a:pt x="0" y="238"/>
                    <a:pt x="48" y="381"/>
                    <a:pt x="143" y="429"/>
                  </a:cubicBezTo>
                  <a:lnTo>
                    <a:pt x="262" y="500"/>
                  </a:lnTo>
                  <a:cubicBezTo>
                    <a:pt x="286" y="524"/>
                    <a:pt x="334" y="524"/>
                    <a:pt x="381" y="524"/>
                  </a:cubicBezTo>
                  <a:cubicBezTo>
                    <a:pt x="453" y="524"/>
                    <a:pt x="524" y="500"/>
                    <a:pt x="572" y="405"/>
                  </a:cubicBezTo>
                  <a:cubicBezTo>
                    <a:pt x="643" y="309"/>
                    <a:pt x="596" y="167"/>
                    <a:pt x="500" y="95"/>
                  </a:cubicBezTo>
                  <a:lnTo>
                    <a:pt x="381" y="24"/>
                  </a:lnTo>
                  <a:cubicBezTo>
                    <a:pt x="344" y="9"/>
                    <a:pt x="304"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9"/>
            <p:cNvSpPr/>
            <p:nvPr/>
          </p:nvSpPr>
          <p:spPr>
            <a:xfrm>
              <a:off x="1431204" y="1541037"/>
              <a:ext cx="20747" cy="17534"/>
            </a:xfrm>
            <a:custGeom>
              <a:rect b="b" l="l" r="r" t="t"/>
              <a:pathLst>
                <a:path extrusionOk="0" h="524" w="620">
                  <a:moveTo>
                    <a:pt x="356" y="1"/>
                  </a:moveTo>
                  <a:cubicBezTo>
                    <a:pt x="317" y="1"/>
                    <a:pt x="277" y="9"/>
                    <a:pt x="239" y="24"/>
                  </a:cubicBezTo>
                  <a:lnTo>
                    <a:pt x="144" y="95"/>
                  </a:lnTo>
                  <a:cubicBezTo>
                    <a:pt x="25" y="167"/>
                    <a:pt x="1" y="309"/>
                    <a:pt x="48" y="405"/>
                  </a:cubicBezTo>
                  <a:cubicBezTo>
                    <a:pt x="96" y="476"/>
                    <a:pt x="168" y="524"/>
                    <a:pt x="263" y="524"/>
                  </a:cubicBezTo>
                  <a:cubicBezTo>
                    <a:pt x="287" y="524"/>
                    <a:pt x="334" y="524"/>
                    <a:pt x="382" y="500"/>
                  </a:cubicBezTo>
                  <a:lnTo>
                    <a:pt x="477" y="429"/>
                  </a:lnTo>
                  <a:cubicBezTo>
                    <a:pt x="596" y="381"/>
                    <a:pt x="620" y="238"/>
                    <a:pt x="572" y="119"/>
                  </a:cubicBezTo>
                  <a:cubicBezTo>
                    <a:pt x="524" y="38"/>
                    <a:pt x="441" y="1"/>
                    <a:pt x="3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9"/>
            <p:cNvSpPr/>
            <p:nvPr/>
          </p:nvSpPr>
          <p:spPr>
            <a:xfrm>
              <a:off x="1506126" y="1497636"/>
              <a:ext cx="21550" cy="17902"/>
            </a:xfrm>
            <a:custGeom>
              <a:rect b="b" l="l" r="r" t="t"/>
              <a:pathLst>
                <a:path extrusionOk="0" h="535" w="644">
                  <a:moveTo>
                    <a:pt x="385" y="0"/>
                  </a:moveTo>
                  <a:cubicBezTo>
                    <a:pt x="344" y="0"/>
                    <a:pt x="302" y="11"/>
                    <a:pt x="262" y="35"/>
                  </a:cubicBezTo>
                  <a:lnTo>
                    <a:pt x="143" y="82"/>
                  </a:lnTo>
                  <a:cubicBezTo>
                    <a:pt x="48" y="154"/>
                    <a:pt x="0" y="297"/>
                    <a:pt x="72" y="416"/>
                  </a:cubicBezTo>
                  <a:cubicBezTo>
                    <a:pt x="119" y="487"/>
                    <a:pt x="191" y="535"/>
                    <a:pt x="262" y="535"/>
                  </a:cubicBezTo>
                  <a:cubicBezTo>
                    <a:pt x="310" y="535"/>
                    <a:pt x="358" y="511"/>
                    <a:pt x="381" y="487"/>
                  </a:cubicBezTo>
                  <a:lnTo>
                    <a:pt x="500" y="440"/>
                  </a:lnTo>
                  <a:cubicBezTo>
                    <a:pt x="596" y="368"/>
                    <a:pt x="643" y="225"/>
                    <a:pt x="572" y="106"/>
                  </a:cubicBezTo>
                  <a:cubicBezTo>
                    <a:pt x="540" y="43"/>
                    <a:pt x="466"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9"/>
            <p:cNvSpPr/>
            <p:nvPr/>
          </p:nvSpPr>
          <p:spPr>
            <a:xfrm>
              <a:off x="1471057" y="1474882"/>
              <a:ext cx="15962" cy="19944"/>
            </a:xfrm>
            <a:custGeom>
              <a:rect b="b" l="l" r="r" t="t"/>
              <a:pathLst>
                <a:path extrusionOk="0" h="596" w="477">
                  <a:moveTo>
                    <a:pt x="239" y="0"/>
                  </a:moveTo>
                  <a:cubicBezTo>
                    <a:pt x="120" y="0"/>
                    <a:pt x="1" y="96"/>
                    <a:pt x="1" y="238"/>
                  </a:cubicBezTo>
                  <a:lnTo>
                    <a:pt x="1" y="358"/>
                  </a:lnTo>
                  <a:cubicBezTo>
                    <a:pt x="1" y="500"/>
                    <a:pt x="120" y="596"/>
                    <a:pt x="239" y="596"/>
                  </a:cubicBezTo>
                  <a:cubicBezTo>
                    <a:pt x="382" y="596"/>
                    <a:pt x="477" y="500"/>
                    <a:pt x="477" y="358"/>
                  </a:cubicBezTo>
                  <a:lnTo>
                    <a:pt x="477" y="238"/>
                  </a:lnTo>
                  <a:cubicBezTo>
                    <a:pt x="477" y="96"/>
                    <a:pt x="382"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9"/>
            <p:cNvSpPr/>
            <p:nvPr/>
          </p:nvSpPr>
          <p:spPr>
            <a:xfrm>
              <a:off x="1471057" y="1561751"/>
              <a:ext cx="15962" cy="19944"/>
            </a:xfrm>
            <a:custGeom>
              <a:rect b="b" l="l" r="r" t="t"/>
              <a:pathLst>
                <a:path extrusionOk="0" h="596" w="477">
                  <a:moveTo>
                    <a:pt x="239" y="0"/>
                  </a:moveTo>
                  <a:cubicBezTo>
                    <a:pt x="120" y="0"/>
                    <a:pt x="1" y="119"/>
                    <a:pt x="1" y="238"/>
                  </a:cubicBezTo>
                  <a:lnTo>
                    <a:pt x="1" y="357"/>
                  </a:lnTo>
                  <a:cubicBezTo>
                    <a:pt x="1" y="500"/>
                    <a:pt x="120" y="595"/>
                    <a:pt x="239" y="595"/>
                  </a:cubicBezTo>
                  <a:cubicBezTo>
                    <a:pt x="382" y="595"/>
                    <a:pt x="477" y="500"/>
                    <a:pt x="477" y="357"/>
                  </a:cubicBezTo>
                  <a:lnTo>
                    <a:pt x="477" y="238"/>
                  </a:lnTo>
                  <a:cubicBezTo>
                    <a:pt x="477" y="95"/>
                    <a:pt x="382"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9"/>
            <p:cNvSpPr/>
            <p:nvPr/>
          </p:nvSpPr>
          <p:spPr>
            <a:xfrm>
              <a:off x="1637600" y="1760551"/>
              <a:ext cx="17568" cy="15594"/>
            </a:xfrm>
            <a:custGeom>
              <a:rect b="b" l="l" r="r" t="t"/>
              <a:pathLst>
                <a:path extrusionOk="0" h="466" w="525">
                  <a:moveTo>
                    <a:pt x="275" y="1"/>
                  </a:moveTo>
                  <a:cubicBezTo>
                    <a:pt x="227" y="1"/>
                    <a:pt x="179" y="13"/>
                    <a:pt x="144" y="36"/>
                  </a:cubicBezTo>
                  <a:cubicBezTo>
                    <a:pt x="48" y="108"/>
                    <a:pt x="1" y="227"/>
                    <a:pt x="48" y="322"/>
                  </a:cubicBezTo>
                  <a:cubicBezTo>
                    <a:pt x="96" y="418"/>
                    <a:pt x="191" y="465"/>
                    <a:pt x="287" y="465"/>
                  </a:cubicBezTo>
                  <a:cubicBezTo>
                    <a:pt x="382" y="465"/>
                    <a:pt x="453" y="394"/>
                    <a:pt x="477" y="298"/>
                  </a:cubicBezTo>
                  <a:cubicBezTo>
                    <a:pt x="525" y="203"/>
                    <a:pt x="477" y="108"/>
                    <a:pt x="406" y="36"/>
                  </a:cubicBezTo>
                  <a:cubicBezTo>
                    <a:pt x="370" y="13"/>
                    <a:pt x="32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9"/>
            <p:cNvSpPr/>
            <p:nvPr/>
          </p:nvSpPr>
          <p:spPr>
            <a:xfrm>
              <a:off x="1621672" y="1520290"/>
              <a:ext cx="156236" cy="83723"/>
            </a:xfrm>
            <a:custGeom>
              <a:rect b="b" l="l" r="r" t="t"/>
              <a:pathLst>
                <a:path extrusionOk="0" h="2502" w="4669">
                  <a:moveTo>
                    <a:pt x="2191" y="477"/>
                  </a:moveTo>
                  <a:cubicBezTo>
                    <a:pt x="2501" y="477"/>
                    <a:pt x="2787" y="668"/>
                    <a:pt x="2906" y="953"/>
                  </a:cubicBezTo>
                  <a:cubicBezTo>
                    <a:pt x="2930" y="1025"/>
                    <a:pt x="3001" y="1072"/>
                    <a:pt x="3073" y="1072"/>
                  </a:cubicBezTo>
                  <a:cubicBezTo>
                    <a:pt x="3092" y="1079"/>
                    <a:pt x="3111" y="1082"/>
                    <a:pt x="3130" y="1082"/>
                  </a:cubicBezTo>
                  <a:cubicBezTo>
                    <a:pt x="3182" y="1082"/>
                    <a:pt x="3235" y="1060"/>
                    <a:pt x="3287" y="1025"/>
                  </a:cubicBezTo>
                  <a:cubicBezTo>
                    <a:pt x="3382" y="953"/>
                    <a:pt x="3501" y="906"/>
                    <a:pt x="3644" y="906"/>
                  </a:cubicBezTo>
                  <a:cubicBezTo>
                    <a:pt x="3954" y="906"/>
                    <a:pt x="4216" y="1168"/>
                    <a:pt x="4216" y="1477"/>
                  </a:cubicBezTo>
                  <a:cubicBezTo>
                    <a:pt x="4216" y="1787"/>
                    <a:pt x="3954" y="2049"/>
                    <a:pt x="3644" y="2049"/>
                  </a:cubicBezTo>
                  <a:lnTo>
                    <a:pt x="905" y="2049"/>
                  </a:lnTo>
                  <a:cubicBezTo>
                    <a:pt x="667" y="2049"/>
                    <a:pt x="477" y="1834"/>
                    <a:pt x="477" y="1596"/>
                  </a:cubicBezTo>
                  <a:cubicBezTo>
                    <a:pt x="477" y="1334"/>
                    <a:pt x="667" y="1144"/>
                    <a:pt x="929" y="1144"/>
                  </a:cubicBezTo>
                  <a:cubicBezTo>
                    <a:pt x="977" y="1144"/>
                    <a:pt x="1048" y="1168"/>
                    <a:pt x="1120" y="1191"/>
                  </a:cubicBezTo>
                  <a:cubicBezTo>
                    <a:pt x="1144" y="1203"/>
                    <a:pt x="1173" y="1209"/>
                    <a:pt x="1206" y="1209"/>
                  </a:cubicBezTo>
                  <a:cubicBezTo>
                    <a:pt x="1239" y="1209"/>
                    <a:pt x="1275" y="1203"/>
                    <a:pt x="1310" y="1191"/>
                  </a:cubicBezTo>
                  <a:cubicBezTo>
                    <a:pt x="1382" y="1168"/>
                    <a:pt x="1429" y="1120"/>
                    <a:pt x="1453" y="1049"/>
                  </a:cubicBezTo>
                  <a:cubicBezTo>
                    <a:pt x="1548" y="715"/>
                    <a:pt x="1834" y="477"/>
                    <a:pt x="2191" y="477"/>
                  </a:cubicBezTo>
                  <a:close/>
                  <a:moveTo>
                    <a:pt x="2191" y="1"/>
                  </a:moveTo>
                  <a:cubicBezTo>
                    <a:pt x="1715" y="1"/>
                    <a:pt x="1286" y="286"/>
                    <a:pt x="1072" y="691"/>
                  </a:cubicBezTo>
                  <a:cubicBezTo>
                    <a:pt x="1025" y="691"/>
                    <a:pt x="977" y="668"/>
                    <a:pt x="905" y="668"/>
                  </a:cubicBezTo>
                  <a:cubicBezTo>
                    <a:pt x="405" y="668"/>
                    <a:pt x="0" y="1096"/>
                    <a:pt x="0" y="1596"/>
                  </a:cubicBezTo>
                  <a:cubicBezTo>
                    <a:pt x="0" y="2096"/>
                    <a:pt x="405" y="2501"/>
                    <a:pt x="929" y="2501"/>
                  </a:cubicBezTo>
                  <a:lnTo>
                    <a:pt x="3644" y="2501"/>
                  </a:lnTo>
                  <a:cubicBezTo>
                    <a:pt x="4216" y="2501"/>
                    <a:pt x="4668" y="2049"/>
                    <a:pt x="4668" y="1477"/>
                  </a:cubicBezTo>
                  <a:cubicBezTo>
                    <a:pt x="4668" y="906"/>
                    <a:pt x="4216" y="429"/>
                    <a:pt x="3644" y="429"/>
                  </a:cubicBezTo>
                  <a:cubicBezTo>
                    <a:pt x="3501" y="429"/>
                    <a:pt x="3335" y="477"/>
                    <a:pt x="3215" y="525"/>
                  </a:cubicBezTo>
                  <a:cubicBezTo>
                    <a:pt x="2977" y="215"/>
                    <a:pt x="2596" y="1"/>
                    <a:pt x="21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 name="Google Shape;1340;p69"/>
          <p:cNvGrpSpPr/>
          <p:nvPr/>
        </p:nvGrpSpPr>
        <p:grpSpPr>
          <a:xfrm>
            <a:off x="714002" y="2722431"/>
            <a:ext cx="401684" cy="336432"/>
            <a:chOff x="714002" y="2722431"/>
            <a:chExt cx="401684" cy="336432"/>
          </a:xfrm>
        </p:grpSpPr>
        <p:sp>
          <p:nvSpPr>
            <p:cNvPr id="1341" name="Google Shape;1341;p69"/>
            <p:cNvSpPr/>
            <p:nvPr/>
          </p:nvSpPr>
          <p:spPr>
            <a:xfrm>
              <a:off x="714002" y="2722431"/>
              <a:ext cx="401684" cy="331915"/>
            </a:xfrm>
            <a:custGeom>
              <a:rect b="b" l="l" r="r" t="t"/>
              <a:pathLst>
                <a:path extrusionOk="0" h="9919" w="12004">
                  <a:moveTo>
                    <a:pt x="6989" y="463"/>
                  </a:moveTo>
                  <a:cubicBezTo>
                    <a:pt x="7040" y="463"/>
                    <a:pt x="7091" y="489"/>
                    <a:pt x="7121" y="536"/>
                  </a:cubicBezTo>
                  <a:cubicBezTo>
                    <a:pt x="7145" y="583"/>
                    <a:pt x="7145" y="655"/>
                    <a:pt x="7121" y="702"/>
                  </a:cubicBezTo>
                  <a:cubicBezTo>
                    <a:pt x="7121" y="750"/>
                    <a:pt x="7121" y="797"/>
                    <a:pt x="7097" y="821"/>
                  </a:cubicBezTo>
                  <a:cubicBezTo>
                    <a:pt x="7074" y="869"/>
                    <a:pt x="7026" y="893"/>
                    <a:pt x="6955" y="893"/>
                  </a:cubicBezTo>
                  <a:lnTo>
                    <a:pt x="6836" y="893"/>
                  </a:lnTo>
                  <a:cubicBezTo>
                    <a:pt x="6669" y="917"/>
                    <a:pt x="6526" y="940"/>
                    <a:pt x="6359" y="988"/>
                  </a:cubicBezTo>
                  <a:cubicBezTo>
                    <a:pt x="6335" y="988"/>
                    <a:pt x="6312" y="1012"/>
                    <a:pt x="6288" y="1012"/>
                  </a:cubicBezTo>
                  <a:lnTo>
                    <a:pt x="5573" y="1274"/>
                  </a:lnTo>
                  <a:cubicBezTo>
                    <a:pt x="5573" y="1274"/>
                    <a:pt x="5573" y="1250"/>
                    <a:pt x="5573" y="1250"/>
                  </a:cubicBezTo>
                  <a:lnTo>
                    <a:pt x="6907" y="488"/>
                  </a:lnTo>
                  <a:cubicBezTo>
                    <a:pt x="6932" y="471"/>
                    <a:pt x="6961" y="463"/>
                    <a:pt x="6989" y="463"/>
                  </a:cubicBezTo>
                  <a:close/>
                  <a:moveTo>
                    <a:pt x="7979" y="3774"/>
                  </a:moveTo>
                  <a:lnTo>
                    <a:pt x="8836" y="4560"/>
                  </a:lnTo>
                  <a:lnTo>
                    <a:pt x="7740" y="4965"/>
                  </a:lnTo>
                  <a:cubicBezTo>
                    <a:pt x="7717" y="4798"/>
                    <a:pt x="7693" y="4632"/>
                    <a:pt x="7717" y="4465"/>
                  </a:cubicBezTo>
                  <a:cubicBezTo>
                    <a:pt x="7764" y="4203"/>
                    <a:pt x="7836" y="3965"/>
                    <a:pt x="7979" y="3774"/>
                  </a:cubicBezTo>
                  <a:close/>
                  <a:moveTo>
                    <a:pt x="6193" y="2345"/>
                  </a:moveTo>
                  <a:lnTo>
                    <a:pt x="6193" y="4941"/>
                  </a:lnTo>
                  <a:cubicBezTo>
                    <a:pt x="6050" y="4989"/>
                    <a:pt x="5931" y="5084"/>
                    <a:pt x="5835" y="5179"/>
                  </a:cubicBezTo>
                  <a:lnTo>
                    <a:pt x="2787" y="3822"/>
                  </a:lnTo>
                  <a:lnTo>
                    <a:pt x="2787" y="3441"/>
                  </a:lnTo>
                  <a:lnTo>
                    <a:pt x="6193" y="2345"/>
                  </a:lnTo>
                  <a:close/>
                  <a:moveTo>
                    <a:pt x="6669" y="2560"/>
                  </a:moveTo>
                  <a:lnTo>
                    <a:pt x="7645" y="3465"/>
                  </a:lnTo>
                  <a:cubicBezTo>
                    <a:pt x="7431" y="3727"/>
                    <a:pt x="7312" y="4060"/>
                    <a:pt x="7264" y="4417"/>
                  </a:cubicBezTo>
                  <a:cubicBezTo>
                    <a:pt x="7240" y="4655"/>
                    <a:pt x="7240" y="4894"/>
                    <a:pt x="7312" y="5132"/>
                  </a:cubicBezTo>
                  <a:lnTo>
                    <a:pt x="7050" y="5227"/>
                  </a:lnTo>
                  <a:cubicBezTo>
                    <a:pt x="7026" y="5179"/>
                    <a:pt x="7002" y="5155"/>
                    <a:pt x="6978" y="5132"/>
                  </a:cubicBezTo>
                  <a:cubicBezTo>
                    <a:pt x="6883" y="5036"/>
                    <a:pt x="6788" y="4989"/>
                    <a:pt x="6669" y="4941"/>
                  </a:cubicBezTo>
                  <a:lnTo>
                    <a:pt x="6669" y="2560"/>
                  </a:lnTo>
                  <a:close/>
                  <a:moveTo>
                    <a:pt x="6419" y="5376"/>
                  </a:moveTo>
                  <a:cubicBezTo>
                    <a:pt x="6455" y="5376"/>
                    <a:pt x="6490" y="5382"/>
                    <a:pt x="6526" y="5394"/>
                  </a:cubicBezTo>
                  <a:cubicBezTo>
                    <a:pt x="6669" y="5441"/>
                    <a:pt x="6764" y="5584"/>
                    <a:pt x="6764" y="5751"/>
                  </a:cubicBezTo>
                  <a:cubicBezTo>
                    <a:pt x="6740" y="5870"/>
                    <a:pt x="6669" y="5965"/>
                    <a:pt x="6550" y="6013"/>
                  </a:cubicBezTo>
                  <a:cubicBezTo>
                    <a:pt x="6510" y="6029"/>
                    <a:pt x="6468" y="6037"/>
                    <a:pt x="6425" y="6037"/>
                  </a:cubicBezTo>
                  <a:cubicBezTo>
                    <a:pt x="6341" y="6037"/>
                    <a:pt x="6256" y="6005"/>
                    <a:pt x="6193" y="5941"/>
                  </a:cubicBezTo>
                  <a:cubicBezTo>
                    <a:pt x="6097" y="5822"/>
                    <a:pt x="6073" y="5656"/>
                    <a:pt x="6145" y="5513"/>
                  </a:cubicBezTo>
                  <a:cubicBezTo>
                    <a:pt x="6169" y="5489"/>
                    <a:pt x="6193" y="5465"/>
                    <a:pt x="6216" y="5441"/>
                  </a:cubicBezTo>
                  <a:cubicBezTo>
                    <a:pt x="6264" y="5417"/>
                    <a:pt x="6288" y="5417"/>
                    <a:pt x="6312" y="5394"/>
                  </a:cubicBezTo>
                  <a:cubicBezTo>
                    <a:pt x="6347" y="5382"/>
                    <a:pt x="6383" y="5376"/>
                    <a:pt x="6419" y="5376"/>
                  </a:cubicBezTo>
                  <a:close/>
                  <a:moveTo>
                    <a:pt x="9455" y="3084"/>
                  </a:moveTo>
                  <a:cubicBezTo>
                    <a:pt x="10312" y="3203"/>
                    <a:pt x="10932" y="3965"/>
                    <a:pt x="10836" y="4822"/>
                  </a:cubicBezTo>
                  <a:cubicBezTo>
                    <a:pt x="10748" y="5621"/>
                    <a:pt x="10059" y="6213"/>
                    <a:pt x="9272" y="6213"/>
                  </a:cubicBezTo>
                  <a:cubicBezTo>
                    <a:pt x="9215" y="6213"/>
                    <a:pt x="9156" y="6210"/>
                    <a:pt x="9098" y="6203"/>
                  </a:cubicBezTo>
                  <a:cubicBezTo>
                    <a:pt x="8574" y="6132"/>
                    <a:pt x="8145" y="5822"/>
                    <a:pt x="7907" y="5394"/>
                  </a:cubicBezTo>
                  <a:lnTo>
                    <a:pt x="9360" y="4870"/>
                  </a:lnTo>
                  <a:cubicBezTo>
                    <a:pt x="9431" y="4846"/>
                    <a:pt x="9479" y="4774"/>
                    <a:pt x="9503" y="4703"/>
                  </a:cubicBezTo>
                  <a:cubicBezTo>
                    <a:pt x="9527" y="4608"/>
                    <a:pt x="9503" y="4536"/>
                    <a:pt x="9431" y="4465"/>
                  </a:cubicBezTo>
                  <a:lnTo>
                    <a:pt x="8288" y="3417"/>
                  </a:lnTo>
                  <a:cubicBezTo>
                    <a:pt x="8574" y="3203"/>
                    <a:pt x="8907" y="3084"/>
                    <a:pt x="9288" y="3084"/>
                  </a:cubicBezTo>
                  <a:close/>
                  <a:moveTo>
                    <a:pt x="2763" y="5251"/>
                  </a:moveTo>
                  <a:cubicBezTo>
                    <a:pt x="3597" y="5394"/>
                    <a:pt x="4192" y="6156"/>
                    <a:pt x="4097" y="6989"/>
                  </a:cubicBezTo>
                  <a:cubicBezTo>
                    <a:pt x="4049" y="7418"/>
                    <a:pt x="3835" y="7775"/>
                    <a:pt x="3502" y="8037"/>
                  </a:cubicBezTo>
                  <a:cubicBezTo>
                    <a:pt x="3232" y="8249"/>
                    <a:pt x="2916" y="8367"/>
                    <a:pt x="2591" y="8367"/>
                  </a:cubicBezTo>
                  <a:cubicBezTo>
                    <a:pt x="2514" y="8367"/>
                    <a:pt x="2436" y="8360"/>
                    <a:pt x="2358" y="8347"/>
                  </a:cubicBezTo>
                  <a:cubicBezTo>
                    <a:pt x="1501" y="8251"/>
                    <a:pt x="882" y="7489"/>
                    <a:pt x="977" y="6632"/>
                  </a:cubicBezTo>
                  <a:cubicBezTo>
                    <a:pt x="1025" y="6203"/>
                    <a:pt x="1239" y="5846"/>
                    <a:pt x="1573" y="5584"/>
                  </a:cubicBezTo>
                  <a:cubicBezTo>
                    <a:pt x="1787" y="5417"/>
                    <a:pt x="2049" y="5298"/>
                    <a:pt x="2311" y="5251"/>
                  </a:cubicBezTo>
                  <a:lnTo>
                    <a:pt x="2311" y="5941"/>
                  </a:lnTo>
                  <a:cubicBezTo>
                    <a:pt x="2311" y="6060"/>
                    <a:pt x="2406" y="6180"/>
                    <a:pt x="2549" y="6180"/>
                  </a:cubicBezTo>
                  <a:cubicBezTo>
                    <a:pt x="2668" y="6180"/>
                    <a:pt x="2763" y="6060"/>
                    <a:pt x="2763" y="5941"/>
                  </a:cubicBezTo>
                  <a:lnTo>
                    <a:pt x="2763" y="5251"/>
                  </a:lnTo>
                  <a:close/>
                  <a:moveTo>
                    <a:pt x="2763" y="4322"/>
                  </a:moveTo>
                  <a:lnTo>
                    <a:pt x="5645" y="5608"/>
                  </a:lnTo>
                  <a:cubicBezTo>
                    <a:pt x="5621" y="5632"/>
                    <a:pt x="5621" y="5679"/>
                    <a:pt x="5621" y="5703"/>
                  </a:cubicBezTo>
                  <a:cubicBezTo>
                    <a:pt x="5621" y="6156"/>
                    <a:pt x="5978" y="6513"/>
                    <a:pt x="6431" y="6513"/>
                  </a:cubicBezTo>
                  <a:cubicBezTo>
                    <a:pt x="6859" y="6513"/>
                    <a:pt x="7217" y="6156"/>
                    <a:pt x="7217" y="5703"/>
                  </a:cubicBezTo>
                  <a:lnTo>
                    <a:pt x="7217" y="5656"/>
                  </a:lnTo>
                  <a:lnTo>
                    <a:pt x="7479" y="5560"/>
                  </a:lnTo>
                  <a:cubicBezTo>
                    <a:pt x="7717" y="6060"/>
                    <a:pt x="8169" y="6441"/>
                    <a:pt x="8741" y="6608"/>
                  </a:cubicBezTo>
                  <a:lnTo>
                    <a:pt x="8193" y="7084"/>
                  </a:lnTo>
                  <a:cubicBezTo>
                    <a:pt x="8041" y="7217"/>
                    <a:pt x="7860" y="7289"/>
                    <a:pt x="7660" y="7289"/>
                  </a:cubicBezTo>
                  <a:cubicBezTo>
                    <a:pt x="7608" y="7289"/>
                    <a:pt x="7556" y="7285"/>
                    <a:pt x="7502" y="7275"/>
                  </a:cubicBezTo>
                  <a:lnTo>
                    <a:pt x="6931" y="7204"/>
                  </a:lnTo>
                  <a:cubicBezTo>
                    <a:pt x="6861" y="7191"/>
                    <a:pt x="6792" y="7185"/>
                    <a:pt x="6723" y="7185"/>
                  </a:cubicBezTo>
                  <a:cubicBezTo>
                    <a:pt x="6390" y="7185"/>
                    <a:pt x="6068" y="7324"/>
                    <a:pt x="5812" y="7561"/>
                  </a:cubicBezTo>
                  <a:lnTo>
                    <a:pt x="5216" y="8132"/>
                  </a:lnTo>
                  <a:cubicBezTo>
                    <a:pt x="5045" y="8282"/>
                    <a:pt x="4816" y="8374"/>
                    <a:pt x="4599" y="8374"/>
                  </a:cubicBezTo>
                  <a:cubicBezTo>
                    <a:pt x="4574" y="8374"/>
                    <a:pt x="4550" y="8373"/>
                    <a:pt x="4526" y="8370"/>
                  </a:cubicBezTo>
                  <a:lnTo>
                    <a:pt x="3930" y="8299"/>
                  </a:lnTo>
                  <a:cubicBezTo>
                    <a:pt x="4287" y="7966"/>
                    <a:pt x="4502" y="7537"/>
                    <a:pt x="4549" y="7037"/>
                  </a:cubicBezTo>
                  <a:cubicBezTo>
                    <a:pt x="4692" y="5941"/>
                    <a:pt x="3883" y="4917"/>
                    <a:pt x="2787" y="4774"/>
                  </a:cubicBezTo>
                  <a:lnTo>
                    <a:pt x="2763" y="4774"/>
                  </a:lnTo>
                  <a:lnTo>
                    <a:pt x="2763" y="4322"/>
                  </a:lnTo>
                  <a:close/>
                  <a:moveTo>
                    <a:pt x="6998" y="0"/>
                  </a:moveTo>
                  <a:cubicBezTo>
                    <a:pt x="6895" y="0"/>
                    <a:pt x="6790" y="27"/>
                    <a:pt x="6693" y="83"/>
                  </a:cubicBezTo>
                  <a:lnTo>
                    <a:pt x="5335" y="845"/>
                  </a:lnTo>
                  <a:cubicBezTo>
                    <a:pt x="5169" y="940"/>
                    <a:pt x="5073" y="1107"/>
                    <a:pt x="5097" y="1298"/>
                  </a:cubicBezTo>
                  <a:cubicBezTo>
                    <a:pt x="5121" y="1440"/>
                    <a:pt x="5192" y="1583"/>
                    <a:pt x="5311" y="1655"/>
                  </a:cubicBezTo>
                  <a:cubicBezTo>
                    <a:pt x="5383" y="1702"/>
                    <a:pt x="5478" y="1726"/>
                    <a:pt x="5573" y="1726"/>
                  </a:cubicBezTo>
                  <a:cubicBezTo>
                    <a:pt x="5621" y="1726"/>
                    <a:pt x="5669" y="1726"/>
                    <a:pt x="5716" y="1702"/>
                  </a:cubicBezTo>
                  <a:lnTo>
                    <a:pt x="6193" y="1536"/>
                  </a:lnTo>
                  <a:lnTo>
                    <a:pt x="6193" y="1869"/>
                  </a:lnTo>
                  <a:lnTo>
                    <a:pt x="2549" y="3012"/>
                  </a:lnTo>
                  <a:lnTo>
                    <a:pt x="1834" y="2679"/>
                  </a:lnTo>
                  <a:lnTo>
                    <a:pt x="1811" y="2584"/>
                  </a:lnTo>
                  <a:cubicBezTo>
                    <a:pt x="1773" y="2470"/>
                    <a:pt x="1691" y="2402"/>
                    <a:pt x="1599" y="2402"/>
                  </a:cubicBezTo>
                  <a:cubicBezTo>
                    <a:pt x="1575" y="2402"/>
                    <a:pt x="1550" y="2407"/>
                    <a:pt x="1525" y="2417"/>
                  </a:cubicBezTo>
                  <a:cubicBezTo>
                    <a:pt x="1406" y="2441"/>
                    <a:pt x="1334" y="2584"/>
                    <a:pt x="1358" y="2703"/>
                  </a:cubicBezTo>
                  <a:lnTo>
                    <a:pt x="1406" y="2917"/>
                  </a:lnTo>
                  <a:cubicBezTo>
                    <a:pt x="1430" y="2988"/>
                    <a:pt x="1477" y="3036"/>
                    <a:pt x="1549" y="3060"/>
                  </a:cubicBezTo>
                  <a:lnTo>
                    <a:pt x="2311" y="3417"/>
                  </a:lnTo>
                  <a:lnTo>
                    <a:pt x="2311" y="3965"/>
                  </a:lnTo>
                  <a:lnTo>
                    <a:pt x="2311" y="4774"/>
                  </a:lnTo>
                  <a:cubicBezTo>
                    <a:pt x="1930" y="4822"/>
                    <a:pt x="1573" y="4965"/>
                    <a:pt x="1287" y="5203"/>
                  </a:cubicBezTo>
                  <a:cubicBezTo>
                    <a:pt x="858" y="5537"/>
                    <a:pt x="572" y="6037"/>
                    <a:pt x="525" y="6561"/>
                  </a:cubicBezTo>
                  <a:cubicBezTo>
                    <a:pt x="382" y="7656"/>
                    <a:pt x="1144" y="8656"/>
                    <a:pt x="2239" y="8823"/>
                  </a:cubicBezTo>
                  <a:lnTo>
                    <a:pt x="1811" y="9132"/>
                  </a:lnTo>
                  <a:cubicBezTo>
                    <a:pt x="1692" y="9204"/>
                    <a:pt x="1573" y="9252"/>
                    <a:pt x="1430" y="9275"/>
                  </a:cubicBezTo>
                  <a:lnTo>
                    <a:pt x="215" y="9442"/>
                  </a:lnTo>
                  <a:cubicBezTo>
                    <a:pt x="96" y="9466"/>
                    <a:pt x="1" y="9585"/>
                    <a:pt x="25" y="9704"/>
                  </a:cubicBezTo>
                  <a:cubicBezTo>
                    <a:pt x="25" y="9823"/>
                    <a:pt x="144" y="9918"/>
                    <a:pt x="239" y="9918"/>
                  </a:cubicBezTo>
                  <a:lnTo>
                    <a:pt x="287" y="9918"/>
                  </a:lnTo>
                  <a:lnTo>
                    <a:pt x="1501" y="9728"/>
                  </a:lnTo>
                  <a:cubicBezTo>
                    <a:pt x="1692" y="9704"/>
                    <a:pt x="1906" y="9633"/>
                    <a:pt x="2073" y="9514"/>
                  </a:cubicBezTo>
                  <a:lnTo>
                    <a:pt x="2954" y="8871"/>
                  </a:lnTo>
                  <a:cubicBezTo>
                    <a:pt x="3113" y="8771"/>
                    <a:pt x="3271" y="8722"/>
                    <a:pt x="3444" y="8722"/>
                  </a:cubicBezTo>
                  <a:cubicBezTo>
                    <a:pt x="3478" y="8722"/>
                    <a:pt x="3513" y="8724"/>
                    <a:pt x="3549" y="8728"/>
                  </a:cubicBezTo>
                  <a:lnTo>
                    <a:pt x="4454" y="8823"/>
                  </a:lnTo>
                  <a:cubicBezTo>
                    <a:pt x="4509" y="8830"/>
                    <a:pt x="4563" y="8833"/>
                    <a:pt x="4618" y="8833"/>
                  </a:cubicBezTo>
                  <a:cubicBezTo>
                    <a:pt x="4948" y="8833"/>
                    <a:pt x="5281" y="8711"/>
                    <a:pt x="5526" y="8466"/>
                  </a:cubicBezTo>
                  <a:lnTo>
                    <a:pt x="6121" y="7894"/>
                  </a:lnTo>
                  <a:cubicBezTo>
                    <a:pt x="6279" y="7736"/>
                    <a:pt x="6486" y="7644"/>
                    <a:pt x="6701" y="7644"/>
                  </a:cubicBezTo>
                  <a:cubicBezTo>
                    <a:pt x="6746" y="7644"/>
                    <a:pt x="6791" y="7648"/>
                    <a:pt x="6836" y="7656"/>
                  </a:cubicBezTo>
                  <a:lnTo>
                    <a:pt x="7431" y="7751"/>
                  </a:lnTo>
                  <a:cubicBezTo>
                    <a:pt x="7486" y="7758"/>
                    <a:pt x="7541" y="7762"/>
                    <a:pt x="7596" y="7762"/>
                  </a:cubicBezTo>
                  <a:cubicBezTo>
                    <a:pt x="7920" y="7762"/>
                    <a:pt x="8238" y="7642"/>
                    <a:pt x="8503" y="7418"/>
                  </a:cubicBezTo>
                  <a:lnTo>
                    <a:pt x="9050" y="6918"/>
                  </a:lnTo>
                  <a:cubicBezTo>
                    <a:pt x="9217" y="6775"/>
                    <a:pt x="9384" y="6680"/>
                    <a:pt x="9527" y="6680"/>
                  </a:cubicBezTo>
                  <a:lnTo>
                    <a:pt x="10289" y="6632"/>
                  </a:lnTo>
                  <a:cubicBezTo>
                    <a:pt x="10527" y="6608"/>
                    <a:pt x="10741" y="6513"/>
                    <a:pt x="10932" y="6394"/>
                  </a:cubicBezTo>
                  <a:lnTo>
                    <a:pt x="11860" y="5703"/>
                  </a:lnTo>
                  <a:cubicBezTo>
                    <a:pt x="11979" y="5632"/>
                    <a:pt x="12003" y="5489"/>
                    <a:pt x="11932" y="5370"/>
                  </a:cubicBezTo>
                  <a:cubicBezTo>
                    <a:pt x="11889" y="5312"/>
                    <a:pt x="11819" y="5281"/>
                    <a:pt x="11745" y="5281"/>
                  </a:cubicBezTo>
                  <a:cubicBezTo>
                    <a:pt x="11696" y="5281"/>
                    <a:pt x="11645" y="5294"/>
                    <a:pt x="11598" y="5322"/>
                  </a:cubicBezTo>
                  <a:lnTo>
                    <a:pt x="10955" y="5798"/>
                  </a:lnTo>
                  <a:cubicBezTo>
                    <a:pt x="11146" y="5513"/>
                    <a:pt x="11265" y="5227"/>
                    <a:pt x="11289" y="4894"/>
                  </a:cubicBezTo>
                  <a:cubicBezTo>
                    <a:pt x="11432" y="3774"/>
                    <a:pt x="10622" y="2750"/>
                    <a:pt x="9527" y="2631"/>
                  </a:cubicBezTo>
                  <a:cubicBezTo>
                    <a:pt x="9443" y="2621"/>
                    <a:pt x="9360" y="2616"/>
                    <a:pt x="9278" y="2616"/>
                  </a:cubicBezTo>
                  <a:cubicBezTo>
                    <a:pt x="8775" y="2616"/>
                    <a:pt x="8303" y="2800"/>
                    <a:pt x="7955" y="3107"/>
                  </a:cubicBezTo>
                  <a:lnTo>
                    <a:pt x="6669" y="1917"/>
                  </a:lnTo>
                  <a:lnTo>
                    <a:pt x="6669" y="1393"/>
                  </a:lnTo>
                  <a:cubicBezTo>
                    <a:pt x="6740" y="1369"/>
                    <a:pt x="6788" y="1369"/>
                    <a:pt x="6859" y="1369"/>
                  </a:cubicBezTo>
                  <a:lnTo>
                    <a:pt x="7002" y="1369"/>
                  </a:lnTo>
                  <a:cubicBezTo>
                    <a:pt x="7288" y="1345"/>
                    <a:pt x="7526" y="1131"/>
                    <a:pt x="7574" y="845"/>
                  </a:cubicBezTo>
                  <a:lnTo>
                    <a:pt x="7598" y="726"/>
                  </a:lnTo>
                  <a:cubicBezTo>
                    <a:pt x="7621" y="559"/>
                    <a:pt x="7598" y="416"/>
                    <a:pt x="7502" y="274"/>
                  </a:cubicBezTo>
                  <a:cubicBezTo>
                    <a:pt x="7392" y="100"/>
                    <a:pt x="7199" y="0"/>
                    <a:pt x="6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9"/>
            <p:cNvSpPr/>
            <p:nvPr/>
          </p:nvSpPr>
          <p:spPr>
            <a:xfrm>
              <a:off x="790497" y="2940205"/>
              <a:ext cx="17568" cy="15527"/>
            </a:xfrm>
            <a:custGeom>
              <a:rect b="b" l="l" r="r" t="t"/>
              <a:pathLst>
                <a:path extrusionOk="0" h="464" w="525">
                  <a:moveTo>
                    <a:pt x="249" y="0"/>
                  </a:moveTo>
                  <a:cubicBezTo>
                    <a:pt x="167" y="0"/>
                    <a:pt x="90" y="62"/>
                    <a:pt x="49" y="124"/>
                  </a:cubicBezTo>
                  <a:cubicBezTo>
                    <a:pt x="1" y="243"/>
                    <a:pt x="49" y="362"/>
                    <a:pt x="144" y="410"/>
                  </a:cubicBezTo>
                  <a:cubicBezTo>
                    <a:pt x="180" y="445"/>
                    <a:pt x="227" y="463"/>
                    <a:pt x="275" y="463"/>
                  </a:cubicBezTo>
                  <a:cubicBezTo>
                    <a:pt x="322" y="463"/>
                    <a:pt x="370" y="445"/>
                    <a:pt x="406" y="410"/>
                  </a:cubicBezTo>
                  <a:cubicBezTo>
                    <a:pt x="477" y="362"/>
                    <a:pt x="525" y="243"/>
                    <a:pt x="501" y="148"/>
                  </a:cubicBezTo>
                  <a:cubicBezTo>
                    <a:pt x="477" y="76"/>
                    <a:pt x="382" y="5"/>
                    <a:pt x="287" y="5"/>
                  </a:cubicBezTo>
                  <a:cubicBezTo>
                    <a:pt x="274" y="2"/>
                    <a:pt x="261" y="0"/>
                    <a:pt x="2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9"/>
            <p:cNvSpPr/>
            <p:nvPr/>
          </p:nvSpPr>
          <p:spPr>
            <a:xfrm>
              <a:off x="950682" y="3027575"/>
              <a:ext cx="35102" cy="21985"/>
            </a:xfrm>
            <a:custGeom>
              <a:rect b="b" l="l" r="r" t="t"/>
              <a:pathLst>
                <a:path extrusionOk="0" h="657" w="1049">
                  <a:moveTo>
                    <a:pt x="785" y="0"/>
                  </a:moveTo>
                  <a:cubicBezTo>
                    <a:pt x="718" y="0"/>
                    <a:pt x="650" y="31"/>
                    <a:pt x="596" y="85"/>
                  </a:cubicBezTo>
                  <a:cubicBezTo>
                    <a:pt x="541" y="158"/>
                    <a:pt x="459" y="189"/>
                    <a:pt x="391" y="189"/>
                  </a:cubicBezTo>
                  <a:cubicBezTo>
                    <a:pt x="370" y="189"/>
                    <a:pt x="351" y="186"/>
                    <a:pt x="334" y="180"/>
                  </a:cubicBezTo>
                  <a:cubicBezTo>
                    <a:pt x="239" y="180"/>
                    <a:pt x="144" y="204"/>
                    <a:pt x="96" y="299"/>
                  </a:cubicBezTo>
                  <a:cubicBezTo>
                    <a:pt x="1" y="442"/>
                    <a:pt x="72" y="609"/>
                    <a:pt x="239" y="633"/>
                  </a:cubicBezTo>
                  <a:cubicBezTo>
                    <a:pt x="286" y="656"/>
                    <a:pt x="334" y="656"/>
                    <a:pt x="382" y="656"/>
                  </a:cubicBezTo>
                  <a:cubicBezTo>
                    <a:pt x="572" y="656"/>
                    <a:pt x="787" y="585"/>
                    <a:pt x="953" y="395"/>
                  </a:cubicBezTo>
                  <a:cubicBezTo>
                    <a:pt x="1049" y="299"/>
                    <a:pt x="1049" y="156"/>
                    <a:pt x="929" y="61"/>
                  </a:cubicBezTo>
                  <a:cubicBezTo>
                    <a:pt x="888" y="19"/>
                    <a:pt x="837" y="0"/>
                    <a:pt x="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9"/>
            <p:cNvSpPr/>
            <p:nvPr/>
          </p:nvSpPr>
          <p:spPr>
            <a:xfrm>
              <a:off x="1043909" y="2983204"/>
              <a:ext cx="34299" cy="17735"/>
            </a:xfrm>
            <a:custGeom>
              <a:rect b="b" l="l" r="r" t="t"/>
              <a:pathLst>
                <a:path extrusionOk="0" h="530" w="1025">
                  <a:moveTo>
                    <a:pt x="552" y="1"/>
                  </a:moveTo>
                  <a:cubicBezTo>
                    <a:pt x="319" y="1"/>
                    <a:pt x="161" y="108"/>
                    <a:pt x="144" y="125"/>
                  </a:cubicBezTo>
                  <a:cubicBezTo>
                    <a:pt x="49" y="196"/>
                    <a:pt x="1" y="339"/>
                    <a:pt x="96" y="435"/>
                  </a:cubicBezTo>
                  <a:cubicBezTo>
                    <a:pt x="120" y="506"/>
                    <a:pt x="215" y="530"/>
                    <a:pt x="287" y="530"/>
                  </a:cubicBezTo>
                  <a:cubicBezTo>
                    <a:pt x="334" y="530"/>
                    <a:pt x="358" y="530"/>
                    <a:pt x="406" y="506"/>
                  </a:cubicBezTo>
                  <a:cubicBezTo>
                    <a:pt x="406" y="506"/>
                    <a:pt x="473" y="466"/>
                    <a:pt x="567" y="466"/>
                  </a:cubicBezTo>
                  <a:cubicBezTo>
                    <a:pt x="598" y="466"/>
                    <a:pt x="632" y="470"/>
                    <a:pt x="668" y="482"/>
                  </a:cubicBezTo>
                  <a:cubicBezTo>
                    <a:pt x="693" y="492"/>
                    <a:pt x="720" y="497"/>
                    <a:pt x="746" y="497"/>
                  </a:cubicBezTo>
                  <a:cubicBezTo>
                    <a:pt x="844" y="497"/>
                    <a:pt x="940" y="433"/>
                    <a:pt x="977" y="339"/>
                  </a:cubicBezTo>
                  <a:cubicBezTo>
                    <a:pt x="1025" y="220"/>
                    <a:pt x="954" y="101"/>
                    <a:pt x="834" y="54"/>
                  </a:cubicBezTo>
                  <a:cubicBezTo>
                    <a:pt x="732" y="15"/>
                    <a:pt x="637"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9"/>
            <p:cNvSpPr/>
            <p:nvPr/>
          </p:nvSpPr>
          <p:spPr>
            <a:xfrm>
              <a:off x="1032766" y="3039823"/>
              <a:ext cx="17568" cy="15627"/>
            </a:xfrm>
            <a:custGeom>
              <a:rect b="b" l="l" r="r" t="t"/>
              <a:pathLst>
                <a:path extrusionOk="0" h="467" w="525">
                  <a:moveTo>
                    <a:pt x="276" y="0"/>
                  </a:moveTo>
                  <a:cubicBezTo>
                    <a:pt x="264" y="0"/>
                    <a:pt x="251" y="2"/>
                    <a:pt x="239" y="5"/>
                  </a:cubicBezTo>
                  <a:cubicBezTo>
                    <a:pt x="143" y="5"/>
                    <a:pt x="72" y="76"/>
                    <a:pt x="24" y="171"/>
                  </a:cubicBezTo>
                  <a:cubicBezTo>
                    <a:pt x="1" y="267"/>
                    <a:pt x="48" y="362"/>
                    <a:pt x="120" y="410"/>
                  </a:cubicBezTo>
                  <a:cubicBezTo>
                    <a:pt x="159" y="449"/>
                    <a:pt x="213" y="467"/>
                    <a:pt x="265" y="467"/>
                  </a:cubicBezTo>
                  <a:cubicBezTo>
                    <a:pt x="308" y="467"/>
                    <a:pt x="349" y="455"/>
                    <a:pt x="382" y="433"/>
                  </a:cubicBezTo>
                  <a:cubicBezTo>
                    <a:pt x="477" y="362"/>
                    <a:pt x="524" y="243"/>
                    <a:pt x="477" y="148"/>
                  </a:cubicBezTo>
                  <a:cubicBezTo>
                    <a:pt x="435" y="65"/>
                    <a:pt x="358"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9"/>
            <p:cNvSpPr/>
            <p:nvPr/>
          </p:nvSpPr>
          <p:spPr>
            <a:xfrm>
              <a:off x="851064" y="3042366"/>
              <a:ext cx="26335" cy="16497"/>
            </a:xfrm>
            <a:custGeom>
              <a:rect b="b" l="l" r="r" t="t"/>
              <a:pathLst>
                <a:path extrusionOk="0" h="493" w="787">
                  <a:moveTo>
                    <a:pt x="572" y="0"/>
                  </a:moveTo>
                  <a:cubicBezTo>
                    <a:pt x="430" y="0"/>
                    <a:pt x="310" y="24"/>
                    <a:pt x="215" y="48"/>
                  </a:cubicBezTo>
                  <a:cubicBezTo>
                    <a:pt x="25" y="119"/>
                    <a:pt x="1" y="357"/>
                    <a:pt x="168" y="453"/>
                  </a:cubicBezTo>
                  <a:cubicBezTo>
                    <a:pt x="209" y="481"/>
                    <a:pt x="251" y="492"/>
                    <a:pt x="288" y="492"/>
                  </a:cubicBezTo>
                  <a:cubicBezTo>
                    <a:pt x="315" y="492"/>
                    <a:pt x="338" y="486"/>
                    <a:pt x="358" y="476"/>
                  </a:cubicBezTo>
                  <a:cubicBezTo>
                    <a:pt x="390" y="476"/>
                    <a:pt x="422" y="466"/>
                    <a:pt x="460" y="466"/>
                  </a:cubicBezTo>
                  <a:cubicBezTo>
                    <a:pt x="480" y="466"/>
                    <a:pt x="501" y="468"/>
                    <a:pt x="525" y="476"/>
                  </a:cubicBezTo>
                  <a:cubicBezTo>
                    <a:pt x="644" y="476"/>
                    <a:pt x="763" y="381"/>
                    <a:pt x="787" y="262"/>
                  </a:cubicBezTo>
                  <a:cubicBezTo>
                    <a:pt x="787" y="119"/>
                    <a:pt x="691" y="24"/>
                    <a:pt x="5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69"/>
          <p:cNvGrpSpPr/>
          <p:nvPr/>
        </p:nvGrpSpPr>
        <p:grpSpPr>
          <a:xfrm>
            <a:off x="4708019" y="3954788"/>
            <a:ext cx="402487" cy="389704"/>
            <a:chOff x="4708019" y="3954788"/>
            <a:chExt cx="402487" cy="389704"/>
          </a:xfrm>
        </p:grpSpPr>
        <p:sp>
          <p:nvSpPr>
            <p:cNvPr id="1348" name="Google Shape;1348;p69"/>
            <p:cNvSpPr/>
            <p:nvPr/>
          </p:nvSpPr>
          <p:spPr>
            <a:xfrm>
              <a:off x="4999711" y="4291889"/>
              <a:ext cx="803" cy="803"/>
            </a:xfrm>
            <a:custGeom>
              <a:rect b="b" l="l" r="r" t="t"/>
              <a:pathLst>
                <a:path extrusionOk="0" h="24" w="24">
                  <a:moveTo>
                    <a:pt x="0" y="24"/>
                  </a:moveTo>
                  <a:cubicBezTo>
                    <a:pt x="0" y="24"/>
                    <a:pt x="0" y="0"/>
                    <a:pt x="24" y="0"/>
                  </a:cubicBezTo>
                  <a:cubicBezTo>
                    <a:pt x="0" y="0"/>
                    <a:pt x="0" y="24"/>
                    <a:pt x="0" y="24"/>
                  </a:cubicBezTo>
                  <a:close/>
                  <a:moveTo>
                    <a:pt x="0" y="24"/>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9"/>
            <p:cNvSpPr/>
            <p:nvPr/>
          </p:nvSpPr>
          <p:spPr>
            <a:xfrm>
              <a:off x="4837920" y="4009767"/>
              <a:ext cx="272586" cy="244678"/>
            </a:xfrm>
            <a:custGeom>
              <a:rect b="b" l="l" r="r" t="t"/>
              <a:pathLst>
                <a:path extrusionOk="0" h="7312" w="8146">
                  <a:moveTo>
                    <a:pt x="3597" y="477"/>
                  </a:moveTo>
                  <a:lnTo>
                    <a:pt x="3430" y="620"/>
                  </a:lnTo>
                  <a:cubicBezTo>
                    <a:pt x="3335" y="715"/>
                    <a:pt x="3335" y="858"/>
                    <a:pt x="3430" y="953"/>
                  </a:cubicBezTo>
                  <a:lnTo>
                    <a:pt x="3597" y="1144"/>
                  </a:lnTo>
                  <a:lnTo>
                    <a:pt x="2739" y="1144"/>
                  </a:lnTo>
                  <a:lnTo>
                    <a:pt x="2739" y="477"/>
                  </a:lnTo>
                  <a:close/>
                  <a:moveTo>
                    <a:pt x="2549" y="2495"/>
                  </a:moveTo>
                  <a:cubicBezTo>
                    <a:pt x="2585" y="2495"/>
                    <a:pt x="2620" y="2513"/>
                    <a:pt x="2644" y="2549"/>
                  </a:cubicBezTo>
                  <a:lnTo>
                    <a:pt x="3454" y="3501"/>
                  </a:lnTo>
                  <a:lnTo>
                    <a:pt x="2882" y="4073"/>
                  </a:lnTo>
                  <a:cubicBezTo>
                    <a:pt x="2870" y="4085"/>
                    <a:pt x="2858" y="4091"/>
                    <a:pt x="2847" y="4091"/>
                  </a:cubicBezTo>
                  <a:cubicBezTo>
                    <a:pt x="2835" y="4091"/>
                    <a:pt x="2823" y="4085"/>
                    <a:pt x="2811" y="4073"/>
                  </a:cubicBezTo>
                  <a:cubicBezTo>
                    <a:pt x="2716" y="3978"/>
                    <a:pt x="2585" y="3930"/>
                    <a:pt x="2451" y="3930"/>
                  </a:cubicBezTo>
                  <a:cubicBezTo>
                    <a:pt x="2317" y="3930"/>
                    <a:pt x="2180" y="3978"/>
                    <a:pt x="2073" y="4073"/>
                  </a:cubicBezTo>
                  <a:lnTo>
                    <a:pt x="1620" y="4549"/>
                  </a:lnTo>
                  <a:lnTo>
                    <a:pt x="1549" y="4549"/>
                  </a:lnTo>
                  <a:lnTo>
                    <a:pt x="1096" y="4073"/>
                  </a:lnTo>
                  <a:lnTo>
                    <a:pt x="2454" y="2549"/>
                  </a:lnTo>
                  <a:cubicBezTo>
                    <a:pt x="2477" y="2513"/>
                    <a:pt x="2513" y="2495"/>
                    <a:pt x="2549" y="2495"/>
                  </a:cubicBezTo>
                  <a:close/>
                  <a:moveTo>
                    <a:pt x="7050" y="4859"/>
                  </a:moveTo>
                  <a:cubicBezTo>
                    <a:pt x="7074" y="4859"/>
                    <a:pt x="7097" y="4859"/>
                    <a:pt x="7121" y="4907"/>
                  </a:cubicBezTo>
                  <a:lnTo>
                    <a:pt x="7217" y="5002"/>
                  </a:lnTo>
                  <a:lnTo>
                    <a:pt x="6931" y="5311"/>
                  </a:lnTo>
                  <a:lnTo>
                    <a:pt x="6859" y="5311"/>
                  </a:lnTo>
                  <a:lnTo>
                    <a:pt x="6693" y="5145"/>
                  </a:lnTo>
                  <a:lnTo>
                    <a:pt x="6716" y="5121"/>
                  </a:lnTo>
                  <a:lnTo>
                    <a:pt x="6931" y="4907"/>
                  </a:lnTo>
                  <a:cubicBezTo>
                    <a:pt x="6978" y="4859"/>
                    <a:pt x="7002" y="4859"/>
                    <a:pt x="7026" y="4859"/>
                  </a:cubicBezTo>
                  <a:close/>
                  <a:moveTo>
                    <a:pt x="2525" y="1"/>
                  </a:moveTo>
                  <a:cubicBezTo>
                    <a:pt x="2382" y="1"/>
                    <a:pt x="2287" y="96"/>
                    <a:pt x="2287" y="239"/>
                  </a:cubicBezTo>
                  <a:lnTo>
                    <a:pt x="2287" y="2096"/>
                  </a:lnTo>
                  <a:cubicBezTo>
                    <a:pt x="2215" y="2120"/>
                    <a:pt x="2144" y="2168"/>
                    <a:pt x="2096" y="2239"/>
                  </a:cubicBezTo>
                  <a:lnTo>
                    <a:pt x="596" y="3930"/>
                  </a:lnTo>
                  <a:lnTo>
                    <a:pt x="72" y="4478"/>
                  </a:lnTo>
                  <a:cubicBezTo>
                    <a:pt x="1" y="4573"/>
                    <a:pt x="1" y="4740"/>
                    <a:pt x="96" y="4811"/>
                  </a:cubicBezTo>
                  <a:cubicBezTo>
                    <a:pt x="144" y="4859"/>
                    <a:pt x="203" y="4883"/>
                    <a:pt x="263" y="4883"/>
                  </a:cubicBezTo>
                  <a:cubicBezTo>
                    <a:pt x="322" y="4883"/>
                    <a:pt x="382" y="4859"/>
                    <a:pt x="429" y="4811"/>
                  </a:cubicBezTo>
                  <a:lnTo>
                    <a:pt x="763" y="4430"/>
                  </a:lnTo>
                  <a:lnTo>
                    <a:pt x="1215" y="4883"/>
                  </a:lnTo>
                  <a:cubicBezTo>
                    <a:pt x="1311" y="4978"/>
                    <a:pt x="1453" y="5026"/>
                    <a:pt x="1596" y="5026"/>
                  </a:cubicBezTo>
                  <a:cubicBezTo>
                    <a:pt x="1715" y="5026"/>
                    <a:pt x="1858" y="4978"/>
                    <a:pt x="1954" y="4883"/>
                  </a:cubicBezTo>
                  <a:lnTo>
                    <a:pt x="2406" y="4406"/>
                  </a:lnTo>
                  <a:lnTo>
                    <a:pt x="2477" y="4406"/>
                  </a:lnTo>
                  <a:cubicBezTo>
                    <a:pt x="2573" y="4502"/>
                    <a:pt x="2716" y="4573"/>
                    <a:pt x="2858" y="4573"/>
                  </a:cubicBezTo>
                  <a:cubicBezTo>
                    <a:pt x="2978" y="4573"/>
                    <a:pt x="3120" y="4502"/>
                    <a:pt x="3216" y="4406"/>
                  </a:cubicBezTo>
                  <a:lnTo>
                    <a:pt x="3763" y="3859"/>
                  </a:lnTo>
                  <a:lnTo>
                    <a:pt x="5573" y="5954"/>
                  </a:lnTo>
                  <a:lnTo>
                    <a:pt x="6716" y="7240"/>
                  </a:lnTo>
                  <a:cubicBezTo>
                    <a:pt x="6764" y="7288"/>
                    <a:pt x="6812" y="7312"/>
                    <a:pt x="6883" y="7312"/>
                  </a:cubicBezTo>
                  <a:cubicBezTo>
                    <a:pt x="6931" y="7312"/>
                    <a:pt x="7002" y="7312"/>
                    <a:pt x="7026" y="7264"/>
                  </a:cubicBezTo>
                  <a:cubicBezTo>
                    <a:pt x="7121" y="7193"/>
                    <a:pt x="7145" y="7026"/>
                    <a:pt x="7050" y="6931"/>
                  </a:cubicBezTo>
                  <a:lnTo>
                    <a:pt x="6073" y="5788"/>
                  </a:lnTo>
                  <a:lnTo>
                    <a:pt x="6383" y="5478"/>
                  </a:lnTo>
                  <a:lnTo>
                    <a:pt x="6526" y="5645"/>
                  </a:lnTo>
                  <a:cubicBezTo>
                    <a:pt x="6645" y="5740"/>
                    <a:pt x="6764" y="5788"/>
                    <a:pt x="6907" y="5788"/>
                  </a:cubicBezTo>
                  <a:cubicBezTo>
                    <a:pt x="7050" y="5788"/>
                    <a:pt x="7169" y="5740"/>
                    <a:pt x="7264" y="5645"/>
                  </a:cubicBezTo>
                  <a:lnTo>
                    <a:pt x="7550" y="5335"/>
                  </a:lnTo>
                  <a:lnTo>
                    <a:pt x="7717" y="5502"/>
                  </a:lnTo>
                  <a:cubicBezTo>
                    <a:pt x="7752" y="5550"/>
                    <a:pt x="7812" y="5573"/>
                    <a:pt x="7874" y="5573"/>
                  </a:cubicBezTo>
                  <a:cubicBezTo>
                    <a:pt x="7937" y="5573"/>
                    <a:pt x="8002" y="5550"/>
                    <a:pt x="8050" y="5502"/>
                  </a:cubicBezTo>
                  <a:cubicBezTo>
                    <a:pt x="8121" y="5430"/>
                    <a:pt x="8145" y="5264"/>
                    <a:pt x="8050" y="5192"/>
                  </a:cubicBezTo>
                  <a:lnTo>
                    <a:pt x="7717" y="4859"/>
                  </a:lnTo>
                  <a:lnTo>
                    <a:pt x="7455" y="4573"/>
                  </a:lnTo>
                  <a:cubicBezTo>
                    <a:pt x="7359" y="4478"/>
                    <a:pt x="7240" y="4406"/>
                    <a:pt x="7121" y="4406"/>
                  </a:cubicBezTo>
                  <a:cubicBezTo>
                    <a:pt x="7097" y="4383"/>
                    <a:pt x="7050" y="4383"/>
                    <a:pt x="7026" y="4383"/>
                  </a:cubicBezTo>
                  <a:cubicBezTo>
                    <a:pt x="6859" y="4383"/>
                    <a:pt x="6716" y="4454"/>
                    <a:pt x="6597" y="4573"/>
                  </a:cubicBezTo>
                  <a:lnTo>
                    <a:pt x="6240" y="4954"/>
                  </a:lnTo>
                  <a:lnTo>
                    <a:pt x="6216" y="4978"/>
                  </a:lnTo>
                  <a:lnTo>
                    <a:pt x="5764" y="5454"/>
                  </a:lnTo>
                  <a:lnTo>
                    <a:pt x="2978" y="2239"/>
                  </a:lnTo>
                  <a:cubicBezTo>
                    <a:pt x="2930" y="2168"/>
                    <a:pt x="2835" y="2120"/>
                    <a:pt x="2763" y="2073"/>
                  </a:cubicBezTo>
                  <a:lnTo>
                    <a:pt x="2763" y="1620"/>
                  </a:lnTo>
                  <a:lnTo>
                    <a:pt x="4168" y="1620"/>
                  </a:lnTo>
                  <a:cubicBezTo>
                    <a:pt x="4264" y="1620"/>
                    <a:pt x="4359" y="1549"/>
                    <a:pt x="4383" y="1477"/>
                  </a:cubicBezTo>
                  <a:cubicBezTo>
                    <a:pt x="4430" y="1382"/>
                    <a:pt x="4406" y="1287"/>
                    <a:pt x="4335" y="1215"/>
                  </a:cubicBezTo>
                  <a:lnTo>
                    <a:pt x="3930" y="810"/>
                  </a:lnTo>
                  <a:lnTo>
                    <a:pt x="4335" y="406"/>
                  </a:lnTo>
                  <a:cubicBezTo>
                    <a:pt x="4383" y="334"/>
                    <a:pt x="4406" y="239"/>
                    <a:pt x="4383" y="144"/>
                  </a:cubicBezTo>
                  <a:cubicBezTo>
                    <a:pt x="4335" y="48"/>
                    <a:pt x="4264" y="1"/>
                    <a:pt x="41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9"/>
            <p:cNvSpPr/>
            <p:nvPr/>
          </p:nvSpPr>
          <p:spPr>
            <a:xfrm>
              <a:off x="5020425" y="3954788"/>
              <a:ext cx="89278" cy="61404"/>
            </a:xfrm>
            <a:custGeom>
              <a:rect b="b" l="l" r="r" t="t"/>
              <a:pathLst>
                <a:path extrusionOk="0" h="1835" w="2668">
                  <a:moveTo>
                    <a:pt x="929" y="477"/>
                  </a:moveTo>
                  <a:cubicBezTo>
                    <a:pt x="1096" y="477"/>
                    <a:pt x="1262" y="572"/>
                    <a:pt x="1334" y="739"/>
                  </a:cubicBezTo>
                  <a:cubicBezTo>
                    <a:pt x="1358" y="810"/>
                    <a:pt x="1405" y="858"/>
                    <a:pt x="1477" y="882"/>
                  </a:cubicBezTo>
                  <a:cubicBezTo>
                    <a:pt x="1548" y="882"/>
                    <a:pt x="1643" y="882"/>
                    <a:pt x="1691" y="810"/>
                  </a:cubicBezTo>
                  <a:cubicBezTo>
                    <a:pt x="1739" y="786"/>
                    <a:pt x="1786" y="739"/>
                    <a:pt x="1882" y="739"/>
                  </a:cubicBezTo>
                  <a:cubicBezTo>
                    <a:pt x="2048" y="739"/>
                    <a:pt x="2191" y="882"/>
                    <a:pt x="2191" y="1048"/>
                  </a:cubicBezTo>
                  <a:cubicBezTo>
                    <a:pt x="2191" y="1215"/>
                    <a:pt x="2048" y="1358"/>
                    <a:pt x="1882" y="1358"/>
                  </a:cubicBezTo>
                  <a:lnTo>
                    <a:pt x="929" y="1358"/>
                  </a:lnTo>
                  <a:cubicBezTo>
                    <a:pt x="667" y="1358"/>
                    <a:pt x="477" y="1167"/>
                    <a:pt x="477" y="906"/>
                  </a:cubicBezTo>
                  <a:cubicBezTo>
                    <a:pt x="477" y="667"/>
                    <a:pt x="667" y="477"/>
                    <a:pt x="929" y="477"/>
                  </a:cubicBezTo>
                  <a:close/>
                  <a:moveTo>
                    <a:pt x="929" y="1"/>
                  </a:moveTo>
                  <a:cubicBezTo>
                    <a:pt x="405" y="1"/>
                    <a:pt x="0" y="405"/>
                    <a:pt x="0" y="906"/>
                  </a:cubicBezTo>
                  <a:cubicBezTo>
                    <a:pt x="0" y="1406"/>
                    <a:pt x="405" y="1834"/>
                    <a:pt x="929" y="1834"/>
                  </a:cubicBezTo>
                  <a:lnTo>
                    <a:pt x="1882" y="1834"/>
                  </a:lnTo>
                  <a:cubicBezTo>
                    <a:pt x="2310" y="1834"/>
                    <a:pt x="2667" y="1477"/>
                    <a:pt x="2667" y="1048"/>
                  </a:cubicBezTo>
                  <a:cubicBezTo>
                    <a:pt x="2667" y="620"/>
                    <a:pt x="2310" y="286"/>
                    <a:pt x="1882" y="286"/>
                  </a:cubicBezTo>
                  <a:cubicBezTo>
                    <a:pt x="1786" y="286"/>
                    <a:pt x="1715" y="286"/>
                    <a:pt x="1620" y="334"/>
                  </a:cubicBezTo>
                  <a:cubicBezTo>
                    <a:pt x="1453" y="120"/>
                    <a:pt x="1191" y="1"/>
                    <a:pt x="9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9"/>
            <p:cNvSpPr/>
            <p:nvPr/>
          </p:nvSpPr>
          <p:spPr>
            <a:xfrm>
              <a:off x="4709625" y="3991463"/>
              <a:ext cx="141881" cy="76529"/>
            </a:xfrm>
            <a:custGeom>
              <a:rect b="b" l="l" r="r" t="t"/>
              <a:pathLst>
                <a:path extrusionOk="0" h="2287" w="4240">
                  <a:moveTo>
                    <a:pt x="2001" y="476"/>
                  </a:moveTo>
                  <a:cubicBezTo>
                    <a:pt x="2263" y="476"/>
                    <a:pt x="2501" y="643"/>
                    <a:pt x="2620" y="881"/>
                  </a:cubicBezTo>
                  <a:cubicBezTo>
                    <a:pt x="2644" y="953"/>
                    <a:pt x="2715" y="1000"/>
                    <a:pt x="2787" y="1024"/>
                  </a:cubicBezTo>
                  <a:cubicBezTo>
                    <a:pt x="2858" y="1024"/>
                    <a:pt x="2930" y="1024"/>
                    <a:pt x="2977" y="976"/>
                  </a:cubicBezTo>
                  <a:cubicBezTo>
                    <a:pt x="3073" y="881"/>
                    <a:pt x="3168" y="857"/>
                    <a:pt x="3287" y="857"/>
                  </a:cubicBezTo>
                  <a:cubicBezTo>
                    <a:pt x="3549" y="857"/>
                    <a:pt x="3787" y="1072"/>
                    <a:pt x="3787" y="1334"/>
                  </a:cubicBezTo>
                  <a:cubicBezTo>
                    <a:pt x="3787" y="1619"/>
                    <a:pt x="3573" y="1834"/>
                    <a:pt x="3287" y="1834"/>
                  </a:cubicBezTo>
                  <a:lnTo>
                    <a:pt x="834" y="1834"/>
                  </a:lnTo>
                  <a:cubicBezTo>
                    <a:pt x="739" y="1834"/>
                    <a:pt x="644" y="1786"/>
                    <a:pt x="572" y="1715"/>
                  </a:cubicBezTo>
                  <a:cubicBezTo>
                    <a:pt x="501" y="1643"/>
                    <a:pt x="477" y="1548"/>
                    <a:pt x="477" y="1453"/>
                  </a:cubicBezTo>
                  <a:cubicBezTo>
                    <a:pt x="477" y="1238"/>
                    <a:pt x="644" y="1072"/>
                    <a:pt x="834" y="1072"/>
                  </a:cubicBezTo>
                  <a:cubicBezTo>
                    <a:pt x="906" y="1072"/>
                    <a:pt x="953" y="1096"/>
                    <a:pt x="1001" y="1119"/>
                  </a:cubicBezTo>
                  <a:cubicBezTo>
                    <a:pt x="1037" y="1131"/>
                    <a:pt x="1072" y="1137"/>
                    <a:pt x="1108" y="1137"/>
                  </a:cubicBezTo>
                  <a:cubicBezTo>
                    <a:pt x="1144" y="1137"/>
                    <a:pt x="1179" y="1131"/>
                    <a:pt x="1215" y="1119"/>
                  </a:cubicBezTo>
                  <a:cubicBezTo>
                    <a:pt x="1263" y="1096"/>
                    <a:pt x="1310" y="1024"/>
                    <a:pt x="1334" y="976"/>
                  </a:cubicBezTo>
                  <a:cubicBezTo>
                    <a:pt x="1429" y="667"/>
                    <a:pt x="1691" y="476"/>
                    <a:pt x="2001" y="476"/>
                  </a:cubicBezTo>
                  <a:close/>
                  <a:moveTo>
                    <a:pt x="2001" y="0"/>
                  </a:moveTo>
                  <a:cubicBezTo>
                    <a:pt x="1572" y="0"/>
                    <a:pt x="1168" y="238"/>
                    <a:pt x="977" y="619"/>
                  </a:cubicBezTo>
                  <a:cubicBezTo>
                    <a:pt x="929" y="619"/>
                    <a:pt x="882" y="595"/>
                    <a:pt x="834" y="595"/>
                  </a:cubicBezTo>
                  <a:cubicBezTo>
                    <a:pt x="382" y="595"/>
                    <a:pt x="1" y="976"/>
                    <a:pt x="1" y="1453"/>
                  </a:cubicBezTo>
                  <a:cubicBezTo>
                    <a:pt x="1" y="1667"/>
                    <a:pt x="96" y="1881"/>
                    <a:pt x="239" y="2048"/>
                  </a:cubicBezTo>
                  <a:cubicBezTo>
                    <a:pt x="405" y="2215"/>
                    <a:pt x="620" y="2286"/>
                    <a:pt x="834" y="2286"/>
                  </a:cubicBezTo>
                  <a:lnTo>
                    <a:pt x="3287" y="2286"/>
                  </a:lnTo>
                  <a:cubicBezTo>
                    <a:pt x="3811" y="2286"/>
                    <a:pt x="4240" y="1858"/>
                    <a:pt x="4240" y="1334"/>
                  </a:cubicBezTo>
                  <a:cubicBezTo>
                    <a:pt x="4240" y="810"/>
                    <a:pt x="3811" y="381"/>
                    <a:pt x="3287" y="381"/>
                  </a:cubicBezTo>
                  <a:cubicBezTo>
                    <a:pt x="3168" y="381"/>
                    <a:pt x="3025" y="405"/>
                    <a:pt x="2906" y="476"/>
                  </a:cubicBezTo>
                  <a:cubicBezTo>
                    <a:pt x="2692" y="191"/>
                    <a:pt x="2358" y="0"/>
                    <a:pt x="20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9"/>
            <p:cNvSpPr/>
            <p:nvPr/>
          </p:nvSpPr>
          <p:spPr>
            <a:xfrm>
              <a:off x="4708019" y="4196889"/>
              <a:ext cx="401684" cy="147603"/>
            </a:xfrm>
            <a:custGeom>
              <a:rect b="b" l="l" r="r" t="t"/>
              <a:pathLst>
                <a:path extrusionOk="0" h="4411" w="12004">
                  <a:moveTo>
                    <a:pt x="1406" y="458"/>
                  </a:moveTo>
                  <a:cubicBezTo>
                    <a:pt x="1430" y="481"/>
                    <a:pt x="1454" y="481"/>
                    <a:pt x="1477" y="505"/>
                  </a:cubicBezTo>
                  <a:lnTo>
                    <a:pt x="1597" y="648"/>
                  </a:lnTo>
                  <a:lnTo>
                    <a:pt x="1287" y="958"/>
                  </a:lnTo>
                  <a:cubicBezTo>
                    <a:pt x="1263" y="982"/>
                    <a:pt x="1263" y="982"/>
                    <a:pt x="1239" y="982"/>
                  </a:cubicBezTo>
                  <a:cubicBezTo>
                    <a:pt x="1239" y="982"/>
                    <a:pt x="1216" y="982"/>
                    <a:pt x="1216" y="958"/>
                  </a:cubicBezTo>
                  <a:lnTo>
                    <a:pt x="1025" y="791"/>
                  </a:lnTo>
                  <a:lnTo>
                    <a:pt x="1287" y="505"/>
                  </a:lnTo>
                  <a:cubicBezTo>
                    <a:pt x="1335" y="481"/>
                    <a:pt x="1358" y="458"/>
                    <a:pt x="1382" y="458"/>
                  </a:cubicBezTo>
                  <a:close/>
                  <a:moveTo>
                    <a:pt x="7907" y="1148"/>
                  </a:moveTo>
                  <a:cubicBezTo>
                    <a:pt x="8169" y="1648"/>
                    <a:pt x="8479" y="2220"/>
                    <a:pt x="8503" y="2291"/>
                  </a:cubicBezTo>
                  <a:cubicBezTo>
                    <a:pt x="8527" y="2363"/>
                    <a:pt x="8550" y="2458"/>
                    <a:pt x="8550" y="2529"/>
                  </a:cubicBezTo>
                  <a:cubicBezTo>
                    <a:pt x="8550" y="2815"/>
                    <a:pt x="8384" y="3053"/>
                    <a:pt x="8122" y="3149"/>
                  </a:cubicBezTo>
                  <a:lnTo>
                    <a:pt x="8122" y="2577"/>
                  </a:lnTo>
                  <a:cubicBezTo>
                    <a:pt x="8122" y="2434"/>
                    <a:pt x="8026" y="2339"/>
                    <a:pt x="7907" y="2339"/>
                  </a:cubicBezTo>
                  <a:cubicBezTo>
                    <a:pt x="7765" y="2339"/>
                    <a:pt x="7669" y="2434"/>
                    <a:pt x="7669" y="2577"/>
                  </a:cubicBezTo>
                  <a:lnTo>
                    <a:pt x="7669" y="3149"/>
                  </a:lnTo>
                  <a:cubicBezTo>
                    <a:pt x="7407" y="3053"/>
                    <a:pt x="7241" y="2815"/>
                    <a:pt x="7241" y="2529"/>
                  </a:cubicBezTo>
                  <a:cubicBezTo>
                    <a:pt x="7241" y="2458"/>
                    <a:pt x="7264" y="2363"/>
                    <a:pt x="7288" y="2291"/>
                  </a:cubicBezTo>
                  <a:cubicBezTo>
                    <a:pt x="7312" y="2220"/>
                    <a:pt x="7622" y="1648"/>
                    <a:pt x="7907" y="1148"/>
                  </a:cubicBezTo>
                  <a:close/>
                  <a:moveTo>
                    <a:pt x="3240" y="2101"/>
                  </a:moveTo>
                  <a:cubicBezTo>
                    <a:pt x="3526" y="2101"/>
                    <a:pt x="3764" y="2291"/>
                    <a:pt x="3811" y="2553"/>
                  </a:cubicBezTo>
                  <a:cubicBezTo>
                    <a:pt x="3835" y="2649"/>
                    <a:pt x="3883" y="2720"/>
                    <a:pt x="3954" y="2744"/>
                  </a:cubicBezTo>
                  <a:cubicBezTo>
                    <a:pt x="3980" y="2750"/>
                    <a:pt x="4004" y="2753"/>
                    <a:pt x="4026" y="2753"/>
                  </a:cubicBezTo>
                  <a:cubicBezTo>
                    <a:pt x="4088" y="2753"/>
                    <a:pt x="4140" y="2731"/>
                    <a:pt x="4192" y="2696"/>
                  </a:cubicBezTo>
                  <a:cubicBezTo>
                    <a:pt x="4264" y="2625"/>
                    <a:pt x="4335" y="2601"/>
                    <a:pt x="4407" y="2601"/>
                  </a:cubicBezTo>
                  <a:cubicBezTo>
                    <a:pt x="4478" y="2601"/>
                    <a:pt x="4550" y="2625"/>
                    <a:pt x="4621" y="2672"/>
                  </a:cubicBezTo>
                  <a:cubicBezTo>
                    <a:pt x="4656" y="2707"/>
                    <a:pt x="4703" y="2729"/>
                    <a:pt x="4755" y="2729"/>
                  </a:cubicBezTo>
                  <a:cubicBezTo>
                    <a:pt x="4773" y="2729"/>
                    <a:pt x="4792" y="2726"/>
                    <a:pt x="4812" y="2720"/>
                  </a:cubicBezTo>
                  <a:cubicBezTo>
                    <a:pt x="4883" y="2696"/>
                    <a:pt x="4954" y="2672"/>
                    <a:pt x="4978" y="2601"/>
                  </a:cubicBezTo>
                  <a:cubicBezTo>
                    <a:pt x="5050" y="2458"/>
                    <a:pt x="5216" y="2363"/>
                    <a:pt x="5383" y="2363"/>
                  </a:cubicBezTo>
                  <a:cubicBezTo>
                    <a:pt x="5621" y="2363"/>
                    <a:pt x="5812" y="2553"/>
                    <a:pt x="5812" y="2791"/>
                  </a:cubicBezTo>
                  <a:cubicBezTo>
                    <a:pt x="5836" y="3053"/>
                    <a:pt x="5621" y="3268"/>
                    <a:pt x="5383" y="3268"/>
                  </a:cubicBezTo>
                  <a:lnTo>
                    <a:pt x="2025" y="3268"/>
                  </a:lnTo>
                  <a:cubicBezTo>
                    <a:pt x="1859" y="3268"/>
                    <a:pt x="1739" y="3125"/>
                    <a:pt x="1739" y="2982"/>
                  </a:cubicBezTo>
                  <a:cubicBezTo>
                    <a:pt x="1739" y="2815"/>
                    <a:pt x="1859" y="2696"/>
                    <a:pt x="2025" y="2696"/>
                  </a:cubicBezTo>
                  <a:cubicBezTo>
                    <a:pt x="2097" y="2696"/>
                    <a:pt x="2192" y="2744"/>
                    <a:pt x="2240" y="2815"/>
                  </a:cubicBezTo>
                  <a:cubicBezTo>
                    <a:pt x="2293" y="2869"/>
                    <a:pt x="2360" y="2896"/>
                    <a:pt x="2430" y="2896"/>
                  </a:cubicBezTo>
                  <a:cubicBezTo>
                    <a:pt x="2454" y="2896"/>
                    <a:pt x="2478" y="2893"/>
                    <a:pt x="2502" y="2887"/>
                  </a:cubicBezTo>
                  <a:cubicBezTo>
                    <a:pt x="2597" y="2863"/>
                    <a:pt x="2668" y="2768"/>
                    <a:pt x="2668" y="2672"/>
                  </a:cubicBezTo>
                  <a:cubicBezTo>
                    <a:pt x="2668" y="2363"/>
                    <a:pt x="2930" y="2101"/>
                    <a:pt x="3240" y="2101"/>
                  </a:cubicBezTo>
                  <a:close/>
                  <a:moveTo>
                    <a:pt x="9312" y="2220"/>
                  </a:moveTo>
                  <a:cubicBezTo>
                    <a:pt x="9479" y="2529"/>
                    <a:pt x="9670" y="2839"/>
                    <a:pt x="9693" y="2887"/>
                  </a:cubicBezTo>
                  <a:cubicBezTo>
                    <a:pt x="9693" y="2934"/>
                    <a:pt x="9717" y="2982"/>
                    <a:pt x="9717" y="3030"/>
                  </a:cubicBezTo>
                  <a:cubicBezTo>
                    <a:pt x="9717" y="3149"/>
                    <a:pt x="9646" y="3268"/>
                    <a:pt x="9551" y="3339"/>
                  </a:cubicBezTo>
                  <a:lnTo>
                    <a:pt x="9551" y="3053"/>
                  </a:lnTo>
                  <a:cubicBezTo>
                    <a:pt x="9551" y="2934"/>
                    <a:pt x="9455" y="2815"/>
                    <a:pt x="9312" y="2815"/>
                  </a:cubicBezTo>
                  <a:cubicBezTo>
                    <a:pt x="9193" y="2815"/>
                    <a:pt x="9098" y="2911"/>
                    <a:pt x="9098" y="3053"/>
                  </a:cubicBezTo>
                  <a:lnTo>
                    <a:pt x="9098" y="3339"/>
                  </a:lnTo>
                  <a:cubicBezTo>
                    <a:pt x="9003" y="3268"/>
                    <a:pt x="8931" y="3149"/>
                    <a:pt x="8931" y="3030"/>
                  </a:cubicBezTo>
                  <a:cubicBezTo>
                    <a:pt x="8931" y="2982"/>
                    <a:pt x="8955" y="2934"/>
                    <a:pt x="8955" y="2887"/>
                  </a:cubicBezTo>
                  <a:cubicBezTo>
                    <a:pt x="8979" y="2839"/>
                    <a:pt x="9146" y="2529"/>
                    <a:pt x="9312" y="2220"/>
                  </a:cubicBezTo>
                  <a:close/>
                  <a:moveTo>
                    <a:pt x="1342" y="1"/>
                  </a:moveTo>
                  <a:cubicBezTo>
                    <a:pt x="1197" y="1"/>
                    <a:pt x="1057" y="68"/>
                    <a:pt x="954" y="172"/>
                  </a:cubicBezTo>
                  <a:lnTo>
                    <a:pt x="525" y="624"/>
                  </a:lnTo>
                  <a:lnTo>
                    <a:pt x="72" y="1077"/>
                  </a:lnTo>
                  <a:cubicBezTo>
                    <a:pt x="1" y="1148"/>
                    <a:pt x="1" y="1315"/>
                    <a:pt x="96" y="1386"/>
                  </a:cubicBezTo>
                  <a:cubicBezTo>
                    <a:pt x="132" y="1434"/>
                    <a:pt x="191" y="1458"/>
                    <a:pt x="251" y="1458"/>
                  </a:cubicBezTo>
                  <a:cubicBezTo>
                    <a:pt x="311" y="1458"/>
                    <a:pt x="370" y="1434"/>
                    <a:pt x="406" y="1386"/>
                  </a:cubicBezTo>
                  <a:lnTo>
                    <a:pt x="692" y="1101"/>
                  </a:lnTo>
                  <a:lnTo>
                    <a:pt x="882" y="1291"/>
                  </a:lnTo>
                  <a:cubicBezTo>
                    <a:pt x="977" y="1386"/>
                    <a:pt x="1120" y="1458"/>
                    <a:pt x="1239" y="1458"/>
                  </a:cubicBezTo>
                  <a:cubicBezTo>
                    <a:pt x="1382" y="1458"/>
                    <a:pt x="1501" y="1386"/>
                    <a:pt x="1620" y="1291"/>
                  </a:cubicBezTo>
                  <a:lnTo>
                    <a:pt x="1906" y="1005"/>
                  </a:lnTo>
                  <a:lnTo>
                    <a:pt x="2621" y="1839"/>
                  </a:lnTo>
                  <a:cubicBezTo>
                    <a:pt x="2478" y="1958"/>
                    <a:pt x="2359" y="2101"/>
                    <a:pt x="2287" y="2268"/>
                  </a:cubicBezTo>
                  <a:cubicBezTo>
                    <a:pt x="2192" y="2244"/>
                    <a:pt x="2120" y="2220"/>
                    <a:pt x="2025" y="2220"/>
                  </a:cubicBezTo>
                  <a:cubicBezTo>
                    <a:pt x="1739" y="2220"/>
                    <a:pt x="1477" y="2387"/>
                    <a:pt x="1358" y="2625"/>
                  </a:cubicBezTo>
                  <a:lnTo>
                    <a:pt x="263" y="2625"/>
                  </a:lnTo>
                  <a:cubicBezTo>
                    <a:pt x="120" y="2625"/>
                    <a:pt x="25" y="2744"/>
                    <a:pt x="25" y="2863"/>
                  </a:cubicBezTo>
                  <a:cubicBezTo>
                    <a:pt x="25" y="2982"/>
                    <a:pt x="120" y="3101"/>
                    <a:pt x="263" y="3101"/>
                  </a:cubicBezTo>
                  <a:lnTo>
                    <a:pt x="1287" y="3101"/>
                  </a:lnTo>
                  <a:cubicBezTo>
                    <a:pt x="1335" y="3458"/>
                    <a:pt x="1644" y="3720"/>
                    <a:pt x="2025" y="3720"/>
                  </a:cubicBezTo>
                  <a:lnTo>
                    <a:pt x="5383" y="3720"/>
                  </a:lnTo>
                  <a:cubicBezTo>
                    <a:pt x="5788" y="3720"/>
                    <a:pt x="6121" y="3458"/>
                    <a:pt x="6264" y="3101"/>
                  </a:cubicBezTo>
                  <a:lnTo>
                    <a:pt x="6931" y="3101"/>
                  </a:lnTo>
                  <a:cubicBezTo>
                    <a:pt x="7098" y="3363"/>
                    <a:pt x="7360" y="3553"/>
                    <a:pt x="7669" y="3625"/>
                  </a:cubicBezTo>
                  <a:lnTo>
                    <a:pt x="7669" y="4173"/>
                  </a:lnTo>
                  <a:cubicBezTo>
                    <a:pt x="7669" y="4292"/>
                    <a:pt x="7765" y="4411"/>
                    <a:pt x="7907" y="4411"/>
                  </a:cubicBezTo>
                  <a:cubicBezTo>
                    <a:pt x="8026" y="4411"/>
                    <a:pt x="8146" y="4292"/>
                    <a:pt x="8146" y="4173"/>
                  </a:cubicBezTo>
                  <a:lnTo>
                    <a:pt x="8146" y="3625"/>
                  </a:lnTo>
                  <a:cubicBezTo>
                    <a:pt x="8288" y="3601"/>
                    <a:pt x="8455" y="3530"/>
                    <a:pt x="8574" y="3434"/>
                  </a:cubicBezTo>
                  <a:cubicBezTo>
                    <a:pt x="8693" y="3625"/>
                    <a:pt x="8860" y="3792"/>
                    <a:pt x="9098" y="3839"/>
                  </a:cubicBezTo>
                  <a:lnTo>
                    <a:pt x="9098" y="4173"/>
                  </a:lnTo>
                  <a:cubicBezTo>
                    <a:pt x="9098" y="4292"/>
                    <a:pt x="9193" y="4411"/>
                    <a:pt x="9336" y="4411"/>
                  </a:cubicBezTo>
                  <a:cubicBezTo>
                    <a:pt x="9455" y="4411"/>
                    <a:pt x="9574" y="4292"/>
                    <a:pt x="9574" y="4173"/>
                  </a:cubicBezTo>
                  <a:lnTo>
                    <a:pt x="9574" y="3839"/>
                  </a:lnTo>
                  <a:cubicBezTo>
                    <a:pt x="9908" y="3744"/>
                    <a:pt x="10146" y="3458"/>
                    <a:pt x="10170" y="3101"/>
                  </a:cubicBezTo>
                  <a:lnTo>
                    <a:pt x="11765" y="3101"/>
                  </a:lnTo>
                  <a:cubicBezTo>
                    <a:pt x="11884" y="3101"/>
                    <a:pt x="12003" y="3006"/>
                    <a:pt x="12003" y="2863"/>
                  </a:cubicBezTo>
                  <a:cubicBezTo>
                    <a:pt x="12003" y="2744"/>
                    <a:pt x="11884" y="2625"/>
                    <a:pt x="11765" y="2625"/>
                  </a:cubicBezTo>
                  <a:lnTo>
                    <a:pt x="10075" y="2625"/>
                  </a:lnTo>
                  <a:cubicBezTo>
                    <a:pt x="10027" y="2529"/>
                    <a:pt x="9884" y="2268"/>
                    <a:pt x="9527" y="1601"/>
                  </a:cubicBezTo>
                  <a:cubicBezTo>
                    <a:pt x="9479" y="1529"/>
                    <a:pt x="9408" y="1482"/>
                    <a:pt x="9312" y="1482"/>
                  </a:cubicBezTo>
                  <a:cubicBezTo>
                    <a:pt x="9241" y="1482"/>
                    <a:pt x="9146" y="1529"/>
                    <a:pt x="9122" y="1601"/>
                  </a:cubicBezTo>
                  <a:cubicBezTo>
                    <a:pt x="9027" y="1767"/>
                    <a:pt x="8955" y="1910"/>
                    <a:pt x="8884" y="2029"/>
                  </a:cubicBezTo>
                  <a:cubicBezTo>
                    <a:pt x="8765" y="1767"/>
                    <a:pt x="8407" y="1101"/>
                    <a:pt x="8098" y="553"/>
                  </a:cubicBezTo>
                  <a:cubicBezTo>
                    <a:pt x="8050" y="481"/>
                    <a:pt x="7979" y="434"/>
                    <a:pt x="7884" y="434"/>
                  </a:cubicBezTo>
                  <a:cubicBezTo>
                    <a:pt x="7812" y="434"/>
                    <a:pt x="7741" y="481"/>
                    <a:pt x="7693" y="553"/>
                  </a:cubicBezTo>
                  <a:cubicBezTo>
                    <a:pt x="7312" y="1220"/>
                    <a:pt x="6883" y="2053"/>
                    <a:pt x="6836" y="2125"/>
                  </a:cubicBezTo>
                  <a:cubicBezTo>
                    <a:pt x="6788" y="2244"/>
                    <a:pt x="6764" y="2387"/>
                    <a:pt x="6764" y="2529"/>
                  </a:cubicBezTo>
                  <a:cubicBezTo>
                    <a:pt x="6764" y="2553"/>
                    <a:pt x="6764" y="2601"/>
                    <a:pt x="6788" y="2625"/>
                  </a:cubicBezTo>
                  <a:lnTo>
                    <a:pt x="6264" y="2625"/>
                  </a:lnTo>
                  <a:cubicBezTo>
                    <a:pt x="6193" y="2220"/>
                    <a:pt x="5812" y="1886"/>
                    <a:pt x="5383" y="1886"/>
                  </a:cubicBezTo>
                  <a:cubicBezTo>
                    <a:pt x="5121" y="1886"/>
                    <a:pt x="4859" y="2006"/>
                    <a:pt x="4692" y="2196"/>
                  </a:cubicBezTo>
                  <a:cubicBezTo>
                    <a:pt x="4601" y="2157"/>
                    <a:pt x="4502" y="2139"/>
                    <a:pt x="4403" y="2139"/>
                  </a:cubicBezTo>
                  <a:cubicBezTo>
                    <a:pt x="4323" y="2139"/>
                    <a:pt x="4243" y="2151"/>
                    <a:pt x="4169" y="2172"/>
                  </a:cubicBezTo>
                  <a:cubicBezTo>
                    <a:pt x="3978" y="1839"/>
                    <a:pt x="3621" y="1625"/>
                    <a:pt x="3240" y="1625"/>
                  </a:cubicBezTo>
                  <a:cubicBezTo>
                    <a:pt x="3168" y="1625"/>
                    <a:pt x="3121" y="1648"/>
                    <a:pt x="3049" y="1648"/>
                  </a:cubicBezTo>
                  <a:lnTo>
                    <a:pt x="2597" y="1124"/>
                  </a:lnTo>
                  <a:lnTo>
                    <a:pt x="3121" y="529"/>
                  </a:lnTo>
                  <a:cubicBezTo>
                    <a:pt x="3216" y="434"/>
                    <a:pt x="3216" y="291"/>
                    <a:pt x="3121" y="196"/>
                  </a:cubicBezTo>
                  <a:cubicBezTo>
                    <a:pt x="3079" y="154"/>
                    <a:pt x="3023" y="135"/>
                    <a:pt x="2968" y="135"/>
                  </a:cubicBezTo>
                  <a:cubicBezTo>
                    <a:pt x="2898" y="135"/>
                    <a:pt x="2827" y="166"/>
                    <a:pt x="2787" y="219"/>
                  </a:cubicBezTo>
                  <a:lnTo>
                    <a:pt x="2311" y="767"/>
                  </a:lnTo>
                  <a:lnTo>
                    <a:pt x="1835" y="196"/>
                  </a:lnTo>
                  <a:cubicBezTo>
                    <a:pt x="1716" y="77"/>
                    <a:pt x="1573" y="5"/>
                    <a:pt x="1406" y="5"/>
                  </a:cubicBezTo>
                  <a:cubicBezTo>
                    <a:pt x="1385" y="2"/>
                    <a:pt x="1363" y="1"/>
                    <a:pt x="13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9"/>
            <p:cNvSpPr/>
            <p:nvPr/>
          </p:nvSpPr>
          <p:spPr>
            <a:xfrm>
              <a:off x="4818813" y="4179321"/>
              <a:ext cx="16765" cy="15828"/>
            </a:xfrm>
            <a:custGeom>
              <a:rect b="b" l="l" r="r" t="t"/>
              <a:pathLst>
                <a:path extrusionOk="0" h="473" w="501">
                  <a:moveTo>
                    <a:pt x="219" y="0"/>
                  </a:moveTo>
                  <a:cubicBezTo>
                    <a:pt x="201" y="0"/>
                    <a:pt x="184" y="2"/>
                    <a:pt x="167" y="6"/>
                  </a:cubicBezTo>
                  <a:cubicBezTo>
                    <a:pt x="95" y="30"/>
                    <a:pt x="0" y="125"/>
                    <a:pt x="0" y="221"/>
                  </a:cubicBezTo>
                  <a:cubicBezTo>
                    <a:pt x="0" y="316"/>
                    <a:pt x="48" y="411"/>
                    <a:pt x="143" y="459"/>
                  </a:cubicBezTo>
                  <a:cubicBezTo>
                    <a:pt x="169" y="467"/>
                    <a:pt x="202" y="473"/>
                    <a:pt x="236" y="473"/>
                  </a:cubicBezTo>
                  <a:cubicBezTo>
                    <a:pt x="295" y="473"/>
                    <a:pt x="360" y="456"/>
                    <a:pt x="405" y="411"/>
                  </a:cubicBezTo>
                  <a:cubicBezTo>
                    <a:pt x="476" y="316"/>
                    <a:pt x="500" y="197"/>
                    <a:pt x="429" y="101"/>
                  </a:cubicBezTo>
                  <a:cubicBezTo>
                    <a:pt x="390" y="43"/>
                    <a:pt x="302"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69"/>
          <p:cNvGrpSpPr/>
          <p:nvPr/>
        </p:nvGrpSpPr>
        <p:grpSpPr>
          <a:xfrm>
            <a:off x="713199" y="1493186"/>
            <a:ext cx="403290" cy="308457"/>
            <a:chOff x="713199" y="1493186"/>
            <a:chExt cx="403290" cy="308457"/>
          </a:xfrm>
        </p:grpSpPr>
        <p:sp>
          <p:nvSpPr>
            <p:cNvPr id="1355" name="Google Shape;1355;p69"/>
            <p:cNvSpPr/>
            <p:nvPr/>
          </p:nvSpPr>
          <p:spPr>
            <a:xfrm>
              <a:off x="716411" y="1493186"/>
              <a:ext cx="396096" cy="251872"/>
            </a:xfrm>
            <a:custGeom>
              <a:rect b="b" l="l" r="r" t="t"/>
              <a:pathLst>
                <a:path extrusionOk="0" h="7527" w="11837">
                  <a:moveTo>
                    <a:pt x="5978" y="835"/>
                  </a:moveTo>
                  <a:cubicBezTo>
                    <a:pt x="6025" y="835"/>
                    <a:pt x="6097" y="882"/>
                    <a:pt x="6097" y="954"/>
                  </a:cubicBezTo>
                  <a:cubicBezTo>
                    <a:pt x="6097" y="1025"/>
                    <a:pt x="6049" y="1073"/>
                    <a:pt x="5978" y="1073"/>
                  </a:cubicBezTo>
                  <a:cubicBezTo>
                    <a:pt x="5906" y="1073"/>
                    <a:pt x="5859" y="1025"/>
                    <a:pt x="5859" y="954"/>
                  </a:cubicBezTo>
                  <a:cubicBezTo>
                    <a:pt x="5859" y="882"/>
                    <a:pt x="5906" y="835"/>
                    <a:pt x="5978" y="835"/>
                  </a:cubicBezTo>
                  <a:close/>
                  <a:moveTo>
                    <a:pt x="7121" y="477"/>
                  </a:moveTo>
                  <a:lnTo>
                    <a:pt x="7668" y="739"/>
                  </a:lnTo>
                  <a:cubicBezTo>
                    <a:pt x="7668" y="739"/>
                    <a:pt x="7668" y="763"/>
                    <a:pt x="7668" y="763"/>
                  </a:cubicBezTo>
                  <a:lnTo>
                    <a:pt x="7668" y="1120"/>
                  </a:lnTo>
                  <a:lnTo>
                    <a:pt x="7145" y="1525"/>
                  </a:lnTo>
                  <a:lnTo>
                    <a:pt x="7097" y="1573"/>
                  </a:lnTo>
                  <a:lnTo>
                    <a:pt x="6621" y="977"/>
                  </a:lnTo>
                  <a:lnTo>
                    <a:pt x="7097" y="477"/>
                  </a:lnTo>
                  <a:close/>
                  <a:moveTo>
                    <a:pt x="3430" y="3502"/>
                  </a:moveTo>
                  <a:cubicBezTo>
                    <a:pt x="3596" y="3526"/>
                    <a:pt x="3787" y="3573"/>
                    <a:pt x="3953" y="3668"/>
                  </a:cubicBezTo>
                  <a:cubicBezTo>
                    <a:pt x="4120" y="3740"/>
                    <a:pt x="4287" y="3859"/>
                    <a:pt x="4406" y="4002"/>
                  </a:cubicBezTo>
                  <a:cubicBezTo>
                    <a:pt x="4596" y="4169"/>
                    <a:pt x="4715" y="4407"/>
                    <a:pt x="4811" y="4645"/>
                  </a:cubicBezTo>
                  <a:cubicBezTo>
                    <a:pt x="4811" y="4659"/>
                    <a:pt x="4811" y="4673"/>
                    <a:pt x="4816" y="4687"/>
                  </a:cubicBezTo>
                  <a:lnTo>
                    <a:pt x="4816" y="4687"/>
                  </a:lnTo>
                  <a:cubicBezTo>
                    <a:pt x="4530" y="4249"/>
                    <a:pt x="4109" y="3927"/>
                    <a:pt x="3596" y="3788"/>
                  </a:cubicBezTo>
                  <a:cubicBezTo>
                    <a:pt x="3406" y="3740"/>
                    <a:pt x="3215" y="3692"/>
                    <a:pt x="3025" y="3692"/>
                  </a:cubicBezTo>
                  <a:lnTo>
                    <a:pt x="1239" y="3692"/>
                  </a:lnTo>
                  <a:cubicBezTo>
                    <a:pt x="1191" y="3692"/>
                    <a:pt x="1143" y="3692"/>
                    <a:pt x="1096" y="3668"/>
                  </a:cubicBezTo>
                  <a:lnTo>
                    <a:pt x="881" y="3502"/>
                  </a:lnTo>
                  <a:close/>
                  <a:moveTo>
                    <a:pt x="7954" y="1501"/>
                  </a:moveTo>
                  <a:lnTo>
                    <a:pt x="9978" y="2192"/>
                  </a:lnTo>
                  <a:cubicBezTo>
                    <a:pt x="10360" y="2335"/>
                    <a:pt x="10669" y="2644"/>
                    <a:pt x="10764" y="3025"/>
                  </a:cubicBezTo>
                  <a:cubicBezTo>
                    <a:pt x="10764" y="3049"/>
                    <a:pt x="10764" y="3049"/>
                    <a:pt x="10764" y="3073"/>
                  </a:cubicBezTo>
                  <a:cubicBezTo>
                    <a:pt x="10693" y="3002"/>
                    <a:pt x="10598" y="2954"/>
                    <a:pt x="10526" y="2906"/>
                  </a:cubicBezTo>
                  <a:cubicBezTo>
                    <a:pt x="10431" y="2859"/>
                    <a:pt x="10336" y="2811"/>
                    <a:pt x="10217" y="2763"/>
                  </a:cubicBezTo>
                  <a:cubicBezTo>
                    <a:pt x="10145" y="2740"/>
                    <a:pt x="10026" y="2716"/>
                    <a:pt x="9931" y="2692"/>
                  </a:cubicBezTo>
                  <a:cubicBezTo>
                    <a:pt x="9915" y="2689"/>
                    <a:pt x="9900" y="2687"/>
                    <a:pt x="9884" y="2687"/>
                  </a:cubicBezTo>
                  <a:cubicBezTo>
                    <a:pt x="9777" y="2687"/>
                    <a:pt x="9666" y="2755"/>
                    <a:pt x="9645" y="2859"/>
                  </a:cubicBezTo>
                  <a:cubicBezTo>
                    <a:pt x="9621" y="2978"/>
                    <a:pt x="9693" y="3121"/>
                    <a:pt x="9836" y="3145"/>
                  </a:cubicBezTo>
                  <a:cubicBezTo>
                    <a:pt x="9907" y="3168"/>
                    <a:pt x="10002" y="3192"/>
                    <a:pt x="10074" y="3216"/>
                  </a:cubicBezTo>
                  <a:cubicBezTo>
                    <a:pt x="10145" y="3240"/>
                    <a:pt x="10217" y="3264"/>
                    <a:pt x="10288" y="3311"/>
                  </a:cubicBezTo>
                  <a:cubicBezTo>
                    <a:pt x="10407" y="3383"/>
                    <a:pt x="10502" y="3454"/>
                    <a:pt x="10574" y="3526"/>
                  </a:cubicBezTo>
                  <a:lnTo>
                    <a:pt x="8621" y="3526"/>
                  </a:lnTo>
                  <a:cubicBezTo>
                    <a:pt x="8216" y="3526"/>
                    <a:pt x="7788" y="3549"/>
                    <a:pt x="7478" y="3954"/>
                  </a:cubicBezTo>
                  <a:cubicBezTo>
                    <a:pt x="7264" y="4240"/>
                    <a:pt x="6978" y="4692"/>
                    <a:pt x="6716" y="5240"/>
                  </a:cubicBezTo>
                  <a:lnTo>
                    <a:pt x="6716" y="5121"/>
                  </a:lnTo>
                  <a:cubicBezTo>
                    <a:pt x="6716" y="4669"/>
                    <a:pt x="6883" y="4240"/>
                    <a:pt x="7192" y="3883"/>
                  </a:cubicBezTo>
                  <a:cubicBezTo>
                    <a:pt x="7192" y="3883"/>
                    <a:pt x="7192" y="3859"/>
                    <a:pt x="7216" y="3859"/>
                  </a:cubicBezTo>
                  <a:cubicBezTo>
                    <a:pt x="7216" y="3859"/>
                    <a:pt x="7216" y="3835"/>
                    <a:pt x="7240" y="3811"/>
                  </a:cubicBezTo>
                  <a:lnTo>
                    <a:pt x="7264" y="3811"/>
                  </a:lnTo>
                  <a:cubicBezTo>
                    <a:pt x="7454" y="3573"/>
                    <a:pt x="7645" y="3406"/>
                    <a:pt x="7788" y="3287"/>
                  </a:cubicBezTo>
                  <a:cubicBezTo>
                    <a:pt x="7835" y="3264"/>
                    <a:pt x="7883" y="3216"/>
                    <a:pt x="7954" y="3192"/>
                  </a:cubicBezTo>
                  <a:cubicBezTo>
                    <a:pt x="7978" y="3192"/>
                    <a:pt x="8050" y="3168"/>
                    <a:pt x="8169" y="3145"/>
                  </a:cubicBezTo>
                  <a:cubicBezTo>
                    <a:pt x="8288" y="3121"/>
                    <a:pt x="8359" y="2978"/>
                    <a:pt x="8335" y="2859"/>
                  </a:cubicBezTo>
                  <a:cubicBezTo>
                    <a:pt x="8316" y="2761"/>
                    <a:pt x="8232" y="2680"/>
                    <a:pt x="8137" y="2680"/>
                  </a:cubicBezTo>
                  <a:cubicBezTo>
                    <a:pt x="8116" y="2680"/>
                    <a:pt x="8095" y="2683"/>
                    <a:pt x="8073" y="2692"/>
                  </a:cubicBezTo>
                  <a:cubicBezTo>
                    <a:pt x="7930" y="2716"/>
                    <a:pt x="7835" y="2740"/>
                    <a:pt x="7764" y="2763"/>
                  </a:cubicBezTo>
                  <a:cubicBezTo>
                    <a:pt x="7716" y="2787"/>
                    <a:pt x="7692" y="2811"/>
                    <a:pt x="7645" y="2835"/>
                  </a:cubicBezTo>
                  <a:lnTo>
                    <a:pt x="7168" y="2240"/>
                  </a:lnTo>
                  <a:cubicBezTo>
                    <a:pt x="7145" y="2216"/>
                    <a:pt x="7145" y="2168"/>
                    <a:pt x="7145" y="2168"/>
                  </a:cubicBezTo>
                  <a:cubicBezTo>
                    <a:pt x="7145" y="2144"/>
                    <a:pt x="7168" y="2121"/>
                    <a:pt x="7192" y="2097"/>
                  </a:cubicBezTo>
                  <a:lnTo>
                    <a:pt x="7954" y="1501"/>
                  </a:lnTo>
                  <a:close/>
                  <a:moveTo>
                    <a:pt x="6716" y="3716"/>
                  </a:moveTo>
                  <a:cubicBezTo>
                    <a:pt x="6502" y="4026"/>
                    <a:pt x="6335" y="4407"/>
                    <a:pt x="6287" y="4812"/>
                  </a:cubicBezTo>
                  <a:cubicBezTo>
                    <a:pt x="6263" y="4907"/>
                    <a:pt x="6263" y="5026"/>
                    <a:pt x="6263" y="5121"/>
                  </a:cubicBezTo>
                  <a:lnTo>
                    <a:pt x="6263" y="7050"/>
                  </a:lnTo>
                  <a:lnTo>
                    <a:pt x="5835" y="7050"/>
                  </a:lnTo>
                  <a:lnTo>
                    <a:pt x="5287" y="4645"/>
                  </a:lnTo>
                  <a:cubicBezTo>
                    <a:pt x="5287" y="4597"/>
                    <a:pt x="5263" y="4526"/>
                    <a:pt x="5239" y="4478"/>
                  </a:cubicBezTo>
                  <a:cubicBezTo>
                    <a:pt x="5192" y="4335"/>
                    <a:pt x="5120" y="4192"/>
                    <a:pt x="5049" y="4073"/>
                  </a:cubicBezTo>
                  <a:lnTo>
                    <a:pt x="5525" y="4073"/>
                  </a:lnTo>
                  <a:cubicBezTo>
                    <a:pt x="5740" y="4073"/>
                    <a:pt x="5930" y="4026"/>
                    <a:pt x="6121" y="3954"/>
                  </a:cubicBezTo>
                  <a:lnTo>
                    <a:pt x="6716" y="3716"/>
                  </a:lnTo>
                  <a:close/>
                  <a:moveTo>
                    <a:pt x="7127" y="0"/>
                  </a:moveTo>
                  <a:cubicBezTo>
                    <a:pt x="6990" y="0"/>
                    <a:pt x="6849" y="58"/>
                    <a:pt x="6740" y="168"/>
                  </a:cubicBezTo>
                  <a:lnTo>
                    <a:pt x="6383" y="549"/>
                  </a:lnTo>
                  <a:cubicBezTo>
                    <a:pt x="6287" y="430"/>
                    <a:pt x="6144" y="358"/>
                    <a:pt x="5978" y="358"/>
                  </a:cubicBezTo>
                  <a:cubicBezTo>
                    <a:pt x="5644" y="358"/>
                    <a:pt x="5382" y="620"/>
                    <a:pt x="5382" y="954"/>
                  </a:cubicBezTo>
                  <a:cubicBezTo>
                    <a:pt x="5382" y="1263"/>
                    <a:pt x="5644" y="1525"/>
                    <a:pt x="5978" y="1525"/>
                  </a:cubicBezTo>
                  <a:cubicBezTo>
                    <a:pt x="6121" y="1525"/>
                    <a:pt x="6240" y="1478"/>
                    <a:pt x="6359" y="1382"/>
                  </a:cubicBezTo>
                  <a:lnTo>
                    <a:pt x="6740" y="1906"/>
                  </a:lnTo>
                  <a:cubicBezTo>
                    <a:pt x="6740" y="1930"/>
                    <a:pt x="6716" y="1954"/>
                    <a:pt x="6716" y="1954"/>
                  </a:cubicBezTo>
                  <a:cubicBezTo>
                    <a:pt x="6644" y="1954"/>
                    <a:pt x="6573" y="1978"/>
                    <a:pt x="6502" y="1978"/>
                  </a:cubicBezTo>
                  <a:lnTo>
                    <a:pt x="5025" y="2216"/>
                  </a:lnTo>
                  <a:cubicBezTo>
                    <a:pt x="4954" y="2240"/>
                    <a:pt x="4882" y="2240"/>
                    <a:pt x="4835" y="2240"/>
                  </a:cubicBezTo>
                  <a:lnTo>
                    <a:pt x="3715" y="2240"/>
                  </a:lnTo>
                  <a:cubicBezTo>
                    <a:pt x="3596" y="2240"/>
                    <a:pt x="3477" y="2335"/>
                    <a:pt x="3477" y="2478"/>
                  </a:cubicBezTo>
                  <a:cubicBezTo>
                    <a:pt x="3477" y="2597"/>
                    <a:pt x="3596" y="2716"/>
                    <a:pt x="3715" y="2716"/>
                  </a:cubicBezTo>
                  <a:lnTo>
                    <a:pt x="4835" y="2716"/>
                  </a:lnTo>
                  <a:cubicBezTo>
                    <a:pt x="4930" y="2716"/>
                    <a:pt x="5001" y="2692"/>
                    <a:pt x="5097" y="2692"/>
                  </a:cubicBezTo>
                  <a:lnTo>
                    <a:pt x="6573" y="2454"/>
                  </a:lnTo>
                  <a:cubicBezTo>
                    <a:pt x="6692" y="2430"/>
                    <a:pt x="6716" y="2430"/>
                    <a:pt x="6716" y="2430"/>
                  </a:cubicBezTo>
                  <a:cubicBezTo>
                    <a:pt x="6716" y="2430"/>
                    <a:pt x="6740" y="2430"/>
                    <a:pt x="6740" y="2454"/>
                  </a:cubicBezTo>
                  <a:lnTo>
                    <a:pt x="7216" y="3025"/>
                  </a:lnTo>
                  <a:lnTo>
                    <a:pt x="5954" y="3502"/>
                  </a:lnTo>
                  <a:cubicBezTo>
                    <a:pt x="5835" y="3549"/>
                    <a:pt x="5740" y="3573"/>
                    <a:pt x="5620" y="3597"/>
                  </a:cubicBezTo>
                  <a:lnTo>
                    <a:pt x="4668" y="3597"/>
                  </a:lnTo>
                  <a:cubicBezTo>
                    <a:pt x="4501" y="3430"/>
                    <a:pt x="4311" y="3311"/>
                    <a:pt x="4073" y="3216"/>
                  </a:cubicBezTo>
                  <a:cubicBezTo>
                    <a:pt x="3906" y="3121"/>
                    <a:pt x="3691" y="3073"/>
                    <a:pt x="3501" y="3049"/>
                  </a:cubicBezTo>
                  <a:cubicBezTo>
                    <a:pt x="3382" y="3025"/>
                    <a:pt x="3287" y="3025"/>
                    <a:pt x="3168" y="3025"/>
                  </a:cubicBezTo>
                  <a:lnTo>
                    <a:pt x="1405" y="3025"/>
                  </a:lnTo>
                  <a:lnTo>
                    <a:pt x="1405" y="2740"/>
                  </a:lnTo>
                  <a:cubicBezTo>
                    <a:pt x="1405" y="2716"/>
                    <a:pt x="1405" y="2716"/>
                    <a:pt x="1429" y="2716"/>
                  </a:cubicBezTo>
                  <a:lnTo>
                    <a:pt x="1929" y="2716"/>
                  </a:lnTo>
                  <a:cubicBezTo>
                    <a:pt x="2072" y="2716"/>
                    <a:pt x="2167" y="2597"/>
                    <a:pt x="2167" y="2478"/>
                  </a:cubicBezTo>
                  <a:cubicBezTo>
                    <a:pt x="2167" y="2359"/>
                    <a:pt x="2072" y="2240"/>
                    <a:pt x="1929" y="2240"/>
                  </a:cubicBezTo>
                  <a:lnTo>
                    <a:pt x="1429" y="2240"/>
                  </a:lnTo>
                  <a:cubicBezTo>
                    <a:pt x="1167" y="2240"/>
                    <a:pt x="929" y="2454"/>
                    <a:pt x="929" y="2740"/>
                  </a:cubicBezTo>
                  <a:lnTo>
                    <a:pt x="929" y="3025"/>
                  </a:lnTo>
                  <a:lnTo>
                    <a:pt x="524" y="3025"/>
                  </a:lnTo>
                  <a:cubicBezTo>
                    <a:pt x="334" y="3025"/>
                    <a:pt x="95" y="3025"/>
                    <a:pt x="48" y="3216"/>
                  </a:cubicBezTo>
                  <a:cubicBezTo>
                    <a:pt x="0" y="3311"/>
                    <a:pt x="48" y="3430"/>
                    <a:pt x="119" y="3478"/>
                  </a:cubicBezTo>
                  <a:lnTo>
                    <a:pt x="810" y="4026"/>
                  </a:lnTo>
                  <a:cubicBezTo>
                    <a:pt x="929" y="4121"/>
                    <a:pt x="1096" y="4169"/>
                    <a:pt x="1239" y="4169"/>
                  </a:cubicBezTo>
                  <a:lnTo>
                    <a:pt x="3001" y="4169"/>
                  </a:lnTo>
                  <a:cubicBezTo>
                    <a:pt x="3168" y="4169"/>
                    <a:pt x="3310" y="4192"/>
                    <a:pt x="3477" y="4240"/>
                  </a:cubicBezTo>
                  <a:cubicBezTo>
                    <a:pt x="3930" y="4359"/>
                    <a:pt x="4311" y="4692"/>
                    <a:pt x="4525" y="5121"/>
                  </a:cubicBezTo>
                  <a:lnTo>
                    <a:pt x="5430" y="7383"/>
                  </a:lnTo>
                  <a:cubicBezTo>
                    <a:pt x="5478" y="7455"/>
                    <a:pt x="5549" y="7526"/>
                    <a:pt x="5644" y="7526"/>
                  </a:cubicBezTo>
                  <a:lnTo>
                    <a:pt x="6502" y="7526"/>
                  </a:lnTo>
                  <a:cubicBezTo>
                    <a:pt x="6621" y="7526"/>
                    <a:pt x="6740" y="7407"/>
                    <a:pt x="6740" y="7288"/>
                  </a:cubicBezTo>
                  <a:cubicBezTo>
                    <a:pt x="6740" y="5931"/>
                    <a:pt x="7430" y="4788"/>
                    <a:pt x="7859" y="4240"/>
                  </a:cubicBezTo>
                  <a:cubicBezTo>
                    <a:pt x="8002" y="4049"/>
                    <a:pt x="8192" y="3978"/>
                    <a:pt x="8621" y="3978"/>
                  </a:cubicBezTo>
                  <a:lnTo>
                    <a:pt x="10502" y="3978"/>
                  </a:lnTo>
                  <a:cubicBezTo>
                    <a:pt x="10645" y="4026"/>
                    <a:pt x="10764" y="4097"/>
                    <a:pt x="10836" y="4192"/>
                  </a:cubicBezTo>
                  <a:lnTo>
                    <a:pt x="11384" y="4859"/>
                  </a:lnTo>
                  <a:cubicBezTo>
                    <a:pt x="11425" y="4901"/>
                    <a:pt x="11491" y="4926"/>
                    <a:pt x="11557" y="4926"/>
                  </a:cubicBezTo>
                  <a:cubicBezTo>
                    <a:pt x="11605" y="4926"/>
                    <a:pt x="11653" y="4913"/>
                    <a:pt x="11693" y="4883"/>
                  </a:cubicBezTo>
                  <a:cubicBezTo>
                    <a:pt x="11788" y="4835"/>
                    <a:pt x="11836" y="4692"/>
                    <a:pt x="11765" y="4597"/>
                  </a:cubicBezTo>
                  <a:lnTo>
                    <a:pt x="11288" y="3692"/>
                  </a:lnTo>
                  <a:cubicBezTo>
                    <a:pt x="11288" y="3668"/>
                    <a:pt x="11264" y="3668"/>
                    <a:pt x="11264" y="3645"/>
                  </a:cubicBezTo>
                  <a:lnTo>
                    <a:pt x="11264" y="3383"/>
                  </a:lnTo>
                  <a:cubicBezTo>
                    <a:pt x="11264" y="3240"/>
                    <a:pt x="11264" y="3073"/>
                    <a:pt x="11217" y="2906"/>
                  </a:cubicBezTo>
                  <a:cubicBezTo>
                    <a:pt x="11074" y="2359"/>
                    <a:pt x="10669" y="1930"/>
                    <a:pt x="10121" y="1739"/>
                  </a:cubicBezTo>
                  <a:lnTo>
                    <a:pt x="8145" y="1073"/>
                  </a:lnTo>
                  <a:lnTo>
                    <a:pt x="8145" y="763"/>
                  </a:lnTo>
                  <a:cubicBezTo>
                    <a:pt x="8145" y="573"/>
                    <a:pt x="8026" y="406"/>
                    <a:pt x="7859" y="311"/>
                  </a:cubicBezTo>
                  <a:lnTo>
                    <a:pt x="7335" y="49"/>
                  </a:lnTo>
                  <a:cubicBezTo>
                    <a:pt x="7270" y="16"/>
                    <a:pt x="7199" y="0"/>
                    <a:pt x="7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9"/>
            <p:cNvSpPr/>
            <p:nvPr/>
          </p:nvSpPr>
          <p:spPr>
            <a:xfrm>
              <a:off x="751480" y="1673315"/>
              <a:ext cx="92457" cy="92457"/>
            </a:xfrm>
            <a:custGeom>
              <a:rect b="b" l="l" r="r" t="t"/>
              <a:pathLst>
                <a:path extrusionOk="0" h="2763" w="2763">
                  <a:moveTo>
                    <a:pt x="1381" y="453"/>
                  </a:moveTo>
                  <a:cubicBezTo>
                    <a:pt x="1881" y="453"/>
                    <a:pt x="2286" y="857"/>
                    <a:pt x="2286" y="1381"/>
                  </a:cubicBezTo>
                  <a:cubicBezTo>
                    <a:pt x="2286" y="1881"/>
                    <a:pt x="1881" y="2286"/>
                    <a:pt x="1381" y="2286"/>
                  </a:cubicBezTo>
                  <a:cubicBezTo>
                    <a:pt x="881" y="2286"/>
                    <a:pt x="476" y="1881"/>
                    <a:pt x="476" y="1381"/>
                  </a:cubicBezTo>
                  <a:cubicBezTo>
                    <a:pt x="476" y="1119"/>
                    <a:pt x="572" y="905"/>
                    <a:pt x="738" y="738"/>
                  </a:cubicBezTo>
                  <a:cubicBezTo>
                    <a:pt x="905" y="548"/>
                    <a:pt x="1143" y="453"/>
                    <a:pt x="1381" y="453"/>
                  </a:cubicBezTo>
                  <a:close/>
                  <a:moveTo>
                    <a:pt x="1381" y="0"/>
                  </a:moveTo>
                  <a:cubicBezTo>
                    <a:pt x="1000" y="0"/>
                    <a:pt x="667" y="143"/>
                    <a:pt x="405" y="405"/>
                  </a:cubicBezTo>
                  <a:cubicBezTo>
                    <a:pt x="143" y="667"/>
                    <a:pt x="0" y="1000"/>
                    <a:pt x="0" y="1381"/>
                  </a:cubicBezTo>
                  <a:cubicBezTo>
                    <a:pt x="0" y="2143"/>
                    <a:pt x="619" y="2763"/>
                    <a:pt x="1381" y="2763"/>
                  </a:cubicBezTo>
                  <a:cubicBezTo>
                    <a:pt x="2143" y="2763"/>
                    <a:pt x="2763" y="2143"/>
                    <a:pt x="2763" y="1381"/>
                  </a:cubicBezTo>
                  <a:cubicBezTo>
                    <a:pt x="2763" y="619"/>
                    <a:pt x="2143" y="0"/>
                    <a:pt x="13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9"/>
            <p:cNvSpPr/>
            <p:nvPr/>
          </p:nvSpPr>
          <p:spPr>
            <a:xfrm>
              <a:off x="988930" y="1673315"/>
              <a:ext cx="92490" cy="92457"/>
            </a:xfrm>
            <a:custGeom>
              <a:rect b="b" l="l" r="r" t="t"/>
              <a:pathLst>
                <a:path extrusionOk="0" h="2763" w="2764">
                  <a:moveTo>
                    <a:pt x="1382" y="453"/>
                  </a:moveTo>
                  <a:cubicBezTo>
                    <a:pt x="1906" y="453"/>
                    <a:pt x="2311" y="857"/>
                    <a:pt x="2311" y="1381"/>
                  </a:cubicBezTo>
                  <a:cubicBezTo>
                    <a:pt x="2311" y="1881"/>
                    <a:pt x="1906" y="2286"/>
                    <a:pt x="1382" y="2286"/>
                  </a:cubicBezTo>
                  <a:cubicBezTo>
                    <a:pt x="882" y="2286"/>
                    <a:pt x="477" y="1881"/>
                    <a:pt x="477" y="1381"/>
                  </a:cubicBezTo>
                  <a:cubicBezTo>
                    <a:pt x="477" y="1119"/>
                    <a:pt x="572" y="905"/>
                    <a:pt x="739" y="738"/>
                  </a:cubicBezTo>
                  <a:cubicBezTo>
                    <a:pt x="930" y="548"/>
                    <a:pt x="1144" y="453"/>
                    <a:pt x="1382" y="453"/>
                  </a:cubicBezTo>
                  <a:close/>
                  <a:moveTo>
                    <a:pt x="1382" y="0"/>
                  </a:moveTo>
                  <a:cubicBezTo>
                    <a:pt x="1025" y="0"/>
                    <a:pt x="668" y="143"/>
                    <a:pt x="406" y="405"/>
                  </a:cubicBezTo>
                  <a:cubicBezTo>
                    <a:pt x="144" y="667"/>
                    <a:pt x="1" y="1000"/>
                    <a:pt x="1" y="1381"/>
                  </a:cubicBezTo>
                  <a:cubicBezTo>
                    <a:pt x="1" y="2143"/>
                    <a:pt x="620" y="2763"/>
                    <a:pt x="1382" y="2763"/>
                  </a:cubicBezTo>
                  <a:cubicBezTo>
                    <a:pt x="2144" y="2763"/>
                    <a:pt x="2763" y="2143"/>
                    <a:pt x="2763" y="1381"/>
                  </a:cubicBezTo>
                  <a:cubicBezTo>
                    <a:pt x="2763" y="619"/>
                    <a:pt x="2144" y="0"/>
                    <a:pt x="13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9"/>
            <p:cNvSpPr/>
            <p:nvPr/>
          </p:nvSpPr>
          <p:spPr>
            <a:xfrm>
              <a:off x="713199" y="1636472"/>
              <a:ext cx="167413" cy="165171"/>
            </a:xfrm>
            <a:custGeom>
              <a:rect b="b" l="l" r="r" t="t"/>
              <a:pathLst>
                <a:path extrusionOk="0" h="4936" w="5003">
                  <a:moveTo>
                    <a:pt x="2525" y="649"/>
                  </a:moveTo>
                  <a:cubicBezTo>
                    <a:pt x="3526" y="649"/>
                    <a:pt x="4359" y="1458"/>
                    <a:pt x="4359" y="2482"/>
                  </a:cubicBezTo>
                  <a:cubicBezTo>
                    <a:pt x="4359" y="3483"/>
                    <a:pt x="3526" y="4292"/>
                    <a:pt x="2525" y="4292"/>
                  </a:cubicBezTo>
                  <a:cubicBezTo>
                    <a:pt x="1525" y="4292"/>
                    <a:pt x="692" y="3483"/>
                    <a:pt x="692" y="2482"/>
                  </a:cubicBezTo>
                  <a:cubicBezTo>
                    <a:pt x="692" y="1458"/>
                    <a:pt x="1525" y="649"/>
                    <a:pt x="2525" y="649"/>
                  </a:cubicBezTo>
                  <a:close/>
                  <a:moveTo>
                    <a:pt x="2281" y="1"/>
                  </a:moveTo>
                  <a:cubicBezTo>
                    <a:pt x="2192" y="1"/>
                    <a:pt x="2107" y="62"/>
                    <a:pt x="2073" y="149"/>
                  </a:cubicBezTo>
                  <a:cubicBezTo>
                    <a:pt x="2073" y="172"/>
                    <a:pt x="2073" y="196"/>
                    <a:pt x="2073" y="220"/>
                  </a:cubicBezTo>
                  <a:cubicBezTo>
                    <a:pt x="1716" y="291"/>
                    <a:pt x="1382" y="458"/>
                    <a:pt x="1096" y="672"/>
                  </a:cubicBezTo>
                  <a:lnTo>
                    <a:pt x="692" y="815"/>
                  </a:lnTo>
                  <a:cubicBezTo>
                    <a:pt x="573" y="863"/>
                    <a:pt x="501" y="1006"/>
                    <a:pt x="549" y="1125"/>
                  </a:cubicBezTo>
                  <a:cubicBezTo>
                    <a:pt x="573" y="1149"/>
                    <a:pt x="596" y="1196"/>
                    <a:pt x="620" y="1196"/>
                  </a:cubicBezTo>
                  <a:cubicBezTo>
                    <a:pt x="406" y="1506"/>
                    <a:pt x="287" y="1839"/>
                    <a:pt x="239" y="2197"/>
                  </a:cubicBezTo>
                  <a:lnTo>
                    <a:pt x="49" y="2578"/>
                  </a:lnTo>
                  <a:cubicBezTo>
                    <a:pt x="1" y="2697"/>
                    <a:pt x="49" y="2840"/>
                    <a:pt x="168" y="2911"/>
                  </a:cubicBezTo>
                  <a:cubicBezTo>
                    <a:pt x="191" y="2911"/>
                    <a:pt x="239" y="2935"/>
                    <a:pt x="263" y="2935"/>
                  </a:cubicBezTo>
                  <a:cubicBezTo>
                    <a:pt x="334" y="3292"/>
                    <a:pt x="501" y="3602"/>
                    <a:pt x="715" y="3887"/>
                  </a:cubicBezTo>
                  <a:lnTo>
                    <a:pt x="858" y="4292"/>
                  </a:lnTo>
                  <a:cubicBezTo>
                    <a:pt x="882" y="4387"/>
                    <a:pt x="977" y="4435"/>
                    <a:pt x="1073" y="4435"/>
                  </a:cubicBezTo>
                  <a:lnTo>
                    <a:pt x="1168" y="4435"/>
                  </a:lnTo>
                  <a:cubicBezTo>
                    <a:pt x="1192" y="4411"/>
                    <a:pt x="1216" y="4387"/>
                    <a:pt x="1239" y="4387"/>
                  </a:cubicBezTo>
                  <a:cubicBezTo>
                    <a:pt x="1525" y="4578"/>
                    <a:pt x="1858" y="4697"/>
                    <a:pt x="2240" y="4745"/>
                  </a:cubicBezTo>
                  <a:lnTo>
                    <a:pt x="2621" y="4935"/>
                  </a:lnTo>
                  <a:lnTo>
                    <a:pt x="2716" y="4935"/>
                  </a:lnTo>
                  <a:cubicBezTo>
                    <a:pt x="2811" y="4935"/>
                    <a:pt x="2883" y="4888"/>
                    <a:pt x="2930" y="4816"/>
                  </a:cubicBezTo>
                  <a:cubicBezTo>
                    <a:pt x="2954" y="4792"/>
                    <a:pt x="2954" y="4745"/>
                    <a:pt x="2954" y="4721"/>
                  </a:cubicBezTo>
                  <a:cubicBezTo>
                    <a:pt x="3311" y="4673"/>
                    <a:pt x="3645" y="4507"/>
                    <a:pt x="3930" y="4292"/>
                  </a:cubicBezTo>
                  <a:lnTo>
                    <a:pt x="4335" y="4126"/>
                  </a:lnTo>
                  <a:cubicBezTo>
                    <a:pt x="4454" y="4078"/>
                    <a:pt x="4502" y="3935"/>
                    <a:pt x="4454" y="3816"/>
                  </a:cubicBezTo>
                  <a:cubicBezTo>
                    <a:pt x="4430" y="3792"/>
                    <a:pt x="4430" y="3768"/>
                    <a:pt x="4407" y="3768"/>
                  </a:cubicBezTo>
                  <a:cubicBezTo>
                    <a:pt x="4621" y="3459"/>
                    <a:pt x="4764" y="3125"/>
                    <a:pt x="4788" y="2744"/>
                  </a:cubicBezTo>
                  <a:lnTo>
                    <a:pt x="4954" y="2363"/>
                  </a:lnTo>
                  <a:cubicBezTo>
                    <a:pt x="5002" y="2220"/>
                    <a:pt x="4954" y="2077"/>
                    <a:pt x="4835" y="2030"/>
                  </a:cubicBezTo>
                  <a:lnTo>
                    <a:pt x="4764" y="2030"/>
                  </a:lnTo>
                  <a:cubicBezTo>
                    <a:pt x="4692" y="1649"/>
                    <a:pt x="4550" y="1315"/>
                    <a:pt x="4311" y="1053"/>
                  </a:cubicBezTo>
                  <a:lnTo>
                    <a:pt x="4145" y="649"/>
                  </a:lnTo>
                  <a:cubicBezTo>
                    <a:pt x="4110" y="562"/>
                    <a:pt x="4026" y="501"/>
                    <a:pt x="3936" y="501"/>
                  </a:cubicBezTo>
                  <a:cubicBezTo>
                    <a:pt x="3902" y="501"/>
                    <a:pt x="3868" y="510"/>
                    <a:pt x="3835" y="530"/>
                  </a:cubicBezTo>
                  <a:cubicBezTo>
                    <a:pt x="3835" y="530"/>
                    <a:pt x="3811" y="553"/>
                    <a:pt x="3787" y="553"/>
                  </a:cubicBezTo>
                  <a:cubicBezTo>
                    <a:pt x="3502" y="363"/>
                    <a:pt x="3144" y="244"/>
                    <a:pt x="2787" y="196"/>
                  </a:cubicBezTo>
                  <a:lnTo>
                    <a:pt x="2382" y="29"/>
                  </a:lnTo>
                  <a:cubicBezTo>
                    <a:pt x="2350" y="10"/>
                    <a:pt x="2315" y="1"/>
                    <a:pt x="22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9"/>
            <p:cNvSpPr/>
            <p:nvPr/>
          </p:nvSpPr>
          <p:spPr>
            <a:xfrm>
              <a:off x="951485" y="1637811"/>
              <a:ext cx="165004" cy="163029"/>
            </a:xfrm>
            <a:custGeom>
              <a:rect b="b" l="l" r="r" t="t"/>
              <a:pathLst>
                <a:path extrusionOk="0" h="4872" w="4931">
                  <a:moveTo>
                    <a:pt x="2477" y="609"/>
                  </a:moveTo>
                  <a:cubicBezTo>
                    <a:pt x="2644" y="609"/>
                    <a:pt x="2834" y="632"/>
                    <a:pt x="3001" y="680"/>
                  </a:cubicBezTo>
                  <a:cubicBezTo>
                    <a:pt x="3954" y="990"/>
                    <a:pt x="4501" y="1990"/>
                    <a:pt x="4216" y="2966"/>
                  </a:cubicBezTo>
                  <a:cubicBezTo>
                    <a:pt x="3981" y="3748"/>
                    <a:pt x="3250" y="4257"/>
                    <a:pt x="2456" y="4257"/>
                  </a:cubicBezTo>
                  <a:cubicBezTo>
                    <a:pt x="2282" y="4257"/>
                    <a:pt x="2105" y="4232"/>
                    <a:pt x="1929" y="4181"/>
                  </a:cubicBezTo>
                  <a:cubicBezTo>
                    <a:pt x="1477" y="4038"/>
                    <a:pt x="1096" y="3728"/>
                    <a:pt x="858" y="3300"/>
                  </a:cubicBezTo>
                  <a:cubicBezTo>
                    <a:pt x="620" y="2871"/>
                    <a:pt x="572" y="2371"/>
                    <a:pt x="715" y="1918"/>
                  </a:cubicBezTo>
                  <a:cubicBezTo>
                    <a:pt x="953" y="1109"/>
                    <a:pt x="1691" y="609"/>
                    <a:pt x="2477" y="609"/>
                  </a:cubicBezTo>
                  <a:close/>
                  <a:moveTo>
                    <a:pt x="2904" y="0"/>
                  </a:moveTo>
                  <a:cubicBezTo>
                    <a:pt x="2837" y="0"/>
                    <a:pt x="2769" y="31"/>
                    <a:pt x="2715" y="85"/>
                  </a:cubicBezTo>
                  <a:cubicBezTo>
                    <a:pt x="2715" y="109"/>
                    <a:pt x="2692" y="132"/>
                    <a:pt x="2692" y="156"/>
                  </a:cubicBezTo>
                  <a:cubicBezTo>
                    <a:pt x="2610" y="146"/>
                    <a:pt x="2530" y="141"/>
                    <a:pt x="2451" y="141"/>
                  </a:cubicBezTo>
                  <a:cubicBezTo>
                    <a:pt x="2160" y="141"/>
                    <a:pt x="1887" y="205"/>
                    <a:pt x="1644" y="299"/>
                  </a:cubicBezTo>
                  <a:lnTo>
                    <a:pt x="1191" y="323"/>
                  </a:lnTo>
                  <a:cubicBezTo>
                    <a:pt x="1072" y="323"/>
                    <a:pt x="977" y="442"/>
                    <a:pt x="977" y="585"/>
                  </a:cubicBezTo>
                  <a:cubicBezTo>
                    <a:pt x="977" y="609"/>
                    <a:pt x="1001" y="632"/>
                    <a:pt x="1001" y="680"/>
                  </a:cubicBezTo>
                  <a:cubicBezTo>
                    <a:pt x="739" y="894"/>
                    <a:pt x="524" y="1180"/>
                    <a:pt x="382" y="1514"/>
                  </a:cubicBezTo>
                  <a:lnTo>
                    <a:pt x="72" y="1823"/>
                  </a:lnTo>
                  <a:cubicBezTo>
                    <a:pt x="0" y="1918"/>
                    <a:pt x="0" y="2085"/>
                    <a:pt x="96" y="2157"/>
                  </a:cubicBezTo>
                  <a:cubicBezTo>
                    <a:pt x="120" y="2180"/>
                    <a:pt x="143" y="2204"/>
                    <a:pt x="191" y="2204"/>
                  </a:cubicBezTo>
                  <a:cubicBezTo>
                    <a:pt x="143" y="2561"/>
                    <a:pt x="191" y="2919"/>
                    <a:pt x="334" y="3252"/>
                  </a:cubicBezTo>
                  <a:lnTo>
                    <a:pt x="358" y="3681"/>
                  </a:lnTo>
                  <a:cubicBezTo>
                    <a:pt x="358" y="3824"/>
                    <a:pt x="453" y="3919"/>
                    <a:pt x="596" y="3919"/>
                  </a:cubicBezTo>
                  <a:cubicBezTo>
                    <a:pt x="620" y="3895"/>
                    <a:pt x="667" y="3895"/>
                    <a:pt x="691" y="3895"/>
                  </a:cubicBezTo>
                  <a:cubicBezTo>
                    <a:pt x="905" y="4157"/>
                    <a:pt x="1191" y="4395"/>
                    <a:pt x="1525" y="4538"/>
                  </a:cubicBezTo>
                  <a:lnTo>
                    <a:pt x="1858" y="4800"/>
                  </a:lnTo>
                  <a:cubicBezTo>
                    <a:pt x="1906" y="4848"/>
                    <a:pt x="1953" y="4871"/>
                    <a:pt x="2001" y="4871"/>
                  </a:cubicBezTo>
                  <a:cubicBezTo>
                    <a:pt x="2072" y="4871"/>
                    <a:pt x="2144" y="4848"/>
                    <a:pt x="2191" y="4776"/>
                  </a:cubicBezTo>
                  <a:cubicBezTo>
                    <a:pt x="2215" y="4752"/>
                    <a:pt x="2215" y="4752"/>
                    <a:pt x="2215" y="4728"/>
                  </a:cubicBezTo>
                  <a:lnTo>
                    <a:pt x="2477" y="4728"/>
                  </a:lnTo>
                  <a:cubicBezTo>
                    <a:pt x="2763" y="4728"/>
                    <a:pt x="3025" y="4681"/>
                    <a:pt x="3287" y="4586"/>
                  </a:cubicBezTo>
                  <a:lnTo>
                    <a:pt x="3716" y="4538"/>
                  </a:lnTo>
                  <a:cubicBezTo>
                    <a:pt x="3858" y="4514"/>
                    <a:pt x="3954" y="4395"/>
                    <a:pt x="3930" y="4276"/>
                  </a:cubicBezTo>
                  <a:cubicBezTo>
                    <a:pt x="3930" y="4252"/>
                    <a:pt x="3930" y="4228"/>
                    <a:pt x="3906" y="4205"/>
                  </a:cubicBezTo>
                  <a:cubicBezTo>
                    <a:pt x="4192" y="3990"/>
                    <a:pt x="4430" y="3704"/>
                    <a:pt x="4573" y="3347"/>
                  </a:cubicBezTo>
                  <a:lnTo>
                    <a:pt x="4835" y="3014"/>
                  </a:lnTo>
                  <a:cubicBezTo>
                    <a:pt x="4930" y="2919"/>
                    <a:pt x="4906" y="2776"/>
                    <a:pt x="4811" y="2680"/>
                  </a:cubicBezTo>
                  <a:cubicBezTo>
                    <a:pt x="4787" y="2680"/>
                    <a:pt x="4763" y="2657"/>
                    <a:pt x="4763" y="2657"/>
                  </a:cubicBezTo>
                  <a:cubicBezTo>
                    <a:pt x="4787" y="2299"/>
                    <a:pt x="4740" y="1918"/>
                    <a:pt x="4597" y="1585"/>
                  </a:cubicBezTo>
                  <a:lnTo>
                    <a:pt x="4549" y="1156"/>
                  </a:lnTo>
                  <a:cubicBezTo>
                    <a:pt x="4549" y="1037"/>
                    <a:pt x="4430" y="942"/>
                    <a:pt x="4311" y="942"/>
                  </a:cubicBezTo>
                  <a:cubicBezTo>
                    <a:pt x="4287" y="966"/>
                    <a:pt x="4263" y="966"/>
                    <a:pt x="4239" y="966"/>
                  </a:cubicBezTo>
                  <a:cubicBezTo>
                    <a:pt x="4001" y="704"/>
                    <a:pt x="3716" y="466"/>
                    <a:pt x="3382" y="323"/>
                  </a:cubicBezTo>
                  <a:lnTo>
                    <a:pt x="3049" y="61"/>
                  </a:lnTo>
                  <a:cubicBezTo>
                    <a:pt x="3007" y="19"/>
                    <a:pt x="2956" y="0"/>
                    <a:pt x="29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9"/>
            <p:cNvSpPr/>
            <p:nvPr/>
          </p:nvSpPr>
          <p:spPr>
            <a:xfrm>
              <a:off x="1008873" y="1579921"/>
              <a:ext cx="17568" cy="15627"/>
            </a:xfrm>
            <a:custGeom>
              <a:rect b="b" l="l" r="r" t="t"/>
              <a:pathLst>
                <a:path extrusionOk="0" h="467" w="525">
                  <a:moveTo>
                    <a:pt x="248" y="0"/>
                  </a:moveTo>
                  <a:cubicBezTo>
                    <a:pt x="166" y="0"/>
                    <a:pt x="89" y="65"/>
                    <a:pt x="48" y="148"/>
                  </a:cubicBezTo>
                  <a:cubicBezTo>
                    <a:pt x="0" y="243"/>
                    <a:pt x="48" y="362"/>
                    <a:pt x="143" y="433"/>
                  </a:cubicBezTo>
                  <a:cubicBezTo>
                    <a:pt x="175" y="455"/>
                    <a:pt x="217" y="467"/>
                    <a:pt x="260" y="467"/>
                  </a:cubicBezTo>
                  <a:cubicBezTo>
                    <a:pt x="312" y="467"/>
                    <a:pt x="366" y="449"/>
                    <a:pt x="405" y="410"/>
                  </a:cubicBezTo>
                  <a:cubicBezTo>
                    <a:pt x="476" y="362"/>
                    <a:pt x="524" y="267"/>
                    <a:pt x="500" y="171"/>
                  </a:cubicBezTo>
                  <a:cubicBezTo>
                    <a:pt x="453" y="76"/>
                    <a:pt x="381" y="5"/>
                    <a:pt x="286" y="5"/>
                  </a:cubicBezTo>
                  <a:cubicBezTo>
                    <a:pt x="273" y="2"/>
                    <a:pt x="261" y="0"/>
                    <a:pt x="2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9"/>
            <p:cNvSpPr/>
            <p:nvPr/>
          </p:nvSpPr>
          <p:spPr>
            <a:xfrm>
              <a:off x="802477" y="1568610"/>
              <a:ext cx="17568" cy="15460"/>
            </a:xfrm>
            <a:custGeom>
              <a:rect b="b" l="l" r="r" t="t"/>
              <a:pathLst>
                <a:path extrusionOk="0" h="462" w="525">
                  <a:moveTo>
                    <a:pt x="260" y="0"/>
                  </a:moveTo>
                  <a:cubicBezTo>
                    <a:pt x="217" y="0"/>
                    <a:pt x="175" y="12"/>
                    <a:pt x="143" y="33"/>
                  </a:cubicBezTo>
                  <a:cubicBezTo>
                    <a:pt x="48" y="81"/>
                    <a:pt x="0" y="200"/>
                    <a:pt x="48" y="319"/>
                  </a:cubicBezTo>
                  <a:cubicBezTo>
                    <a:pt x="72" y="414"/>
                    <a:pt x="167" y="462"/>
                    <a:pt x="262" y="462"/>
                  </a:cubicBezTo>
                  <a:cubicBezTo>
                    <a:pt x="357" y="462"/>
                    <a:pt x="453" y="390"/>
                    <a:pt x="476" y="319"/>
                  </a:cubicBezTo>
                  <a:cubicBezTo>
                    <a:pt x="524" y="224"/>
                    <a:pt x="476" y="105"/>
                    <a:pt x="405" y="57"/>
                  </a:cubicBezTo>
                  <a:cubicBezTo>
                    <a:pt x="366" y="18"/>
                    <a:pt x="312"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69"/>
          <p:cNvGrpSpPr/>
          <p:nvPr/>
        </p:nvGrpSpPr>
        <p:grpSpPr>
          <a:xfrm>
            <a:off x="8029473" y="2150624"/>
            <a:ext cx="400078" cy="247890"/>
            <a:chOff x="8029473" y="2150624"/>
            <a:chExt cx="400078" cy="247890"/>
          </a:xfrm>
        </p:grpSpPr>
        <p:sp>
          <p:nvSpPr>
            <p:cNvPr id="1363" name="Google Shape;1363;p69"/>
            <p:cNvSpPr/>
            <p:nvPr/>
          </p:nvSpPr>
          <p:spPr>
            <a:xfrm>
              <a:off x="8032686" y="2300435"/>
              <a:ext cx="98045" cy="98079"/>
            </a:xfrm>
            <a:custGeom>
              <a:rect b="b" l="l" r="r" t="t"/>
              <a:pathLst>
                <a:path extrusionOk="0" h="2931" w="2930">
                  <a:moveTo>
                    <a:pt x="1453" y="477"/>
                  </a:moveTo>
                  <a:cubicBezTo>
                    <a:pt x="2000" y="477"/>
                    <a:pt x="2453" y="930"/>
                    <a:pt x="2453" y="1477"/>
                  </a:cubicBezTo>
                  <a:cubicBezTo>
                    <a:pt x="2453" y="2025"/>
                    <a:pt x="2000" y="2454"/>
                    <a:pt x="1453" y="2454"/>
                  </a:cubicBezTo>
                  <a:cubicBezTo>
                    <a:pt x="905" y="2454"/>
                    <a:pt x="476" y="2025"/>
                    <a:pt x="476" y="1477"/>
                  </a:cubicBezTo>
                  <a:cubicBezTo>
                    <a:pt x="476" y="930"/>
                    <a:pt x="905" y="477"/>
                    <a:pt x="1453" y="477"/>
                  </a:cubicBezTo>
                  <a:close/>
                  <a:moveTo>
                    <a:pt x="1453" y="1"/>
                  </a:moveTo>
                  <a:cubicBezTo>
                    <a:pt x="667" y="1"/>
                    <a:pt x="0" y="668"/>
                    <a:pt x="0" y="1477"/>
                  </a:cubicBezTo>
                  <a:cubicBezTo>
                    <a:pt x="0" y="2263"/>
                    <a:pt x="667" y="2930"/>
                    <a:pt x="1453" y="2930"/>
                  </a:cubicBezTo>
                  <a:cubicBezTo>
                    <a:pt x="2262" y="2930"/>
                    <a:pt x="2929" y="2263"/>
                    <a:pt x="2929" y="1477"/>
                  </a:cubicBezTo>
                  <a:cubicBezTo>
                    <a:pt x="2929" y="668"/>
                    <a:pt x="2262" y="1"/>
                    <a:pt x="1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9"/>
            <p:cNvSpPr/>
            <p:nvPr/>
          </p:nvSpPr>
          <p:spPr>
            <a:xfrm>
              <a:off x="8332309" y="2300435"/>
              <a:ext cx="97242" cy="98079"/>
            </a:xfrm>
            <a:custGeom>
              <a:rect b="b" l="l" r="r" t="t"/>
              <a:pathLst>
                <a:path extrusionOk="0" h="2931" w="2906">
                  <a:moveTo>
                    <a:pt x="1453" y="477"/>
                  </a:moveTo>
                  <a:cubicBezTo>
                    <a:pt x="2001" y="477"/>
                    <a:pt x="2453" y="930"/>
                    <a:pt x="2453" y="1477"/>
                  </a:cubicBezTo>
                  <a:cubicBezTo>
                    <a:pt x="2453" y="2025"/>
                    <a:pt x="2001" y="2454"/>
                    <a:pt x="1453" y="2454"/>
                  </a:cubicBezTo>
                  <a:cubicBezTo>
                    <a:pt x="905" y="2454"/>
                    <a:pt x="453" y="2025"/>
                    <a:pt x="453" y="1477"/>
                  </a:cubicBezTo>
                  <a:cubicBezTo>
                    <a:pt x="453" y="930"/>
                    <a:pt x="905" y="477"/>
                    <a:pt x="1453" y="477"/>
                  </a:cubicBezTo>
                  <a:close/>
                  <a:moveTo>
                    <a:pt x="1453" y="1"/>
                  </a:moveTo>
                  <a:cubicBezTo>
                    <a:pt x="643" y="1"/>
                    <a:pt x="0" y="668"/>
                    <a:pt x="0" y="1477"/>
                  </a:cubicBezTo>
                  <a:cubicBezTo>
                    <a:pt x="0" y="2263"/>
                    <a:pt x="643" y="2930"/>
                    <a:pt x="1453" y="2930"/>
                  </a:cubicBezTo>
                  <a:cubicBezTo>
                    <a:pt x="2263" y="2930"/>
                    <a:pt x="2906" y="2263"/>
                    <a:pt x="2906" y="1477"/>
                  </a:cubicBezTo>
                  <a:cubicBezTo>
                    <a:pt x="2906" y="668"/>
                    <a:pt x="2263" y="1"/>
                    <a:pt x="1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9"/>
            <p:cNvSpPr/>
            <p:nvPr/>
          </p:nvSpPr>
          <p:spPr>
            <a:xfrm>
              <a:off x="8029473" y="2150624"/>
              <a:ext cx="383346" cy="227143"/>
            </a:xfrm>
            <a:custGeom>
              <a:rect b="b" l="l" r="r" t="t"/>
              <a:pathLst>
                <a:path extrusionOk="0" h="6788" w="11456">
                  <a:moveTo>
                    <a:pt x="2763" y="477"/>
                  </a:moveTo>
                  <a:lnTo>
                    <a:pt x="2406" y="1596"/>
                  </a:lnTo>
                  <a:cubicBezTo>
                    <a:pt x="2406" y="1644"/>
                    <a:pt x="2382" y="1716"/>
                    <a:pt x="2382" y="1763"/>
                  </a:cubicBezTo>
                  <a:lnTo>
                    <a:pt x="1954" y="1763"/>
                  </a:lnTo>
                  <a:lnTo>
                    <a:pt x="2311" y="620"/>
                  </a:lnTo>
                  <a:cubicBezTo>
                    <a:pt x="2335" y="549"/>
                    <a:pt x="2406" y="477"/>
                    <a:pt x="2501" y="477"/>
                  </a:cubicBezTo>
                  <a:close/>
                  <a:moveTo>
                    <a:pt x="2382" y="2216"/>
                  </a:moveTo>
                  <a:cubicBezTo>
                    <a:pt x="2382" y="2263"/>
                    <a:pt x="2406" y="2311"/>
                    <a:pt x="2406" y="2382"/>
                  </a:cubicBezTo>
                  <a:lnTo>
                    <a:pt x="2454" y="2525"/>
                  </a:lnTo>
                  <a:lnTo>
                    <a:pt x="2620" y="2978"/>
                  </a:lnTo>
                  <a:lnTo>
                    <a:pt x="2192" y="2978"/>
                  </a:lnTo>
                  <a:lnTo>
                    <a:pt x="2025" y="2454"/>
                  </a:lnTo>
                  <a:lnTo>
                    <a:pt x="1954" y="2216"/>
                  </a:lnTo>
                  <a:close/>
                  <a:moveTo>
                    <a:pt x="1644" y="2763"/>
                  </a:moveTo>
                  <a:lnTo>
                    <a:pt x="1715" y="2978"/>
                  </a:lnTo>
                  <a:lnTo>
                    <a:pt x="1168" y="2978"/>
                  </a:lnTo>
                  <a:cubicBezTo>
                    <a:pt x="1049" y="2978"/>
                    <a:pt x="953" y="3001"/>
                    <a:pt x="858" y="3049"/>
                  </a:cubicBezTo>
                  <a:lnTo>
                    <a:pt x="930" y="2882"/>
                  </a:lnTo>
                  <a:cubicBezTo>
                    <a:pt x="953" y="2811"/>
                    <a:pt x="1001" y="2763"/>
                    <a:pt x="1072" y="2763"/>
                  </a:cubicBezTo>
                  <a:close/>
                  <a:moveTo>
                    <a:pt x="10908" y="2430"/>
                  </a:moveTo>
                  <a:cubicBezTo>
                    <a:pt x="10908" y="2430"/>
                    <a:pt x="10908" y="2430"/>
                    <a:pt x="10908" y="2454"/>
                  </a:cubicBezTo>
                  <a:cubicBezTo>
                    <a:pt x="10932" y="2454"/>
                    <a:pt x="10932" y="2478"/>
                    <a:pt x="10932" y="2478"/>
                  </a:cubicBezTo>
                  <a:lnTo>
                    <a:pt x="10932" y="3121"/>
                  </a:lnTo>
                  <a:cubicBezTo>
                    <a:pt x="10813" y="3049"/>
                    <a:pt x="10741" y="2906"/>
                    <a:pt x="10741" y="2763"/>
                  </a:cubicBezTo>
                  <a:cubicBezTo>
                    <a:pt x="10741" y="2644"/>
                    <a:pt x="10789" y="2525"/>
                    <a:pt x="10884" y="2454"/>
                  </a:cubicBezTo>
                  <a:cubicBezTo>
                    <a:pt x="10884" y="2454"/>
                    <a:pt x="10884" y="2430"/>
                    <a:pt x="10908" y="2430"/>
                  </a:cubicBezTo>
                  <a:close/>
                  <a:moveTo>
                    <a:pt x="5621" y="477"/>
                  </a:moveTo>
                  <a:cubicBezTo>
                    <a:pt x="5811" y="477"/>
                    <a:pt x="5978" y="572"/>
                    <a:pt x="6073" y="715"/>
                  </a:cubicBezTo>
                  <a:lnTo>
                    <a:pt x="7431" y="2763"/>
                  </a:lnTo>
                  <a:lnTo>
                    <a:pt x="7312" y="3049"/>
                  </a:lnTo>
                  <a:lnTo>
                    <a:pt x="6978" y="2859"/>
                  </a:lnTo>
                  <a:lnTo>
                    <a:pt x="7050" y="2740"/>
                  </a:lnTo>
                  <a:cubicBezTo>
                    <a:pt x="7097" y="2620"/>
                    <a:pt x="7074" y="2478"/>
                    <a:pt x="6955" y="2406"/>
                  </a:cubicBezTo>
                  <a:cubicBezTo>
                    <a:pt x="6917" y="2391"/>
                    <a:pt x="6877" y="2383"/>
                    <a:pt x="6838" y="2383"/>
                  </a:cubicBezTo>
                  <a:cubicBezTo>
                    <a:pt x="6755" y="2383"/>
                    <a:pt x="6678" y="2420"/>
                    <a:pt x="6645" y="2501"/>
                  </a:cubicBezTo>
                  <a:lnTo>
                    <a:pt x="6454" y="2835"/>
                  </a:lnTo>
                  <a:lnTo>
                    <a:pt x="6240" y="3216"/>
                  </a:lnTo>
                  <a:cubicBezTo>
                    <a:pt x="6193" y="3311"/>
                    <a:pt x="6216" y="3454"/>
                    <a:pt x="6335" y="3525"/>
                  </a:cubicBezTo>
                  <a:cubicBezTo>
                    <a:pt x="6359" y="3549"/>
                    <a:pt x="6407" y="3549"/>
                    <a:pt x="6454" y="3549"/>
                  </a:cubicBezTo>
                  <a:cubicBezTo>
                    <a:pt x="6526" y="3549"/>
                    <a:pt x="6597" y="3502"/>
                    <a:pt x="6645" y="3430"/>
                  </a:cubicBezTo>
                  <a:lnTo>
                    <a:pt x="6740" y="3287"/>
                  </a:lnTo>
                  <a:lnTo>
                    <a:pt x="7097" y="3478"/>
                  </a:lnTo>
                  <a:lnTo>
                    <a:pt x="7002" y="3668"/>
                  </a:lnTo>
                  <a:cubicBezTo>
                    <a:pt x="6955" y="3811"/>
                    <a:pt x="6907" y="3954"/>
                    <a:pt x="6907" y="4121"/>
                  </a:cubicBezTo>
                  <a:lnTo>
                    <a:pt x="6907" y="5478"/>
                  </a:lnTo>
                  <a:cubicBezTo>
                    <a:pt x="6907" y="5550"/>
                    <a:pt x="6883" y="5597"/>
                    <a:pt x="6859" y="5621"/>
                  </a:cubicBezTo>
                  <a:cubicBezTo>
                    <a:pt x="6836" y="5621"/>
                    <a:pt x="6788" y="5645"/>
                    <a:pt x="6740" y="5645"/>
                  </a:cubicBezTo>
                  <a:lnTo>
                    <a:pt x="6716" y="5645"/>
                  </a:lnTo>
                  <a:lnTo>
                    <a:pt x="6312" y="5597"/>
                  </a:lnTo>
                  <a:lnTo>
                    <a:pt x="6312" y="5359"/>
                  </a:lnTo>
                  <a:cubicBezTo>
                    <a:pt x="6312" y="4883"/>
                    <a:pt x="5907" y="4478"/>
                    <a:pt x="5430" y="4478"/>
                  </a:cubicBezTo>
                  <a:lnTo>
                    <a:pt x="5073" y="4478"/>
                  </a:lnTo>
                  <a:lnTo>
                    <a:pt x="3835" y="2406"/>
                  </a:lnTo>
                  <a:cubicBezTo>
                    <a:pt x="3763" y="2287"/>
                    <a:pt x="3668" y="2192"/>
                    <a:pt x="3549" y="2120"/>
                  </a:cubicBezTo>
                  <a:cubicBezTo>
                    <a:pt x="3430" y="2049"/>
                    <a:pt x="3287" y="2001"/>
                    <a:pt x="3144" y="2001"/>
                  </a:cubicBezTo>
                  <a:cubicBezTo>
                    <a:pt x="3025" y="2001"/>
                    <a:pt x="2930" y="2025"/>
                    <a:pt x="2811" y="2073"/>
                  </a:cubicBezTo>
                  <a:cubicBezTo>
                    <a:pt x="2811" y="2049"/>
                    <a:pt x="2811" y="2025"/>
                    <a:pt x="2811" y="2001"/>
                  </a:cubicBezTo>
                  <a:lnTo>
                    <a:pt x="2811" y="1977"/>
                  </a:lnTo>
                  <a:cubicBezTo>
                    <a:pt x="2811" y="1906"/>
                    <a:pt x="2835" y="1835"/>
                    <a:pt x="2858" y="1739"/>
                  </a:cubicBezTo>
                  <a:lnTo>
                    <a:pt x="3240" y="477"/>
                  </a:lnTo>
                  <a:close/>
                  <a:moveTo>
                    <a:pt x="8503" y="2978"/>
                  </a:moveTo>
                  <a:cubicBezTo>
                    <a:pt x="8645" y="2978"/>
                    <a:pt x="8788" y="3025"/>
                    <a:pt x="8931" y="3097"/>
                  </a:cubicBezTo>
                  <a:lnTo>
                    <a:pt x="9336" y="3311"/>
                  </a:lnTo>
                  <a:cubicBezTo>
                    <a:pt x="9527" y="3406"/>
                    <a:pt x="9765" y="3454"/>
                    <a:pt x="9979" y="3454"/>
                  </a:cubicBezTo>
                  <a:lnTo>
                    <a:pt x="10479" y="3454"/>
                  </a:lnTo>
                  <a:cubicBezTo>
                    <a:pt x="10646" y="3454"/>
                    <a:pt x="10813" y="3549"/>
                    <a:pt x="10884" y="3716"/>
                  </a:cubicBezTo>
                  <a:lnTo>
                    <a:pt x="10932" y="3811"/>
                  </a:lnTo>
                  <a:lnTo>
                    <a:pt x="9241" y="3811"/>
                  </a:lnTo>
                  <a:cubicBezTo>
                    <a:pt x="9122" y="3811"/>
                    <a:pt x="9003" y="3787"/>
                    <a:pt x="8884" y="3692"/>
                  </a:cubicBezTo>
                  <a:lnTo>
                    <a:pt x="8860" y="3668"/>
                  </a:lnTo>
                  <a:cubicBezTo>
                    <a:pt x="8669" y="3525"/>
                    <a:pt x="8431" y="3454"/>
                    <a:pt x="8217" y="3454"/>
                  </a:cubicBezTo>
                  <a:lnTo>
                    <a:pt x="8074" y="3454"/>
                  </a:lnTo>
                  <a:cubicBezTo>
                    <a:pt x="7955" y="3454"/>
                    <a:pt x="7860" y="3549"/>
                    <a:pt x="7860" y="3692"/>
                  </a:cubicBezTo>
                  <a:cubicBezTo>
                    <a:pt x="7860" y="3811"/>
                    <a:pt x="7955" y="3906"/>
                    <a:pt x="8074" y="3906"/>
                  </a:cubicBezTo>
                  <a:lnTo>
                    <a:pt x="8217" y="3906"/>
                  </a:lnTo>
                  <a:cubicBezTo>
                    <a:pt x="8336" y="3906"/>
                    <a:pt x="8455" y="3954"/>
                    <a:pt x="8574" y="4026"/>
                  </a:cubicBezTo>
                  <a:lnTo>
                    <a:pt x="8598" y="4073"/>
                  </a:lnTo>
                  <a:cubicBezTo>
                    <a:pt x="8741" y="4168"/>
                    <a:pt x="8884" y="4240"/>
                    <a:pt x="9050" y="4264"/>
                  </a:cubicBezTo>
                  <a:lnTo>
                    <a:pt x="8693" y="4526"/>
                  </a:lnTo>
                  <a:cubicBezTo>
                    <a:pt x="8407" y="4716"/>
                    <a:pt x="8264" y="5002"/>
                    <a:pt x="8264" y="5335"/>
                  </a:cubicBezTo>
                  <a:lnTo>
                    <a:pt x="8264" y="5645"/>
                  </a:lnTo>
                  <a:lnTo>
                    <a:pt x="7359" y="5645"/>
                  </a:lnTo>
                  <a:cubicBezTo>
                    <a:pt x="7383" y="5597"/>
                    <a:pt x="7383" y="5550"/>
                    <a:pt x="7383" y="5478"/>
                  </a:cubicBezTo>
                  <a:lnTo>
                    <a:pt x="7383" y="4097"/>
                  </a:lnTo>
                  <a:cubicBezTo>
                    <a:pt x="7383" y="4026"/>
                    <a:pt x="7407" y="3954"/>
                    <a:pt x="7431" y="3883"/>
                  </a:cubicBezTo>
                  <a:lnTo>
                    <a:pt x="7860" y="2978"/>
                  </a:lnTo>
                  <a:close/>
                  <a:moveTo>
                    <a:pt x="3144" y="2478"/>
                  </a:moveTo>
                  <a:cubicBezTo>
                    <a:pt x="3192" y="2478"/>
                    <a:pt x="3263" y="2501"/>
                    <a:pt x="3311" y="2525"/>
                  </a:cubicBezTo>
                  <a:cubicBezTo>
                    <a:pt x="3359" y="2549"/>
                    <a:pt x="3406" y="2597"/>
                    <a:pt x="3430" y="2644"/>
                  </a:cubicBezTo>
                  <a:lnTo>
                    <a:pt x="4740" y="4835"/>
                  </a:lnTo>
                  <a:cubicBezTo>
                    <a:pt x="4787" y="4907"/>
                    <a:pt x="4859" y="4954"/>
                    <a:pt x="4930" y="4954"/>
                  </a:cubicBezTo>
                  <a:lnTo>
                    <a:pt x="5430" y="4954"/>
                  </a:lnTo>
                  <a:cubicBezTo>
                    <a:pt x="5645" y="4954"/>
                    <a:pt x="5835" y="5121"/>
                    <a:pt x="5835" y="5359"/>
                  </a:cubicBezTo>
                  <a:lnTo>
                    <a:pt x="5835" y="5550"/>
                  </a:lnTo>
                  <a:lnTo>
                    <a:pt x="4907" y="5454"/>
                  </a:lnTo>
                  <a:cubicBezTo>
                    <a:pt x="4787" y="5431"/>
                    <a:pt x="4668" y="5359"/>
                    <a:pt x="4597" y="5240"/>
                  </a:cubicBezTo>
                  <a:lnTo>
                    <a:pt x="4526" y="5145"/>
                  </a:lnTo>
                  <a:cubicBezTo>
                    <a:pt x="4489" y="5052"/>
                    <a:pt x="4409" y="5017"/>
                    <a:pt x="4319" y="5017"/>
                  </a:cubicBezTo>
                  <a:cubicBezTo>
                    <a:pt x="4293" y="5017"/>
                    <a:pt x="4266" y="5020"/>
                    <a:pt x="4240" y="5026"/>
                  </a:cubicBezTo>
                  <a:cubicBezTo>
                    <a:pt x="4240" y="5050"/>
                    <a:pt x="4216" y="5050"/>
                    <a:pt x="4216" y="5050"/>
                  </a:cubicBezTo>
                  <a:cubicBezTo>
                    <a:pt x="4097" y="5121"/>
                    <a:pt x="4073" y="5264"/>
                    <a:pt x="4144" y="5383"/>
                  </a:cubicBezTo>
                  <a:lnTo>
                    <a:pt x="4192" y="5478"/>
                  </a:lnTo>
                  <a:cubicBezTo>
                    <a:pt x="4335" y="5716"/>
                    <a:pt x="4573" y="5883"/>
                    <a:pt x="4859" y="5907"/>
                  </a:cubicBezTo>
                  <a:lnTo>
                    <a:pt x="6050" y="6050"/>
                  </a:lnTo>
                  <a:lnTo>
                    <a:pt x="6669" y="6097"/>
                  </a:lnTo>
                  <a:cubicBezTo>
                    <a:pt x="6693" y="6121"/>
                    <a:pt x="6716" y="6121"/>
                    <a:pt x="6740" y="6121"/>
                  </a:cubicBezTo>
                  <a:lnTo>
                    <a:pt x="8241" y="6121"/>
                  </a:lnTo>
                  <a:lnTo>
                    <a:pt x="8241" y="6240"/>
                  </a:lnTo>
                  <a:cubicBezTo>
                    <a:pt x="8264" y="6288"/>
                    <a:pt x="8217" y="6335"/>
                    <a:pt x="8193" y="6335"/>
                  </a:cubicBezTo>
                  <a:lnTo>
                    <a:pt x="4121" y="6335"/>
                  </a:lnTo>
                  <a:cubicBezTo>
                    <a:pt x="4097" y="6335"/>
                    <a:pt x="4097" y="6312"/>
                    <a:pt x="4097" y="6312"/>
                  </a:cubicBezTo>
                  <a:lnTo>
                    <a:pt x="3168" y="4287"/>
                  </a:lnTo>
                  <a:cubicBezTo>
                    <a:pt x="3025" y="3978"/>
                    <a:pt x="2692" y="3764"/>
                    <a:pt x="2358" y="3764"/>
                  </a:cubicBezTo>
                  <a:lnTo>
                    <a:pt x="715" y="3764"/>
                  </a:lnTo>
                  <a:lnTo>
                    <a:pt x="977" y="3525"/>
                  </a:lnTo>
                  <a:cubicBezTo>
                    <a:pt x="1025" y="3478"/>
                    <a:pt x="1096" y="3454"/>
                    <a:pt x="1168" y="3454"/>
                  </a:cubicBezTo>
                  <a:lnTo>
                    <a:pt x="2739" y="3454"/>
                  </a:lnTo>
                  <a:cubicBezTo>
                    <a:pt x="2906" y="3454"/>
                    <a:pt x="3049" y="3525"/>
                    <a:pt x="3120" y="3668"/>
                  </a:cubicBezTo>
                  <a:lnTo>
                    <a:pt x="3240" y="3859"/>
                  </a:lnTo>
                  <a:cubicBezTo>
                    <a:pt x="3274" y="3929"/>
                    <a:pt x="3348" y="3973"/>
                    <a:pt x="3431" y="3973"/>
                  </a:cubicBezTo>
                  <a:cubicBezTo>
                    <a:pt x="3461" y="3973"/>
                    <a:pt x="3493" y="3967"/>
                    <a:pt x="3525" y="3954"/>
                  </a:cubicBezTo>
                  <a:lnTo>
                    <a:pt x="3549" y="3954"/>
                  </a:lnTo>
                  <a:cubicBezTo>
                    <a:pt x="3668" y="3883"/>
                    <a:pt x="3692" y="3740"/>
                    <a:pt x="3644" y="3621"/>
                  </a:cubicBezTo>
                  <a:lnTo>
                    <a:pt x="3525" y="3430"/>
                  </a:lnTo>
                  <a:cubicBezTo>
                    <a:pt x="3454" y="3311"/>
                    <a:pt x="3382" y="3216"/>
                    <a:pt x="3263" y="3168"/>
                  </a:cubicBezTo>
                  <a:cubicBezTo>
                    <a:pt x="3216" y="3121"/>
                    <a:pt x="3168" y="3097"/>
                    <a:pt x="3120" y="3073"/>
                  </a:cubicBezTo>
                  <a:cubicBezTo>
                    <a:pt x="3120" y="3073"/>
                    <a:pt x="3097" y="3049"/>
                    <a:pt x="3097" y="3049"/>
                  </a:cubicBezTo>
                  <a:cubicBezTo>
                    <a:pt x="3073" y="3049"/>
                    <a:pt x="3097" y="3025"/>
                    <a:pt x="3097" y="3001"/>
                  </a:cubicBezTo>
                  <a:cubicBezTo>
                    <a:pt x="3097" y="2978"/>
                    <a:pt x="3073" y="2930"/>
                    <a:pt x="3073" y="2906"/>
                  </a:cubicBezTo>
                  <a:lnTo>
                    <a:pt x="2954" y="2549"/>
                  </a:lnTo>
                  <a:cubicBezTo>
                    <a:pt x="3001" y="2501"/>
                    <a:pt x="3073" y="2478"/>
                    <a:pt x="3144" y="2478"/>
                  </a:cubicBezTo>
                  <a:close/>
                  <a:moveTo>
                    <a:pt x="2501" y="1"/>
                  </a:moveTo>
                  <a:cubicBezTo>
                    <a:pt x="2216" y="1"/>
                    <a:pt x="1954" y="191"/>
                    <a:pt x="1858" y="477"/>
                  </a:cubicBezTo>
                  <a:lnTo>
                    <a:pt x="1430" y="1811"/>
                  </a:lnTo>
                  <a:cubicBezTo>
                    <a:pt x="1406" y="1930"/>
                    <a:pt x="1406" y="2049"/>
                    <a:pt x="1430" y="2144"/>
                  </a:cubicBezTo>
                  <a:lnTo>
                    <a:pt x="1477" y="2311"/>
                  </a:lnTo>
                  <a:lnTo>
                    <a:pt x="1096" y="2311"/>
                  </a:lnTo>
                  <a:cubicBezTo>
                    <a:pt x="834" y="2311"/>
                    <a:pt x="596" y="2454"/>
                    <a:pt x="501" y="2692"/>
                  </a:cubicBezTo>
                  <a:lnTo>
                    <a:pt x="72" y="3716"/>
                  </a:lnTo>
                  <a:cubicBezTo>
                    <a:pt x="25" y="3811"/>
                    <a:pt x="1" y="3930"/>
                    <a:pt x="48" y="4026"/>
                  </a:cubicBezTo>
                  <a:cubicBezTo>
                    <a:pt x="96" y="4145"/>
                    <a:pt x="215" y="4216"/>
                    <a:pt x="334" y="4216"/>
                  </a:cubicBezTo>
                  <a:lnTo>
                    <a:pt x="2358" y="4216"/>
                  </a:lnTo>
                  <a:cubicBezTo>
                    <a:pt x="2525" y="4216"/>
                    <a:pt x="2692" y="4335"/>
                    <a:pt x="2763" y="4478"/>
                  </a:cubicBezTo>
                  <a:lnTo>
                    <a:pt x="3668" y="6502"/>
                  </a:lnTo>
                  <a:cubicBezTo>
                    <a:pt x="3763" y="6669"/>
                    <a:pt x="3930" y="6788"/>
                    <a:pt x="4121" y="6788"/>
                  </a:cubicBezTo>
                  <a:lnTo>
                    <a:pt x="8193" y="6788"/>
                  </a:lnTo>
                  <a:cubicBezTo>
                    <a:pt x="8479" y="6788"/>
                    <a:pt x="8717" y="6550"/>
                    <a:pt x="8717" y="6240"/>
                  </a:cubicBezTo>
                  <a:lnTo>
                    <a:pt x="8717" y="5335"/>
                  </a:lnTo>
                  <a:cubicBezTo>
                    <a:pt x="8717" y="5169"/>
                    <a:pt x="8812" y="5002"/>
                    <a:pt x="8955" y="4907"/>
                  </a:cubicBezTo>
                  <a:lnTo>
                    <a:pt x="9622" y="4430"/>
                  </a:lnTo>
                  <a:cubicBezTo>
                    <a:pt x="9765" y="4335"/>
                    <a:pt x="9931" y="4287"/>
                    <a:pt x="10122" y="4287"/>
                  </a:cubicBezTo>
                  <a:lnTo>
                    <a:pt x="11051" y="4287"/>
                  </a:lnTo>
                  <a:cubicBezTo>
                    <a:pt x="11194" y="4287"/>
                    <a:pt x="11313" y="4216"/>
                    <a:pt x="11384" y="4121"/>
                  </a:cubicBezTo>
                  <a:cubicBezTo>
                    <a:pt x="11456" y="4002"/>
                    <a:pt x="11456" y="3883"/>
                    <a:pt x="11408" y="3764"/>
                  </a:cubicBezTo>
                  <a:lnTo>
                    <a:pt x="11336" y="3597"/>
                  </a:lnTo>
                  <a:cubicBezTo>
                    <a:pt x="11384" y="3549"/>
                    <a:pt x="11408" y="3478"/>
                    <a:pt x="11408" y="3430"/>
                  </a:cubicBezTo>
                  <a:lnTo>
                    <a:pt x="11408" y="2478"/>
                  </a:lnTo>
                  <a:cubicBezTo>
                    <a:pt x="11408" y="2287"/>
                    <a:pt x="11289" y="2097"/>
                    <a:pt x="11098" y="2025"/>
                  </a:cubicBezTo>
                  <a:cubicBezTo>
                    <a:pt x="11031" y="1991"/>
                    <a:pt x="10960" y="1976"/>
                    <a:pt x="10891" y="1976"/>
                  </a:cubicBezTo>
                  <a:cubicBezTo>
                    <a:pt x="10765" y="1976"/>
                    <a:pt x="10643" y="2028"/>
                    <a:pt x="10551" y="2120"/>
                  </a:cubicBezTo>
                  <a:cubicBezTo>
                    <a:pt x="10384" y="2287"/>
                    <a:pt x="10289" y="2501"/>
                    <a:pt x="10289" y="2763"/>
                  </a:cubicBezTo>
                  <a:cubicBezTo>
                    <a:pt x="10289" y="2835"/>
                    <a:pt x="10289" y="2906"/>
                    <a:pt x="10312" y="2978"/>
                  </a:cubicBezTo>
                  <a:lnTo>
                    <a:pt x="9979" y="2978"/>
                  </a:lnTo>
                  <a:cubicBezTo>
                    <a:pt x="9836" y="2978"/>
                    <a:pt x="9693" y="2954"/>
                    <a:pt x="9574" y="2882"/>
                  </a:cubicBezTo>
                  <a:lnTo>
                    <a:pt x="9146" y="2668"/>
                  </a:lnTo>
                  <a:cubicBezTo>
                    <a:pt x="8955" y="2549"/>
                    <a:pt x="8717" y="2501"/>
                    <a:pt x="8503" y="2501"/>
                  </a:cubicBezTo>
                  <a:lnTo>
                    <a:pt x="7836" y="2501"/>
                  </a:lnTo>
                  <a:lnTo>
                    <a:pt x="6454" y="453"/>
                  </a:lnTo>
                  <a:cubicBezTo>
                    <a:pt x="6264" y="168"/>
                    <a:pt x="5954" y="1"/>
                    <a:pt x="56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9"/>
            <p:cNvSpPr/>
            <p:nvPr/>
          </p:nvSpPr>
          <p:spPr>
            <a:xfrm>
              <a:off x="8061363" y="2329146"/>
              <a:ext cx="40657" cy="40657"/>
            </a:xfrm>
            <a:custGeom>
              <a:rect b="b" l="l" r="r" t="t"/>
              <a:pathLst>
                <a:path extrusionOk="0" h="1215" w="1215">
                  <a:moveTo>
                    <a:pt x="596" y="477"/>
                  </a:moveTo>
                  <a:cubicBezTo>
                    <a:pt x="691" y="477"/>
                    <a:pt x="739" y="524"/>
                    <a:pt x="739" y="619"/>
                  </a:cubicBezTo>
                  <a:cubicBezTo>
                    <a:pt x="739" y="691"/>
                    <a:pt x="691" y="739"/>
                    <a:pt x="596" y="739"/>
                  </a:cubicBezTo>
                  <a:cubicBezTo>
                    <a:pt x="524" y="739"/>
                    <a:pt x="477" y="691"/>
                    <a:pt x="477" y="619"/>
                  </a:cubicBezTo>
                  <a:cubicBezTo>
                    <a:pt x="477" y="548"/>
                    <a:pt x="524" y="477"/>
                    <a:pt x="596" y="477"/>
                  </a:cubicBezTo>
                  <a:close/>
                  <a:moveTo>
                    <a:pt x="596" y="0"/>
                  </a:moveTo>
                  <a:cubicBezTo>
                    <a:pt x="262" y="0"/>
                    <a:pt x="0" y="286"/>
                    <a:pt x="0" y="619"/>
                  </a:cubicBezTo>
                  <a:cubicBezTo>
                    <a:pt x="0" y="953"/>
                    <a:pt x="286" y="1215"/>
                    <a:pt x="596" y="1215"/>
                  </a:cubicBezTo>
                  <a:cubicBezTo>
                    <a:pt x="929" y="1215"/>
                    <a:pt x="1215" y="929"/>
                    <a:pt x="1215" y="619"/>
                  </a:cubicBezTo>
                  <a:cubicBezTo>
                    <a:pt x="1215" y="286"/>
                    <a:pt x="9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9"/>
            <p:cNvSpPr/>
            <p:nvPr/>
          </p:nvSpPr>
          <p:spPr>
            <a:xfrm>
              <a:off x="8360986" y="2329146"/>
              <a:ext cx="40690" cy="40657"/>
            </a:xfrm>
            <a:custGeom>
              <a:rect b="b" l="l" r="r" t="t"/>
              <a:pathLst>
                <a:path extrusionOk="0" h="1215" w="1216">
                  <a:moveTo>
                    <a:pt x="596" y="477"/>
                  </a:moveTo>
                  <a:cubicBezTo>
                    <a:pt x="667" y="477"/>
                    <a:pt x="739" y="524"/>
                    <a:pt x="739" y="619"/>
                  </a:cubicBezTo>
                  <a:cubicBezTo>
                    <a:pt x="739" y="691"/>
                    <a:pt x="667" y="739"/>
                    <a:pt x="596" y="739"/>
                  </a:cubicBezTo>
                  <a:cubicBezTo>
                    <a:pt x="525" y="739"/>
                    <a:pt x="453" y="691"/>
                    <a:pt x="453" y="619"/>
                  </a:cubicBezTo>
                  <a:cubicBezTo>
                    <a:pt x="453" y="548"/>
                    <a:pt x="525" y="477"/>
                    <a:pt x="596" y="477"/>
                  </a:cubicBezTo>
                  <a:close/>
                  <a:moveTo>
                    <a:pt x="596" y="0"/>
                  </a:moveTo>
                  <a:cubicBezTo>
                    <a:pt x="263" y="0"/>
                    <a:pt x="1" y="286"/>
                    <a:pt x="1" y="619"/>
                  </a:cubicBezTo>
                  <a:cubicBezTo>
                    <a:pt x="1" y="953"/>
                    <a:pt x="263" y="1215"/>
                    <a:pt x="596" y="1215"/>
                  </a:cubicBezTo>
                  <a:cubicBezTo>
                    <a:pt x="929" y="1215"/>
                    <a:pt x="1215" y="929"/>
                    <a:pt x="1215" y="619"/>
                  </a:cubicBezTo>
                  <a:cubicBezTo>
                    <a:pt x="1215" y="286"/>
                    <a:pt x="9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9"/>
            <p:cNvSpPr/>
            <p:nvPr/>
          </p:nvSpPr>
          <p:spPr>
            <a:xfrm>
              <a:off x="8151410" y="2293776"/>
              <a:ext cx="16765" cy="15460"/>
            </a:xfrm>
            <a:custGeom>
              <a:rect b="b" l="l" r="r" t="t"/>
              <a:pathLst>
                <a:path extrusionOk="0" h="462" w="501">
                  <a:moveTo>
                    <a:pt x="253" y="0"/>
                  </a:moveTo>
                  <a:cubicBezTo>
                    <a:pt x="201" y="0"/>
                    <a:pt x="148" y="18"/>
                    <a:pt x="96" y="57"/>
                  </a:cubicBezTo>
                  <a:cubicBezTo>
                    <a:pt x="24" y="105"/>
                    <a:pt x="0" y="224"/>
                    <a:pt x="24" y="319"/>
                  </a:cubicBezTo>
                  <a:cubicBezTo>
                    <a:pt x="72" y="390"/>
                    <a:pt x="167" y="462"/>
                    <a:pt x="262" y="462"/>
                  </a:cubicBezTo>
                  <a:cubicBezTo>
                    <a:pt x="358" y="462"/>
                    <a:pt x="453" y="390"/>
                    <a:pt x="477" y="271"/>
                  </a:cubicBezTo>
                  <a:cubicBezTo>
                    <a:pt x="500" y="176"/>
                    <a:pt x="453" y="81"/>
                    <a:pt x="381" y="33"/>
                  </a:cubicBezTo>
                  <a:cubicBezTo>
                    <a:pt x="339" y="12"/>
                    <a:pt x="296" y="0"/>
                    <a:pt x="2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69"/>
          <p:cNvGrpSpPr/>
          <p:nvPr/>
        </p:nvGrpSpPr>
        <p:grpSpPr>
          <a:xfrm>
            <a:off x="7372838" y="2081323"/>
            <a:ext cx="400881" cy="387295"/>
            <a:chOff x="7372838" y="2081323"/>
            <a:chExt cx="400881" cy="387295"/>
          </a:xfrm>
        </p:grpSpPr>
        <p:sp>
          <p:nvSpPr>
            <p:cNvPr id="1370" name="Google Shape;1370;p69"/>
            <p:cNvSpPr/>
            <p:nvPr/>
          </p:nvSpPr>
          <p:spPr>
            <a:xfrm>
              <a:off x="7372838" y="2081323"/>
              <a:ext cx="400881" cy="387295"/>
            </a:xfrm>
            <a:custGeom>
              <a:rect b="b" l="l" r="r" t="t"/>
              <a:pathLst>
                <a:path extrusionOk="0" h="11574" w="11980">
                  <a:moveTo>
                    <a:pt x="4216" y="476"/>
                  </a:moveTo>
                  <a:lnTo>
                    <a:pt x="4859" y="1024"/>
                  </a:lnTo>
                  <a:cubicBezTo>
                    <a:pt x="4978" y="1143"/>
                    <a:pt x="5025" y="1310"/>
                    <a:pt x="5002" y="1453"/>
                  </a:cubicBezTo>
                  <a:lnTo>
                    <a:pt x="3954" y="953"/>
                  </a:lnTo>
                  <a:cubicBezTo>
                    <a:pt x="3918" y="929"/>
                    <a:pt x="3882" y="917"/>
                    <a:pt x="3847" y="917"/>
                  </a:cubicBezTo>
                  <a:cubicBezTo>
                    <a:pt x="3811" y="917"/>
                    <a:pt x="3775" y="929"/>
                    <a:pt x="3739" y="953"/>
                  </a:cubicBezTo>
                  <a:lnTo>
                    <a:pt x="2311" y="1738"/>
                  </a:lnTo>
                  <a:lnTo>
                    <a:pt x="1572" y="1405"/>
                  </a:lnTo>
                  <a:lnTo>
                    <a:pt x="3263" y="476"/>
                  </a:lnTo>
                  <a:close/>
                  <a:moveTo>
                    <a:pt x="8764" y="3405"/>
                  </a:moveTo>
                  <a:lnTo>
                    <a:pt x="8764" y="3477"/>
                  </a:lnTo>
                  <a:cubicBezTo>
                    <a:pt x="8764" y="3667"/>
                    <a:pt x="8621" y="3858"/>
                    <a:pt x="8407" y="3906"/>
                  </a:cubicBezTo>
                  <a:lnTo>
                    <a:pt x="6383" y="4406"/>
                  </a:lnTo>
                  <a:lnTo>
                    <a:pt x="6383" y="4334"/>
                  </a:lnTo>
                  <a:lnTo>
                    <a:pt x="6907" y="3596"/>
                  </a:lnTo>
                  <a:cubicBezTo>
                    <a:pt x="6978" y="3477"/>
                    <a:pt x="7121" y="3405"/>
                    <a:pt x="7264" y="3405"/>
                  </a:cubicBezTo>
                  <a:close/>
                  <a:moveTo>
                    <a:pt x="6573" y="476"/>
                  </a:moveTo>
                  <a:lnTo>
                    <a:pt x="8288" y="1453"/>
                  </a:lnTo>
                  <a:cubicBezTo>
                    <a:pt x="8574" y="1619"/>
                    <a:pt x="8883" y="1738"/>
                    <a:pt x="9217" y="1810"/>
                  </a:cubicBezTo>
                  <a:lnTo>
                    <a:pt x="11432" y="2215"/>
                  </a:lnTo>
                  <a:lnTo>
                    <a:pt x="10408" y="2929"/>
                  </a:lnTo>
                  <a:lnTo>
                    <a:pt x="7264" y="2929"/>
                  </a:lnTo>
                  <a:cubicBezTo>
                    <a:pt x="6978" y="2929"/>
                    <a:pt x="6692" y="3096"/>
                    <a:pt x="6526" y="3334"/>
                  </a:cubicBezTo>
                  <a:lnTo>
                    <a:pt x="5954" y="4144"/>
                  </a:lnTo>
                  <a:cubicBezTo>
                    <a:pt x="5930" y="4168"/>
                    <a:pt x="5930" y="4215"/>
                    <a:pt x="5930" y="4263"/>
                  </a:cubicBezTo>
                  <a:lnTo>
                    <a:pt x="5930" y="5120"/>
                  </a:lnTo>
                  <a:lnTo>
                    <a:pt x="4883" y="4263"/>
                  </a:lnTo>
                  <a:cubicBezTo>
                    <a:pt x="4787" y="4191"/>
                    <a:pt x="4716" y="4048"/>
                    <a:pt x="4716" y="3929"/>
                  </a:cubicBezTo>
                  <a:lnTo>
                    <a:pt x="4740" y="3167"/>
                  </a:lnTo>
                  <a:lnTo>
                    <a:pt x="4740" y="2786"/>
                  </a:lnTo>
                  <a:cubicBezTo>
                    <a:pt x="4740" y="2691"/>
                    <a:pt x="4764" y="2596"/>
                    <a:pt x="4811" y="2524"/>
                  </a:cubicBezTo>
                  <a:lnTo>
                    <a:pt x="5025" y="2262"/>
                  </a:lnTo>
                  <a:lnTo>
                    <a:pt x="5287" y="1905"/>
                  </a:lnTo>
                  <a:cubicBezTo>
                    <a:pt x="5311" y="1905"/>
                    <a:pt x="5311" y="1881"/>
                    <a:pt x="5335" y="1858"/>
                  </a:cubicBezTo>
                  <a:cubicBezTo>
                    <a:pt x="5383" y="1762"/>
                    <a:pt x="5430" y="1643"/>
                    <a:pt x="5454" y="1524"/>
                  </a:cubicBezTo>
                  <a:cubicBezTo>
                    <a:pt x="5502" y="1262"/>
                    <a:pt x="5430" y="976"/>
                    <a:pt x="5264" y="786"/>
                  </a:cubicBezTo>
                  <a:cubicBezTo>
                    <a:pt x="5240" y="738"/>
                    <a:pt x="5192" y="691"/>
                    <a:pt x="5168" y="667"/>
                  </a:cubicBezTo>
                  <a:lnTo>
                    <a:pt x="4930" y="476"/>
                  </a:lnTo>
                  <a:close/>
                  <a:moveTo>
                    <a:pt x="9937" y="7253"/>
                  </a:moveTo>
                  <a:cubicBezTo>
                    <a:pt x="9958" y="7253"/>
                    <a:pt x="9979" y="7263"/>
                    <a:pt x="9979" y="7263"/>
                  </a:cubicBezTo>
                  <a:lnTo>
                    <a:pt x="10074" y="7359"/>
                  </a:lnTo>
                  <a:lnTo>
                    <a:pt x="10146" y="7478"/>
                  </a:lnTo>
                  <a:lnTo>
                    <a:pt x="9122" y="8264"/>
                  </a:lnTo>
                  <a:cubicBezTo>
                    <a:pt x="8979" y="8383"/>
                    <a:pt x="8812" y="8430"/>
                    <a:pt x="8645" y="8430"/>
                  </a:cubicBezTo>
                  <a:lnTo>
                    <a:pt x="7288" y="8430"/>
                  </a:lnTo>
                  <a:cubicBezTo>
                    <a:pt x="7050" y="8430"/>
                    <a:pt x="6835" y="8335"/>
                    <a:pt x="6692" y="8168"/>
                  </a:cubicBezTo>
                  <a:cubicBezTo>
                    <a:pt x="6502" y="8002"/>
                    <a:pt x="6383" y="7740"/>
                    <a:pt x="6383" y="7454"/>
                  </a:cubicBezTo>
                  <a:lnTo>
                    <a:pt x="6383" y="7263"/>
                  </a:lnTo>
                  <a:lnTo>
                    <a:pt x="8360" y="7906"/>
                  </a:lnTo>
                  <a:cubicBezTo>
                    <a:pt x="8360" y="7930"/>
                    <a:pt x="8360" y="7930"/>
                    <a:pt x="8383" y="7930"/>
                  </a:cubicBezTo>
                  <a:cubicBezTo>
                    <a:pt x="8427" y="7939"/>
                    <a:pt x="8474" y="7944"/>
                    <a:pt x="8521" y="7944"/>
                  </a:cubicBezTo>
                  <a:cubicBezTo>
                    <a:pt x="8604" y="7944"/>
                    <a:pt x="8689" y="7928"/>
                    <a:pt x="8764" y="7883"/>
                  </a:cubicBezTo>
                  <a:lnTo>
                    <a:pt x="9645" y="7406"/>
                  </a:lnTo>
                  <a:lnTo>
                    <a:pt x="9907" y="7263"/>
                  </a:lnTo>
                  <a:cubicBezTo>
                    <a:pt x="9915" y="7255"/>
                    <a:pt x="9926" y="7253"/>
                    <a:pt x="9937" y="7253"/>
                  </a:cubicBezTo>
                  <a:close/>
                  <a:moveTo>
                    <a:pt x="4001" y="9716"/>
                  </a:moveTo>
                  <a:lnTo>
                    <a:pt x="3549" y="10169"/>
                  </a:lnTo>
                  <a:lnTo>
                    <a:pt x="2215" y="10169"/>
                  </a:lnTo>
                  <a:cubicBezTo>
                    <a:pt x="2168" y="10169"/>
                    <a:pt x="2096" y="10193"/>
                    <a:pt x="2049" y="10193"/>
                  </a:cubicBezTo>
                  <a:cubicBezTo>
                    <a:pt x="2049" y="10216"/>
                    <a:pt x="2049" y="10216"/>
                    <a:pt x="2025" y="10216"/>
                  </a:cubicBezTo>
                  <a:lnTo>
                    <a:pt x="1310" y="10502"/>
                  </a:lnTo>
                  <a:lnTo>
                    <a:pt x="1287" y="10502"/>
                  </a:lnTo>
                  <a:cubicBezTo>
                    <a:pt x="1263" y="10502"/>
                    <a:pt x="1263" y="10478"/>
                    <a:pt x="1263" y="10478"/>
                  </a:cubicBezTo>
                  <a:lnTo>
                    <a:pt x="1334" y="10074"/>
                  </a:lnTo>
                  <a:lnTo>
                    <a:pt x="1382" y="9716"/>
                  </a:lnTo>
                  <a:close/>
                  <a:moveTo>
                    <a:pt x="3216" y="0"/>
                  </a:moveTo>
                  <a:cubicBezTo>
                    <a:pt x="3168" y="0"/>
                    <a:pt x="3120" y="24"/>
                    <a:pt x="3097" y="48"/>
                  </a:cubicBezTo>
                  <a:lnTo>
                    <a:pt x="1025" y="1167"/>
                  </a:lnTo>
                  <a:lnTo>
                    <a:pt x="953" y="1215"/>
                  </a:lnTo>
                  <a:cubicBezTo>
                    <a:pt x="834" y="1262"/>
                    <a:pt x="763" y="1381"/>
                    <a:pt x="715" y="1500"/>
                  </a:cubicBezTo>
                  <a:lnTo>
                    <a:pt x="72" y="4072"/>
                  </a:lnTo>
                  <a:cubicBezTo>
                    <a:pt x="72" y="4120"/>
                    <a:pt x="72" y="4168"/>
                    <a:pt x="72" y="4215"/>
                  </a:cubicBezTo>
                  <a:lnTo>
                    <a:pt x="1" y="6501"/>
                  </a:lnTo>
                  <a:cubicBezTo>
                    <a:pt x="1" y="6549"/>
                    <a:pt x="24" y="6620"/>
                    <a:pt x="24" y="6668"/>
                  </a:cubicBezTo>
                  <a:lnTo>
                    <a:pt x="929" y="9573"/>
                  </a:lnTo>
                  <a:lnTo>
                    <a:pt x="858" y="9978"/>
                  </a:lnTo>
                  <a:lnTo>
                    <a:pt x="810" y="10407"/>
                  </a:lnTo>
                  <a:cubicBezTo>
                    <a:pt x="786" y="10597"/>
                    <a:pt x="858" y="10764"/>
                    <a:pt x="1001" y="10883"/>
                  </a:cubicBezTo>
                  <a:cubicBezTo>
                    <a:pt x="1080" y="10947"/>
                    <a:pt x="1191" y="10978"/>
                    <a:pt x="1306" y="10978"/>
                  </a:cubicBezTo>
                  <a:cubicBezTo>
                    <a:pt x="1363" y="10978"/>
                    <a:pt x="1422" y="10971"/>
                    <a:pt x="1477" y="10955"/>
                  </a:cubicBezTo>
                  <a:lnTo>
                    <a:pt x="2215" y="10645"/>
                  </a:lnTo>
                  <a:lnTo>
                    <a:pt x="5883" y="10645"/>
                  </a:lnTo>
                  <a:cubicBezTo>
                    <a:pt x="6002" y="10645"/>
                    <a:pt x="6097" y="10550"/>
                    <a:pt x="6097" y="10407"/>
                  </a:cubicBezTo>
                  <a:cubicBezTo>
                    <a:pt x="6097" y="10288"/>
                    <a:pt x="6002" y="10193"/>
                    <a:pt x="5883" y="10193"/>
                  </a:cubicBezTo>
                  <a:lnTo>
                    <a:pt x="4216" y="10193"/>
                  </a:lnTo>
                  <a:lnTo>
                    <a:pt x="4740" y="9669"/>
                  </a:lnTo>
                  <a:cubicBezTo>
                    <a:pt x="4787" y="9597"/>
                    <a:pt x="4811" y="9502"/>
                    <a:pt x="4787" y="9407"/>
                  </a:cubicBezTo>
                  <a:cubicBezTo>
                    <a:pt x="4740" y="9335"/>
                    <a:pt x="4668" y="9264"/>
                    <a:pt x="4573" y="9264"/>
                  </a:cubicBezTo>
                  <a:lnTo>
                    <a:pt x="1334" y="9264"/>
                  </a:lnTo>
                  <a:lnTo>
                    <a:pt x="620" y="7001"/>
                  </a:lnTo>
                  <a:lnTo>
                    <a:pt x="620" y="7001"/>
                  </a:lnTo>
                  <a:lnTo>
                    <a:pt x="3311" y="8240"/>
                  </a:lnTo>
                  <a:cubicBezTo>
                    <a:pt x="3335" y="8264"/>
                    <a:pt x="3382" y="8264"/>
                    <a:pt x="3406" y="8264"/>
                  </a:cubicBezTo>
                  <a:cubicBezTo>
                    <a:pt x="3501" y="8264"/>
                    <a:pt x="3573" y="8216"/>
                    <a:pt x="3620" y="8121"/>
                  </a:cubicBezTo>
                  <a:cubicBezTo>
                    <a:pt x="3668" y="8002"/>
                    <a:pt x="3620" y="7859"/>
                    <a:pt x="3501" y="7811"/>
                  </a:cubicBezTo>
                  <a:lnTo>
                    <a:pt x="477" y="6406"/>
                  </a:lnTo>
                  <a:lnTo>
                    <a:pt x="525" y="4215"/>
                  </a:lnTo>
                  <a:lnTo>
                    <a:pt x="1144" y="1715"/>
                  </a:lnTo>
                  <a:lnTo>
                    <a:pt x="2215" y="2215"/>
                  </a:lnTo>
                  <a:cubicBezTo>
                    <a:pt x="2263" y="2239"/>
                    <a:pt x="2287" y="2239"/>
                    <a:pt x="2311" y="2239"/>
                  </a:cubicBezTo>
                  <a:cubicBezTo>
                    <a:pt x="2358" y="2239"/>
                    <a:pt x="2406" y="2239"/>
                    <a:pt x="2430" y="2215"/>
                  </a:cubicBezTo>
                  <a:lnTo>
                    <a:pt x="3859" y="1429"/>
                  </a:lnTo>
                  <a:lnTo>
                    <a:pt x="4740" y="1881"/>
                  </a:lnTo>
                  <a:lnTo>
                    <a:pt x="4692" y="1929"/>
                  </a:lnTo>
                  <a:lnTo>
                    <a:pt x="4454" y="2262"/>
                  </a:lnTo>
                  <a:cubicBezTo>
                    <a:pt x="4335" y="2405"/>
                    <a:pt x="4263" y="2620"/>
                    <a:pt x="4263" y="2810"/>
                  </a:cubicBezTo>
                  <a:lnTo>
                    <a:pt x="4263" y="3191"/>
                  </a:lnTo>
                  <a:lnTo>
                    <a:pt x="4263" y="3929"/>
                  </a:lnTo>
                  <a:cubicBezTo>
                    <a:pt x="4263" y="4215"/>
                    <a:pt x="4382" y="4453"/>
                    <a:pt x="4597" y="4644"/>
                  </a:cubicBezTo>
                  <a:lnTo>
                    <a:pt x="5788" y="5644"/>
                  </a:lnTo>
                  <a:lnTo>
                    <a:pt x="5907" y="5739"/>
                  </a:lnTo>
                  <a:lnTo>
                    <a:pt x="5907" y="6763"/>
                  </a:lnTo>
                  <a:cubicBezTo>
                    <a:pt x="5907" y="6906"/>
                    <a:pt x="5907" y="7168"/>
                    <a:pt x="5907" y="7478"/>
                  </a:cubicBezTo>
                  <a:cubicBezTo>
                    <a:pt x="5907" y="7859"/>
                    <a:pt x="6073" y="8240"/>
                    <a:pt x="6335" y="8526"/>
                  </a:cubicBezTo>
                  <a:cubicBezTo>
                    <a:pt x="6597" y="8788"/>
                    <a:pt x="6931" y="8907"/>
                    <a:pt x="7264" y="8907"/>
                  </a:cubicBezTo>
                  <a:lnTo>
                    <a:pt x="8645" y="8907"/>
                  </a:lnTo>
                  <a:cubicBezTo>
                    <a:pt x="8907" y="8907"/>
                    <a:pt x="9169" y="8835"/>
                    <a:pt x="9384" y="8668"/>
                  </a:cubicBezTo>
                  <a:lnTo>
                    <a:pt x="10455" y="7859"/>
                  </a:lnTo>
                  <a:lnTo>
                    <a:pt x="11289" y="8835"/>
                  </a:lnTo>
                  <a:cubicBezTo>
                    <a:pt x="11289" y="8835"/>
                    <a:pt x="11289" y="8859"/>
                    <a:pt x="11289" y="8883"/>
                  </a:cubicBezTo>
                  <a:lnTo>
                    <a:pt x="11241" y="9216"/>
                  </a:lnTo>
                  <a:lnTo>
                    <a:pt x="10765" y="8954"/>
                  </a:lnTo>
                  <a:cubicBezTo>
                    <a:pt x="10733" y="8941"/>
                    <a:pt x="10699" y="8936"/>
                    <a:pt x="10666" y="8936"/>
                  </a:cubicBezTo>
                  <a:cubicBezTo>
                    <a:pt x="10576" y="8936"/>
                    <a:pt x="10490" y="8980"/>
                    <a:pt x="10455" y="9049"/>
                  </a:cubicBezTo>
                  <a:cubicBezTo>
                    <a:pt x="10384" y="9169"/>
                    <a:pt x="10431" y="9311"/>
                    <a:pt x="10550" y="9383"/>
                  </a:cubicBezTo>
                  <a:lnTo>
                    <a:pt x="11170" y="9692"/>
                  </a:lnTo>
                  <a:lnTo>
                    <a:pt x="11122" y="10074"/>
                  </a:lnTo>
                  <a:lnTo>
                    <a:pt x="10646" y="9812"/>
                  </a:lnTo>
                  <a:cubicBezTo>
                    <a:pt x="10614" y="9799"/>
                    <a:pt x="10580" y="9793"/>
                    <a:pt x="10547" y="9793"/>
                  </a:cubicBezTo>
                  <a:cubicBezTo>
                    <a:pt x="10457" y="9793"/>
                    <a:pt x="10371" y="9837"/>
                    <a:pt x="10336" y="9907"/>
                  </a:cubicBezTo>
                  <a:cubicBezTo>
                    <a:pt x="10265" y="10026"/>
                    <a:pt x="10312" y="10169"/>
                    <a:pt x="10431" y="10240"/>
                  </a:cubicBezTo>
                  <a:lnTo>
                    <a:pt x="11051" y="10550"/>
                  </a:lnTo>
                  <a:lnTo>
                    <a:pt x="10979" y="11074"/>
                  </a:lnTo>
                  <a:cubicBezTo>
                    <a:pt x="10979" y="11098"/>
                    <a:pt x="10979" y="11098"/>
                    <a:pt x="10955" y="11121"/>
                  </a:cubicBezTo>
                  <a:lnTo>
                    <a:pt x="10908" y="11121"/>
                  </a:lnTo>
                  <a:lnTo>
                    <a:pt x="8883" y="10240"/>
                  </a:lnTo>
                  <a:cubicBezTo>
                    <a:pt x="8836" y="10216"/>
                    <a:pt x="8764" y="10193"/>
                    <a:pt x="8693" y="10193"/>
                  </a:cubicBezTo>
                  <a:lnTo>
                    <a:pt x="7693" y="10193"/>
                  </a:lnTo>
                  <a:cubicBezTo>
                    <a:pt x="7550" y="10193"/>
                    <a:pt x="7455" y="10288"/>
                    <a:pt x="7455" y="10431"/>
                  </a:cubicBezTo>
                  <a:cubicBezTo>
                    <a:pt x="7455" y="10550"/>
                    <a:pt x="7550" y="10669"/>
                    <a:pt x="7693" y="10669"/>
                  </a:cubicBezTo>
                  <a:lnTo>
                    <a:pt x="8717" y="10669"/>
                  </a:lnTo>
                  <a:lnTo>
                    <a:pt x="10717" y="11550"/>
                  </a:lnTo>
                  <a:cubicBezTo>
                    <a:pt x="10789" y="11574"/>
                    <a:pt x="10860" y="11574"/>
                    <a:pt x="10931" y="11574"/>
                  </a:cubicBezTo>
                  <a:cubicBezTo>
                    <a:pt x="11027" y="11574"/>
                    <a:pt x="11098" y="11550"/>
                    <a:pt x="11193" y="11526"/>
                  </a:cubicBezTo>
                  <a:cubicBezTo>
                    <a:pt x="11336" y="11431"/>
                    <a:pt x="11432" y="11288"/>
                    <a:pt x="11455" y="11121"/>
                  </a:cubicBezTo>
                  <a:lnTo>
                    <a:pt x="11551" y="10455"/>
                  </a:lnTo>
                  <a:lnTo>
                    <a:pt x="11765" y="8930"/>
                  </a:lnTo>
                  <a:cubicBezTo>
                    <a:pt x="11789" y="8788"/>
                    <a:pt x="11741" y="8645"/>
                    <a:pt x="11646" y="8526"/>
                  </a:cubicBezTo>
                  <a:lnTo>
                    <a:pt x="10455" y="7121"/>
                  </a:lnTo>
                  <a:lnTo>
                    <a:pt x="10336" y="6978"/>
                  </a:lnTo>
                  <a:cubicBezTo>
                    <a:pt x="10265" y="6930"/>
                    <a:pt x="10193" y="6882"/>
                    <a:pt x="10122" y="6835"/>
                  </a:cubicBezTo>
                  <a:lnTo>
                    <a:pt x="10098" y="6835"/>
                  </a:lnTo>
                  <a:cubicBezTo>
                    <a:pt x="10031" y="6818"/>
                    <a:pt x="9963" y="6801"/>
                    <a:pt x="9896" y="6801"/>
                  </a:cubicBezTo>
                  <a:cubicBezTo>
                    <a:pt x="9868" y="6801"/>
                    <a:pt x="9840" y="6804"/>
                    <a:pt x="9812" y="6811"/>
                  </a:cubicBezTo>
                  <a:cubicBezTo>
                    <a:pt x="9765" y="6835"/>
                    <a:pt x="9717" y="6859"/>
                    <a:pt x="9669" y="6859"/>
                  </a:cubicBezTo>
                  <a:lnTo>
                    <a:pt x="9264" y="7097"/>
                  </a:lnTo>
                  <a:lnTo>
                    <a:pt x="8526" y="7478"/>
                  </a:lnTo>
                  <a:cubicBezTo>
                    <a:pt x="8526" y="7502"/>
                    <a:pt x="8502" y="7502"/>
                    <a:pt x="8502" y="7502"/>
                  </a:cubicBezTo>
                  <a:lnTo>
                    <a:pt x="8479" y="7502"/>
                  </a:lnTo>
                  <a:lnTo>
                    <a:pt x="6407" y="6811"/>
                  </a:lnTo>
                  <a:cubicBezTo>
                    <a:pt x="6383" y="6787"/>
                    <a:pt x="6383" y="6763"/>
                    <a:pt x="6383" y="6739"/>
                  </a:cubicBezTo>
                  <a:lnTo>
                    <a:pt x="6383" y="5620"/>
                  </a:lnTo>
                  <a:lnTo>
                    <a:pt x="6383" y="4906"/>
                  </a:lnTo>
                  <a:lnTo>
                    <a:pt x="8502" y="4382"/>
                  </a:lnTo>
                  <a:cubicBezTo>
                    <a:pt x="8931" y="4263"/>
                    <a:pt x="9217" y="3906"/>
                    <a:pt x="9217" y="3477"/>
                  </a:cubicBezTo>
                  <a:lnTo>
                    <a:pt x="9217" y="3405"/>
                  </a:lnTo>
                  <a:lnTo>
                    <a:pt x="10408" y="3405"/>
                  </a:lnTo>
                  <a:cubicBezTo>
                    <a:pt x="10503" y="3405"/>
                    <a:pt x="10574" y="3382"/>
                    <a:pt x="10646" y="3334"/>
                  </a:cubicBezTo>
                  <a:lnTo>
                    <a:pt x="11765" y="2548"/>
                  </a:lnTo>
                  <a:cubicBezTo>
                    <a:pt x="11932" y="2429"/>
                    <a:pt x="11979" y="2262"/>
                    <a:pt x="11955" y="2096"/>
                  </a:cubicBezTo>
                  <a:cubicBezTo>
                    <a:pt x="11908" y="1929"/>
                    <a:pt x="11789" y="1810"/>
                    <a:pt x="11622" y="1786"/>
                  </a:cubicBezTo>
                  <a:lnTo>
                    <a:pt x="9288" y="1334"/>
                  </a:lnTo>
                  <a:cubicBezTo>
                    <a:pt x="9026" y="1286"/>
                    <a:pt x="8764" y="1191"/>
                    <a:pt x="8526" y="1072"/>
                  </a:cubicBezTo>
                  <a:lnTo>
                    <a:pt x="6740" y="48"/>
                  </a:lnTo>
                  <a:cubicBezTo>
                    <a:pt x="6716" y="24"/>
                    <a:pt x="6669" y="0"/>
                    <a:pt x="66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9"/>
            <p:cNvSpPr/>
            <p:nvPr/>
          </p:nvSpPr>
          <p:spPr>
            <a:xfrm>
              <a:off x="7544166" y="2188871"/>
              <a:ext cx="16765" cy="15594"/>
            </a:xfrm>
            <a:custGeom>
              <a:rect b="b" l="l" r="r" t="t"/>
              <a:pathLst>
                <a:path extrusionOk="0" h="466" w="501">
                  <a:moveTo>
                    <a:pt x="239" y="1"/>
                  </a:moveTo>
                  <a:cubicBezTo>
                    <a:pt x="144" y="1"/>
                    <a:pt x="48" y="72"/>
                    <a:pt x="25" y="168"/>
                  </a:cubicBezTo>
                  <a:cubicBezTo>
                    <a:pt x="1" y="263"/>
                    <a:pt x="25" y="358"/>
                    <a:pt x="96" y="430"/>
                  </a:cubicBezTo>
                  <a:cubicBezTo>
                    <a:pt x="144" y="453"/>
                    <a:pt x="191" y="465"/>
                    <a:pt x="239" y="465"/>
                  </a:cubicBezTo>
                  <a:cubicBezTo>
                    <a:pt x="287" y="465"/>
                    <a:pt x="334" y="453"/>
                    <a:pt x="382" y="430"/>
                  </a:cubicBezTo>
                  <a:cubicBezTo>
                    <a:pt x="477" y="382"/>
                    <a:pt x="501" y="263"/>
                    <a:pt x="453" y="144"/>
                  </a:cubicBezTo>
                  <a:cubicBezTo>
                    <a:pt x="429" y="72"/>
                    <a:pt x="334"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9"/>
            <p:cNvSpPr/>
            <p:nvPr/>
          </p:nvSpPr>
          <p:spPr>
            <a:xfrm>
              <a:off x="7561701" y="2164176"/>
              <a:ext cx="17568" cy="15594"/>
            </a:xfrm>
            <a:custGeom>
              <a:rect b="b" l="l" r="r" t="t"/>
              <a:pathLst>
                <a:path extrusionOk="0" h="466" w="525">
                  <a:moveTo>
                    <a:pt x="263" y="1"/>
                  </a:moveTo>
                  <a:cubicBezTo>
                    <a:pt x="144" y="1"/>
                    <a:pt x="72" y="72"/>
                    <a:pt x="48" y="167"/>
                  </a:cubicBezTo>
                  <a:cubicBezTo>
                    <a:pt x="1" y="263"/>
                    <a:pt x="48" y="358"/>
                    <a:pt x="120" y="429"/>
                  </a:cubicBezTo>
                  <a:cubicBezTo>
                    <a:pt x="155" y="453"/>
                    <a:pt x="203" y="465"/>
                    <a:pt x="251" y="465"/>
                  </a:cubicBezTo>
                  <a:cubicBezTo>
                    <a:pt x="298" y="465"/>
                    <a:pt x="346" y="453"/>
                    <a:pt x="382" y="429"/>
                  </a:cubicBezTo>
                  <a:cubicBezTo>
                    <a:pt x="477" y="382"/>
                    <a:pt x="525" y="263"/>
                    <a:pt x="477" y="144"/>
                  </a:cubicBezTo>
                  <a:cubicBezTo>
                    <a:pt x="453" y="48"/>
                    <a:pt x="35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9"/>
            <p:cNvSpPr/>
            <p:nvPr/>
          </p:nvSpPr>
          <p:spPr>
            <a:xfrm>
              <a:off x="7506722" y="2354778"/>
              <a:ext cx="16765" cy="15861"/>
            </a:xfrm>
            <a:custGeom>
              <a:rect b="b" l="l" r="r" t="t"/>
              <a:pathLst>
                <a:path extrusionOk="0" h="474" w="501">
                  <a:moveTo>
                    <a:pt x="261" y="1"/>
                  </a:moveTo>
                  <a:cubicBezTo>
                    <a:pt x="232" y="1"/>
                    <a:pt x="200" y="7"/>
                    <a:pt x="167" y="20"/>
                  </a:cubicBezTo>
                  <a:cubicBezTo>
                    <a:pt x="96" y="20"/>
                    <a:pt x="24" y="115"/>
                    <a:pt x="0" y="211"/>
                  </a:cubicBezTo>
                  <a:cubicBezTo>
                    <a:pt x="0" y="306"/>
                    <a:pt x="48" y="401"/>
                    <a:pt x="120" y="449"/>
                  </a:cubicBezTo>
                  <a:cubicBezTo>
                    <a:pt x="153" y="466"/>
                    <a:pt x="190" y="474"/>
                    <a:pt x="227" y="474"/>
                  </a:cubicBezTo>
                  <a:cubicBezTo>
                    <a:pt x="293" y="474"/>
                    <a:pt x="359" y="447"/>
                    <a:pt x="405" y="401"/>
                  </a:cubicBezTo>
                  <a:cubicBezTo>
                    <a:pt x="477" y="330"/>
                    <a:pt x="501" y="187"/>
                    <a:pt x="429" y="92"/>
                  </a:cubicBezTo>
                  <a:cubicBezTo>
                    <a:pt x="395" y="40"/>
                    <a:pt x="336"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9"/>
            <p:cNvSpPr/>
            <p:nvPr/>
          </p:nvSpPr>
          <p:spPr>
            <a:xfrm>
              <a:off x="7591181" y="2423008"/>
              <a:ext cx="17568" cy="15660"/>
            </a:xfrm>
            <a:custGeom>
              <a:rect b="b" l="l" r="r" t="t"/>
              <a:pathLst>
                <a:path extrusionOk="0" h="468" w="525">
                  <a:moveTo>
                    <a:pt x="299" y="1"/>
                  </a:moveTo>
                  <a:cubicBezTo>
                    <a:pt x="287" y="1"/>
                    <a:pt x="275" y="2"/>
                    <a:pt x="263" y="5"/>
                  </a:cubicBezTo>
                  <a:cubicBezTo>
                    <a:pt x="144" y="5"/>
                    <a:pt x="72" y="77"/>
                    <a:pt x="25" y="172"/>
                  </a:cubicBezTo>
                  <a:cubicBezTo>
                    <a:pt x="1" y="244"/>
                    <a:pt x="48" y="363"/>
                    <a:pt x="120" y="410"/>
                  </a:cubicBezTo>
                  <a:cubicBezTo>
                    <a:pt x="159" y="450"/>
                    <a:pt x="213" y="467"/>
                    <a:pt x="265" y="467"/>
                  </a:cubicBezTo>
                  <a:cubicBezTo>
                    <a:pt x="308" y="467"/>
                    <a:pt x="350" y="455"/>
                    <a:pt x="382" y="434"/>
                  </a:cubicBezTo>
                  <a:cubicBezTo>
                    <a:pt x="477" y="363"/>
                    <a:pt x="525" y="244"/>
                    <a:pt x="477" y="148"/>
                  </a:cubicBezTo>
                  <a:cubicBezTo>
                    <a:pt x="436" y="66"/>
                    <a:pt x="37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 name="Google Shape;1375;p69"/>
          <p:cNvSpPr/>
          <p:nvPr/>
        </p:nvSpPr>
        <p:spPr>
          <a:xfrm>
            <a:off x="4745497" y="3302135"/>
            <a:ext cx="327564" cy="400078"/>
          </a:xfrm>
          <a:custGeom>
            <a:rect b="b" l="l" r="r" t="t"/>
            <a:pathLst>
              <a:path extrusionOk="0" h="11956" w="9789">
                <a:moveTo>
                  <a:pt x="4382" y="667"/>
                </a:moveTo>
                <a:cubicBezTo>
                  <a:pt x="4611" y="820"/>
                  <a:pt x="4855" y="896"/>
                  <a:pt x="5126" y="896"/>
                </a:cubicBezTo>
                <a:cubicBezTo>
                  <a:pt x="5194" y="896"/>
                  <a:pt x="5263" y="891"/>
                  <a:pt x="5335" y="882"/>
                </a:cubicBezTo>
                <a:cubicBezTo>
                  <a:pt x="5430" y="882"/>
                  <a:pt x="5501" y="858"/>
                  <a:pt x="5573" y="834"/>
                </a:cubicBezTo>
                <a:lnTo>
                  <a:pt x="5573" y="834"/>
                </a:lnTo>
                <a:cubicBezTo>
                  <a:pt x="5525" y="1048"/>
                  <a:pt x="5478" y="1310"/>
                  <a:pt x="5430" y="1620"/>
                </a:cubicBezTo>
                <a:lnTo>
                  <a:pt x="5406" y="1620"/>
                </a:lnTo>
                <a:cubicBezTo>
                  <a:pt x="5406" y="1644"/>
                  <a:pt x="5406" y="1644"/>
                  <a:pt x="5406" y="1644"/>
                </a:cubicBezTo>
                <a:lnTo>
                  <a:pt x="5382" y="1644"/>
                </a:lnTo>
                <a:cubicBezTo>
                  <a:pt x="5263" y="1787"/>
                  <a:pt x="5144" y="1882"/>
                  <a:pt x="5001" y="1930"/>
                </a:cubicBezTo>
                <a:cubicBezTo>
                  <a:pt x="4881" y="1976"/>
                  <a:pt x="4758" y="1993"/>
                  <a:pt x="4642" y="1993"/>
                </a:cubicBezTo>
                <a:cubicBezTo>
                  <a:pt x="4458" y="1993"/>
                  <a:pt x="4294" y="1950"/>
                  <a:pt x="4192" y="1906"/>
                </a:cubicBezTo>
                <a:lnTo>
                  <a:pt x="4382" y="667"/>
                </a:lnTo>
                <a:close/>
                <a:moveTo>
                  <a:pt x="1715" y="667"/>
                </a:moveTo>
                <a:lnTo>
                  <a:pt x="1953" y="2096"/>
                </a:lnTo>
                <a:cubicBezTo>
                  <a:pt x="1953" y="2215"/>
                  <a:pt x="2072" y="2287"/>
                  <a:pt x="2167" y="2287"/>
                </a:cubicBezTo>
                <a:lnTo>
                  <a:pt x="2215" y="2287"/>
                </a:lnTo>
                <a:cubicBezTo>
                  <a:pt x="2334" y="2263"/>
                  <a:pt x="2429" y="2144"/>
                  <a:pt x="2406" y="2025"/>
                </a:cubicBezTo>
                <a:lnTo>
                  <a:pt x="2191" y="763"/>
                </a:lnTo>
                <a:lnTo>
                  <a:pt x="2191" y="763"/>
                </a:lnTo>
                <a:cubicBezTo>
                  <a:pt x="2409" y="871"/>
                  <a:pt x="2686" y="980"/>
                  <a:pt x="2968" y="980"/>
                </a:cubicBezTo>
                <a:cubicBezTo>
                  <a:pt x="2995" y="980"/>
                  <a:pt x="3022" y="979"/>
                  <a:pt x="3049" y="977"/>
                </a:cubicBezTo>
                <a:cubicBezTo>
                  <a:pt x="3078" y="979"/>
                  <a:pt x="3106" y="980"/>
                  <a:pt x="3135" y="980"/>
                </a:cubicBezTo>
                <a:cubicBezTo>
                  <a:pt x="3431" y="980"/>
                  <a:pt x="3688" y="871"/>
                  <a:pt x="3906" y="763"/>
                </a:cubicBezTo>
                <a:lnTo>
                  <a:pt x="3906" y="763"/>
                </a:lnTo>
                <a:lnTo>
                  <a:pt x="3692" y="2001"/>
                </a:lnTo>
                <a:lnTo>
                  <a:pt x="3692" y="2025"/>
                </a:lnTo>
                <a:lnTo>
                  <a:pt x="3692" y="2072"/>
                </a:lnTo>
                <a:cubicBezTo>
                  <a:pt x="3692" y="2072"/>
                  <a:pt x="3692" y="2072"/>
                  <a:pt x="3692" y="2096"/>
                </a:cubicBezTo>
                <a:cubicBezTo>
                  <a:pt x="3692" y="2096"/>
                  <a:pt x="3811" y="2787"/>
                  <a:pt x="3977" y="3668"/>
                </a:cubicBezTo>
                <a:cubicBezTo>
                  <a:pt x="4001" y="3692"/>
                  <a:pt x="4001" y="3716"/>
                  <a:pt x="4001" y="3763"/>
                </a:cubicBezTo>
                <a:cubicBezTo>
                  <a:pt x="3811" y="3668"/>
                  <a:pt x="3620" y="3597"/>
                  <a:pt x="3406" y="3573"/>
                </a:cubicBezTo>
                <a:cubicBezTo>
                  <a:pt x="3310" y="3573"/>
                  <a:pt x="3215" y="3549"/>
                  <a:pt x="3096" y="3549"/>
                </a:cubicBezTo>
                <a:cubicBezTo>
                  <a:pt x="3001" y="3549"/>
                  <a:pt x="2882" y="3549"/>
                  <a:pt x="2787" y="3573"/>
                </a:cubicBezTo>
                <a:cubicBezTo>
                  <a:pt x="2382" y="3597"/>
                  <a:pt x="2001" y="3763"/>
                  <a:pt x="1691" y="4025"/>
                </a:cubicBezTo>
                <a:cubicBezTo>
                  <a:pt x="1524" y="4168"/>
                  <a:pt x="1382" y="4335"/>
                  <a:pt x="1262" y="4549"/>
                </a:cubicBezTo>
                <a:cubicBezTo>
                  <a:pt x="1024" y="3358"/>
                  <a:pt x="691" y="1620"/>
                  <a:pt x="548" y="834"/>
                </a:cubicBezTo>
                <a:lnTo>
                  <a:pt x="548" y="834"/>
                </a:lnTo>
                <a:cubicBezTo>
                  <a:pt x="619" y="858"/>
                  <a:pt x="691" y="882"/>
                  <a:pt x="786" y="882"/>
                </a:cubicBezTo>
                <a:cubicBezTo>
                  <a:pt x="853" y="891"/>
                  <a:pt x="920" y="896"/>
                  <a:pt x="986" y="896"/>
                </a:cubicBezTo>
                <a:cubicBezTo>
                  <a:pt x="1250" y="896"/>
                  <a:pt x="1505" y="820"/>
                  <a:pt x="1715" y="667"/>
                </a:cubicBezTo>
                <a:close/>
                <a:moveTo>
                  <a:pt x="3310" y="4025"/>
                </a:moveTo>
                <a:cubicBezTo>
                  <a:pt x="3620" y="4073"/>
                  <a:pt x="3906" y="4192"/>
                  <a:pt x="4120" y="4382"/>
                </a:cubicBezTo>
                <a:cubicBezTo>
                  <a:pt x="4239" y="5002"/>
                  <a:pt x="4382" y="5668"/>
                  <a:pt x="4477" y="6192"/>
                </a:cubicBezTo>
                <a:cubicBezTo>
                  <a:pt x="4477" y="6216"/>
                  <a:pt x="4477" y="6216"/>
                  <a:pt x="4477" y="6240"/>
                </a:cubicBezTo>
                <a:cubicBezTo>
                  <a:pt x="4358" y="6478"/>
                  <a:pt x="4263" y="6859"/>
                  <a:pt x="4192" y="7335"/>
                </a:cubicBezTo>
                <a:cubicBezTo>
                  <a:pt x="3906" y="6954"/>
                  <a:pt x="3525" y="6740"/>
                  <a:pt x="3049" y="6740"/>
                </a:cubicBezTo>
                <a:cubicBezTo>
                  <a:pt x="2572" y="6740"/>
                  <a:pt x="2191" y="6954"/>
                  <a:pt x="1929" y="7335"/>
                </a:cubicBezTo>
                <a:cubicBezTo>
                  <a:pt x="1858" y="6907"/>
                  <a:pt x="1763" y="6502"/>
                  <a:pt x="1643" y="6240"/>
                </a:cubicBezTo>
                <a:cubicBezTo>
                  <a:pt x="1572" y="6097"/>
                  <a:pt x="1524" y="5930"/>
                  <a:pt x="1501" y="5764"/>
                </a:cubicBezTo>
                <a:cubicBezTo>
                  <a:pt x="1477" y="5621"/>
                  <a:pt x="1477" y="5478"/>
                  <a:pt x="1477" y="5359"/>
                </a:cubicBezTo>
                <a:cubicBezTo>
                  <a:pt x="1501" y="5025"/>
                  <a:pt x="1643" y="4740"/>
                  <a:pt x="1882" y="4502"/>
                </a:cubicBezTo>
                <a:cubicBezTo>
                  <a:pt x="2096" y="4263"/>
                  <a:pt x="2382" y="4097"/>
                  <a:pt x="2715" y="4049"/>
                </a:cubicBezTo>
                <a:cubicBezTo>
                  <a:pt x="2858" y="4025"/>
                  <a:pt x="3001" y="4025"/>
                  <a:pt x="3144" y="4025"/>
                </a:cubicBezTo>
                <a:close/>
                <a:moveTo>
                  <a:pt x="6835" y="5597"/>
                </a:moveTo>
                <a:cubicBezTo>
                  <a:pt x="7597" y="5597"/>
                  <a:pt x="8240" y="6169"/>
                  <a:pt x="8288" y="6931"/>
                </a:cubicBezTo>
                <a:cubicBezTo>
                  <a:pt x="8288" y="6954"/>
                  <a:pt x="8288" y="6978"/>
                  <a:pt x="8288" y="7026"/>
                </a:cubicBezTo>
                <a:cubicBezTo>
                  <a:pt x="8312" y="7121"/>
                  <a:pt x="8288" y="7240"/>
                  <a:pt x="8288" y="7335"/>
                </a:cubicBezTo>
                <a:cubicBezTo>
                  <a:pt x="8264" y="7502"/>
                  <a:pt x="8216" y="7645"/>
                  <a:pt x="8145" y="7788"/>
                </a:cubicBezTo>
                <a:cubicBezTo>
                  <a:pt x="8026" y="8050"/>
                  <a:pt x="7930" y="8431"/>
                  <a:pt x="7859" y="8907"/>
                </a:cubicBezTo>
                <a:cubicBezTo>
                  <a:pt x="7597" y="8502"/>
                  <a:pt x="7216" y="8312"/>
                  <a:pt x="6740" y="8312"/>
                </a:cubicBezTo>
                <a:cubicBezTo>
                  <a:pt x="6263" y="8312"/>
                  <a:pt x="5859" y="8502"/>
                  <a:pt x="5597" y="8907"/>
                </a:cubicBezTo>
                <a:cubicBezTo>
                  <a:pt x="5525" y="8431"/>
                  <a:pt x="5430" y="8050"/>
                  <a:pt x="5311" y="7788"/>
                </a:cubicBezTo>
                <a:cubicBezTo>
                  <a:pt x="5239" y="7645"/>
                  <a:pt x="5192" y="7502"/>
                  <a:pt x="5168" y="7335"/>
                </a:cubicBezTo>
                <a:cubicBezTo>
                  <a:pt x="5144" y="7097"/>
                  <a:pt x="5144" y="6883"/>
                  <a:pt x="5216" y="6645"/>
                </a:cubicBezTo>
                <a:cubicBezTo>
                  <a:pt x="5263" y="6478"/>
                  <a:pt x="5359" y="6311"/>
                  <a:pt x="5454" y="6169"/>
                </a:cubicBezTo>
                <a:cubicBezTo>
                  <a:pt x="5692" y="5883"/>
                  <a:pt x="6025" y="5668"/>
                  <a:pt x="6383" y="5621"/>
                </a:cubicBezTo>
                <a:cubicBezTo>
                  <a:pt x="6525" y="5597"/>
                  <a:pt x="6668" y="5597"/>
                  <a:pt x="6835" y="5597"/>
                </a:cubicBezTo>
                <a:close/>
                <a:moveTo>
                  <a:pt x="3072" y="7216"/>
                </a:moveTo>
                <a:cubicBezTo>
                  <a:pt x="3906" y="7216"/>
                  <a:pt x="4073" y="8169"/>
                  <a:pt x="4096" y="8359"/>
                </a:cubicBezTo>
                <a:cubicBezTo>
                  <a:pt x="4073" y="8788"/>
                  <a:pt x="4049" y="9145"/>
                  <a:pt x="4049" y="9264"/>
                </a:cubicBezTo>
                <a:cubicBezTo>
                  <a:pt x="4049" y="9288"/>
                  <a:pt x="4073" y="9336"/>
                  <a:pt x="4073" y="9383"/>
                </a:cubicBezTo>
                <a:cubicBezTo>
                  <a:pt x="4073" y="9407"/>
                  <a:pt x="4073" y="9455"/>
                  <a:pt x="4073" y="9503"/>
                </a:cubicBezTo>
                <a:cubicBezTo>
                  <a:pt x="4073" y="9574"/>
                  <a:pt x="4073" y="9645"/>
                  <a:pt x="4025" y="9717"/>
                </a:cubicBezTo>
                <a:cubicBezTo>
                  <a:pt x="3953" y="9836"/>
                  <a:pt x="3811" y="9907"/>
                  <a:pt x="3668" y="9907"/>
                </a:cubicBezTo>
                <a:lnTo>
                  <a:pt x="2429" y="9907"/>
                </a:lnTo>
                <a:cubicBezTo>
                  <a:pt x="2358" y="9907"/>
                  <a:pt x="2286" y="9907"/>
                  <a:pt x="2239" y="9860"/>
                </a:cubicBezTo>
                <a:cubicBezTo>
                  <a:pt x="2120" y="9812"/>
                  <a:pt x="2024" y="9669"/>
                  <a:pt x="2024" y="9526"/>
                </a:cubicBezTo>
                <a:cubicBezTo>
                  <a:pt x="2024" y="9479"/>
                  <a:pt x="2048" y="9407"/>
                  <a:pt x="2048" y="9360"/>
                </a:cubicBezTo>
                <a:cubicBezTo>
                  <a:pt x="2048" y="9312"/>
                  <a:pt x="2048" y="9264"/>
                  <a:pt x="2048" y="9241"/>
                </a:cubicBezTo>
                <a:cubicBezTo>
                  <a:pt x="2048" y="9169"/>
                  <a:pt x="2048" y="9050"/>
                  <a:pt x="2048" y="8883"/>
                </a:cubicBezTo>
                <a:cubicBezTo>
                  <a:pt x="2048" y="8741"/>
                  <a:pt x="2024" y="8550"/>
                  <a:pt x="2024" y="8359"/>
                </a:cubicBezTo>
                <a:cubicBezTo>
                  <a:pt x="2024" y="8288"/>
                  <a:pt x="2072" y="8026"/>
                  <a:pt x="2215" y="7788"/>
                </a:cubicBezTo>
                <a:cubicBezTo>
                  <a:pt x="2406" y="7407"/>
                  <a:pt x="2691" y="7216"/>
                  <a:pt x="3072" y="7216"/>
                </a:cubicBezTo>
                <a:close/>
                <a:moveTo>
                  <a:pt x="6740" y="8764"/>
                </a:moveTo>
                <a:cubicBezTo>
                  <a:pt x="7573" y="8764"/>
                  <a:pt x="7740" y="9741"/>
                  <a:pt x="7764" y="9931"/>
                </a:cubicBezTo>
                <a:cubicBezTo>
                  <a:pt x="7764" y="10026"/>
                  <a:pt x="7764" y="10098"/>
                  <a:pt x="7740" y="10169"/>
                </a:cubicBezTo>
                <a:cubicBezTo>
                  <a:pt x="7740" y="10360"/>
                  <a:pt x="7740" y="10550"/>
                  <a:pt x="7740" y="10741"/>
                </a:cubicBezTo>
                <a:cubicBezTo>
                  <a:pt x="7740" y="10836"/>
                  <a:pt x="7740" y="10908"/>
                  <a:pt x="7740" y="10979"/>
                </a:cubicBezTo>
                <a:cubicBezTo>
                  <a:pt x="7764" y="11027"/>
                  <a:pt x="7764" y="11074"/>
                  <a:pt x="7764" y="11146"/>
                </a:cubicBezTo>
                <a:cubicBezTo>
                  <a:pt x="7740" y="11193"/>
                  <a:pt x="7740" y="11241"/>
                  <a:pt x="7716" y="11265"/>
                </a:cubicBezTo>
                <a:cubicBezTo>
                  <a:pt x="7645" y="11408"/>
                  <a:pt x="7502" y="11479"/>
                  <a:pt x="7359" y="11479"/>
                </a:cubicBezTo>
                <a:lnTo>
                  <a:pt x="6121" y="11479"/>
                </a:lnTo>
                <a:cubicBezTo>
                  <a:pt x="6002" y="11479"/>
                  <a:pt x="5906" y="11455"/>
                  <a:pt x="5811" y="11360"/>
                </a:cubicBezTo>
                <a:cubicBezTo>
                  <a:pt x="5763" y="11289"/>
                  <a:pt x="5716" y="11217"/>
                  <a:pt x="5716" y="11122"/>
                </a:cubicBezTo>
                <a:cubicBezTo>
                  <a:pt x="5716" y="11074"/>
                  <a:pt x="5716" y="11027"/>
                  <a:pt x="5716" y="10979"/>
                </a:cubicBezTo>
                <a:cubicBezTo>
                  <a:pt x="5716" y="10931"/>
                  <a:pt x="5716" y="10860"/>
                  <a:pt x="5716" y="10812"/>
                </a:cubicBezTo>
                <a:lnTo>
                  <a:pt x="5716" y="10693"/>
                </a:lnTo>
                <a:cubicBezTo>
                  <a:pt x="5716" y="10550"/>
                  <a:pt x="5716" y="10288"/>
                  <a:pt x="5692" y="9979"/>
                </a:cubicBezTo>
                <a:cubicBezTo>
                  <a:pt x="5692" y="9955"/>
                  <a:pt x="5692" y="9955"/>
                  <a:pt x="5692" y="9931"/>
                </a:cubicBezTo>
                <a:cubicBezTo>
                  <a:pt x="5716" y="9860"/>
                  <a:pt x="5740" y="9598"/>
                  <a:pt x="5882" y="9336"/>
                </a:cubicBezTo>
                <a:cubicBezTo>
                  <a:pt x="6073" y="8955"/>
                  <a:pt x="6359" y="8764"/>
                  <a:pt x="6740" y="8764"/>
                </a:cubicBezTo>
                <a:close/>
                <a:moveTo>
                  <a:pt x="1882" y="1"/>
                </a:moveTo>
                <a:cubicBezTo>
                  <a:pt x="1810" y="1"/>
                  <a:pt x="1763" y="48"/>
                  <a:pt x="1715" y="96"/>
                </a:cubicBezTo>
                <a:cubicBezTo>
                  <a:pt x="1470" y="361"/>
                  <a:pt x="1191" y="438"/>
                  <a:pt x="949" y="438"/>
                </a:cubicBezTo>
                <a:cubicBezTo>
                  <a:pt x="626" y="438"/>
                  <a:pt x="371" y="300"/>
                  <a:pt x="357" y="286"/>
                </a:cubicBezTo>
                <a:cubicBezTo>
                  <a:pt x="315" y="265"/>
                  <a:pt x="272" y="253"/>
                  <a:pt x="231" y="253"/>
                </a:cubicBezTo>
                <a:cubicBezTo>
                  <a:pt x="181" y="253"/>
                  <a:pt x="135" y="271"/>
                  <a:pt x="96" y="310"/>
                </a:cubicBezTo>
                <a:cubicBezTo>
                  <a:pt x="24" y="358"/>
                  <a:pt x="0" y="453"/>
                  <a:pt x="0" y="525"/>
                </a:cubicBezTo>
                <a:cubicBezTo>
                  <a:pt x="48" y="739"/>
                  <a:pt x="953" y="5430"/>
                  <a:pt x="1048" y="5835"/>
                </a:cubicBezTo>
                <a:cubicBezTo>
                  <a:pt x="1072" y="6049"/>
                  <a:pt x="1120" y="6240"/>
                  <a:pt x="1215" y="6431"/>
                </a:cubicBezTo>
                <a:cubicBezTo>
                  <a:pt x="1405" y="6859"/>
                  <a:pt x="1501" y="7693"/>
                  <a:pt x="1548" y="8359"/>
                </a:cubicBezTo>
                <a:lnTo>
                  <a:pt x="1548" y="8383"/>
                </a:lnTo>
                <a:cubicBezTo>
                  <a:pt x="1572" y="8812"/>
                  <a:pt x="1572" y="9169"/>
                  <a:pt x="1572" y="9264"/>
                </a:cubicBezTo>
                <a:cubicBezTo>
                  <a:pt x="1572" y="9360"/>
                  <a:pt x="1548" y="9431"/>
                  <a:pt x="1548" y="9526"/>
                </a:cubicBezTo>
                <a:cubicBezTo>
                  <a:pt x="1548" y="9860"/>
                  <a:pt x="1739" y="10146"/>
                  <a:pt x="2001" y="10288"/>
                </a:cubicBezTo>
                <a:cubicBezTo>
                  <a:pt x="2144" y="10360"/>
                  <a:pt x="2286" y="10384"/>
                  <a:pt x="2429" y="10384"/>
                </a:cubicBezTo>
                <a:lnTo>
                  <a:pt x="3668" y="10384"/>
                </a:lnTo>
                <a:cubicBezTo>
                  <a:pt x="3906" y="10384"/>
                  <a:pt x="4144" y="10288"/>
                  <a:pt x="4311" y="10122"/>
                </a:cubicBezTo>
                <a:cubicBezTo>
                  <a:pt x="4311" y="10122"/>
                  <a:pt x="4335" y="10098"/>
                  <a:pt x="4335" y="10098"/>
                </a:cubicBezTo>
                <a:cubicBezTo>
                  <a:pt x="4406" y="10003"/>
                  <a:pt x="4454" y="9907"/>
                  <a:pt x="4501" y="9812"/>
                </a:cubicBezTo>
                <a:cubicBezTo>
                  <a:pt x="4549" y="9669"/>
                  <a:pt x="4549" y="9526"/>
                  <a:pt x="4525" y="9383"/>
                </a:cubicBezTo>
                <a:cubicBezTo>
                  <a:pt x="4525" y="9336"/>
                  <a:pt x="4525" y="9312"/>
                  <a:pt x="4525" y="9264"/>
                </a:cubicBezTo>
                <a:cubicBezTo>
                  <a:pt x="4525" y="9169"/>
                  <a:pt x="4525" y="8812"/>
                  <a:pt x="4549" y="8383"/>
                </a:cubicBezTo>
                <a:lnTo>
                  <a:pt x="4549" y="8359"/>
                </a:lnTo>
                <a:cubicBezTo>
                  <a:pt x="4549" y="8264"/>
                  <a:pt x="4573" y="8145"/>
                  <a:pt x="4573" y="8026"/>
                </a:cubicBezTo>
                <a:cubicBezTo>
                  <a:pt x="4596" y="7716"/>
                  <a:pt x="4644" y="7455"/>
                  <a:pt x="4668" y="7216"/>
                </a:cubicBezTo>
                <a:cubicBezTo>
                  <a:pt x="4692" y="7312"/>
                  <a:pt x="4716" y="7383"/>
                  <a:pt x="4716" y="7407"/>
                </a:cubicBezTo>
                <a:cubicBezTo>
                  <a:pt x="4739" y="7621"/>
                  <a:pt x="4811" y="7812"/>
                  <a:pt x="4882" y="8002"/>
                </a:cubicBezTo>
                <a:cubicBezTo>
                  <a:pt x="5025" y="8288"/>
                  <a:pt x="5144" y="8836"/>
                  <a:pt x="5192" y="9574"/>
                </a:cubicBezTo>
                <a:cubicBezTo>
                  <a:pt x="5216" y="9717"/>
                  <a:pt x="5216" y="9836"/>
                  <a:pt x="5239" y="9955"/>
                </a:cubicBezTo>
                <a:cubicBezTo>
                  <a:pt x="5263" y="10384"/>
                  <a:pt x="5263" y="10741"/>
                  <a:pt x="5263" y="10836"/>
                </a:cubicBezTo>
                <a:cubicBezTo>
                  <a:pt x="5263" y="10884"/>
                  <a:pt x="5239" y="10931"/>
                  <a:pt x="5239" y="11003"/>
                </a:cubicBezTo>
                <a:cubicBezTo>
                  <a:pt x="5239" y="11050"/>
                  <a:pt x="5239" y="11122"/>
                  <a:pt x="5239" y="11170"/>
                </a:cubicBezTo>
                <a:cubicBezTo>
                  <a:pt x="5239" y="11265"/>
                  <a:pt x="5263" y="11384"/>
                  <a:pt x="5311" y="11455"/>
                </a:cubicBezTo>
                <a:cubicBezTo>
                  <a:pt x="5406" y="11646"/>
                  <a:pt x="5549" y="11813"/>
                  <a:pt x="5740" y="11884"/>
                </a:cubicBezTo>
                <a:cubicBezTo>
                  <a:pt x="5859" y="11932"/>
                  <a:pt x="5978" y="11955"/>
                  <a:pt x="6097" y="11955"/>
                </a:cubicBezTo>
                <a:lnTo>
                  <a:pt x="7359" y="11955"/>
                </a:lnTo>
                <a:cubicBezTo>
                  <a:pt x="7621" y="11955"/>
                  <a:pt x="7859" y="11860"/>
                  <a:pt x="8026" y="11646"/>
                </a:cubicBezTo>
                <a:cubicBezTo>
                  <a:pt x="8145" y="11503"/>
                  <a:pt x="8216" y="11289"/>
                  <a:pt x="8216" y="11098"/>
                </a:cubicBezTo>
                <a:cubicBezTo>
                  <a:pt x="8216" y="11003"/>
                  <a:pt x="8192" y="10908"/>
                  <a:pt x="8192" y="10836"/>
                </a:cubicBezTo>
                <a:cubicBezTo>
                  <a:pt x="8192" y="10741"/>
                  <a:pt x="8192" y="10384"/>
                  <a:pt x="8216" y="9955"/>
                </a:cubicBezTo>
                <a:lnTo>
                  <a:pt x="8216" y="9931"/>
                </a:lnTo>
                <a:cubicBezTo>
                  <a:pt x="8240" y="9836"/>
                  <a:pt x="8240" y="9717"/>
                  <a:pt x="8264" y="9574"/>
                </a:cubicBezTo>
                <a:cubicBezTo>
                  <a:pt x="8312" y="8860"/>
                  <a:pt x="8431" y="8312"/>
                  <a:pt x="8573" y="8002"/>
                </a:cubicBezTo>
                <a:cubicBezTo>
                  <a:pt x="8645" y="7812"/>
                  <a:pt x="8716" y="7621"/>
                  <a:pt x="8740" y="7431"/>
                </a:cubicBezTo>
                <a:cubicBezTo>
                  <a:pt x="8740" y="7383"/>
                  <a:pt x="8788" y="7169"/>
                  <a:pt x="9193" y="5168"/>
                </a:cubicBezTo>
                <a:cubicBezTo>
                  <a:pt x="9216" y="5049"/>
                  <a:pt x="9121" y="4906"/>
                  <a:pt x="9002" y="4883"/>
                </a:cubicBezTo>
                <a:cubicBezTo>
                  <a:pt x="8987" y="4880"/>
                  <a:pt x="8973" y="4879"/>
                  <a:pt x="8958" y="4879"/>
                </a:cubicBezTo>
                <a:cubicBezTo>
                  <a:pt x="8835" y="4879"/>
                  <a:pt x="8738" y="4966"/>
                  <a:pt x="8716" y="5073"/>
                </a:cubicBezTo>
                <a:cubicBezTo>
                  <a:pt x="8645" y="5502"/>
                  <a:pt x="8573" y="5835"/>
                  <a:pt x="8526" y="6121"/>
                </a:cubicBezTo>
                <a:cubicBezTo>
                  <a:pt x="8431" y="5954"/>
                  <a:pt x="8288" y="5788"/>
                  <a:pt x="8145" y="5645"/>
                </a:cubicBezTo>
                <a:cubicBezTo>
                  <a:pt x="7788" y="5311"/>
                  <a:pt x="7311" y="5145"/>
                  <a:pt x="6835" y="5145"/>
                </a:cubicBezTo>
                <a:lnTo>
                  <a:pt x="6621" y="5145"/>
                </a:lnTo>
                <a:cubicBezTo>
                  <a:pt x="6192" y="5145"/>
                  <a:pt x="5787" y="5287"/>
                  <a:pt x="5454" y="5526"/>
                </a:cubicBezTo>
                <a:cubicBezTo>
                  <a:pt x="5239" y="5692"/>
                  <a:pt x="5073" y="5883"/>
                  <a:pt x="4930" y="6121"/>
                </a:cubicBezTo>
                <a:cubicBezTo>
                  <a:pt x="4835" y="5645"/>
                  <a:pt x="4716" y="5049"/>
                  <a:pt x="4620" y="4454"/>
                </a:cubicBezTo>
                <a:cubicBezTo>
                  <a:pt x="4596" y="4382"/>
                  <a:pt x="4573" y="4311"/>
                  <a:pt x="4573" y="4240"/>
                </a:cubicBezTo>
                <a:cubicBezTo>
                  <a:pt x="4549" y="4121"/>
                  <a:pt x="4525" y="3978"/>
                  <a:pt x="4501" y="3859"/>
                </a:cubicBezTo>
                <a:cubicBezTo>
                  <a:pt x="4382" y="3287"/>
                  <a:pt x="4287" y="2763"/>
                  <a:pt x="4215" y="2430"/>
                </a:cubicBezTo>
                <a:lnTo>
                  <a:pt x="4215" y="2430"/>
                </a:lnTo>
                <a:cubicBezTo>
                  <a:pt x="4351" y="2461"/>
                  <a:pt x="4490" y="2478"/>
                  <a:pt x="4630" y="2478"/>
                </a:cubicBezTo>
                <a:cubicBezTo>
                  <a:pt x="4812" y="2478"/>
                  <a:pt x="4994" y="2449"/>
                  <a:pt x="5168" y="2382"/>
                </a:cubicBezTo>
                <a:cubicBezTo>
                  <a:pt x="5239" y="2334"/>
                  <a:pt x="5311" y="2311"/>
                  <a:pt x="5382" y="2263"/>
                </a:cubicBezTo>
                <a:lnTo>
                  <a:pt x="5716" y="4454"/>
                </a:lnTo>
                <a:cubicBezTo>
                  <a:pt x="5740" y="4573"/>
                  <a:pt x="5835" y="4668"/>
                  <a:pt x="5954" y="4668"/>
                </a:cubicBezTo>
                <a:lnTo>
                  <a:pt x="6002" y="4668"/>
                </a:lnTo>
                <a:cubicBezTo>
                  <a:pt x="6121" y="4644"/>
                  <a:pt x="6216" y="4525"/>
                  <a:pt x="6192" y="4406"/>
                </a:cubicBezTo>
                <a:lnTo>
                  <a:pt x="5882" y="2334"/>
                </a:lnTo>
                <a:lnTo>
                  <a:pt x="5882" y="2334"/>
                </a:lnTo>
                <a:cubicBezTo>
                  <a:pt x="6078" y="2443"/>
                  <a:pt x="6353" y="2552"/>
                  <a:pt x="6653" y="2552"/>
                </a:cubicBezTo>
                <a:cubicBezTo>
                  <a:pt x="6682" y="2552"/>
                  <a:pt x="6711" y="2551"/>
                  <a:pt x="6740" y="2549"/>
                </a:cubicBezTo>
                <a:cubicBezTo>
                  <a:pt x="6767" y="2551"/>
                  <a:pt x="6794" y="2552"/>
                  <a:pt x="6821" y="2552"/>
                </a:cubicBezTo>
                <a:cubicBezTo>
                  <a:pt x="7103" y="2552"/>
                  <a:pt x="7380" y="2443"/>
                  <a:pt x="7597" y="2334"/>
                </a:cubicBezTo>
                <a:lnTo>
                  <a:pt x="7597" y="2334"/>
                </a:lnTo>
                <a:lnTo>
                  <a:pt x="7287" y="4382"/>
                </a:lnTo>
                <a:cubicBezTo>
                  <a:pt x="7264" y="4502"/>
                  <a:pt x="7359" y="4621"/>
                  <a:pt x="7478" y="4644"/>
                </a:cubicBezTo>
                <a:lnTo>
                  <a:pt x="7526" y="4644"/>
                </a:lnTo>
                <a:cubicBezTo>
                  <a:pt x="7645" y="4644"/>
                  <a:pt x="7740" y="4573"/>
                  <a:pt x="7740" y="4454"/>
                </a:cubicBezTo>
                <a:lnTo>
                  <a:pt x="8073" y="2263"/>
                </a:lnTo>
                <a:cubicBezTo>
                  <a:pt x="8323" y="2409"/>
                  <a:pt x="8592" y="2482"/>
                  <a:pt x="8878" y="2482"/>
                </a:cubicBezTo>
                <a:cubicBezTo>
                  <a:pt x="8919" y="2482"/>
                  <a:pt x="8960" y="2480"/>
                  <a:pt x="9002" y="2477"/>
                </a:cubicBezTo>
                <a:cubicBezTo>
                  <a:pt x="9097" y="2454"/>
                  <a:pt x="9169" y="2454"/>
                  <a:pt x="9240" y="2430"/>
                </a:cubicBezTo>
                <a:lnTo>
                  <a:pt x="9240" y="2430"/>
                </a:lnTo>
                <a:cubicBezTo>
                  <a:pt x="9193" y="2668"/>
                  <a:pt x="9145" y="2977"/>
                  <a:pt x="9074" y="3358"/>
                </a:cubicBezTo>
                <a:cubicBezTo>
                  <a:pt x="9050" y="3478"/>
                  <a:pt x="9121" y="3597"/>
                  <a:pt x="9240" y="3620"/>
                </a:cubicBezTo>
                <a:cubicBezTo>
                  <a:pt x="9259" y="3623"/>
                  <a:pt x="9277" y="3625"/>
                  <a:pt x="9294" y="3625"/>
                </a:cubicBezTo>
                <a:cubicBezTo>
                  <a:pt x="9412" y="3625"/>
                  <a:pt x="9505" y="3557"/>
                  <a:pt x="9526" y="3454"/>
                </a:cubicBezTo>
                <a:cubicBezTo>
                  <a:pt x="9669" y="2692"/>
                  <a:pt x="9788" y="2120"/>
                  <a:pt x="9788" y="2120"/>
                </a:cubicBezTo>
                <a:cubicBezTo>
                  <a:pt x="9788" y="2001"/>
                  <a:pt x="9764" y="1906"/>
                  <a:pt x="9693" y="1858"/>
                </a:cubicBezTo>
                <a:cubicBezTo>
                  <a:pt x="9657" y="1834"/>
                  <a:pt x="9615" y="1822"/>
                  <a:pt x="9571" y="1822"/>
                </a:cubicBezTo>
                <a:cubicBezTo>
                  <a:pt x="9526" y="1822"/>
                  <a:pt x="9478" y="1834"/>
                  <a:pt x="9431" y="1858"/>
                </a:cubicBezTo>
                <a:cubicBezTo>
                  <a:pt x="9417" y="1858"/>
                  <a:pt x="9167" y="1988"/>
                  <a:pt x="8848" y="1988"/>
                </a:cubicBezTo>
                <a:cubicBezTo>
                  <a:pt x="8604" y="1988"/>
                  <a:pt x="8321" y="1912"/>
                  <a:pt x="8073" y="1644"/>
                </a:cubicBezTo>
                <a:cubicBezTo>
                  <a:pt x="8026" y="1596"/>
                  <a:pt x="7966" y="1572"/>
                  <a:pt x="7907" y="1572"/>
                </a:cubicBezTo>
                <a:cubicBezTo>
                  <a:pt x="7847" y="1572"/>
                  <a:pt x="7788" y="1596"/>
                  <a:pt x="7740" y="1644"/>
                </a:cubicBezTo>
                <a:cubicBezTo>
                  <a:pt x="7740" y="1644"/>
                  <a:pt x="7286" y="2076"/>
                  <a:pt x="6811" y="2076"/>
                </a:cubicBezTo>
                <a:cubicBezTo>
                  <a:pt x="6787" y="2076"/>
                  <a:pt x="6764" y="2075"/>
                  <a:pt x="6740" y="2072"/>
                </a:cubicBezTo>
                <a:lnTo>
                  <a:pt x="6716" y="2072"/>
                </a:lnTo>
                <a:cubicBezTo>
                  <a:pt x="6699" y="2074"/>
                  <a:pt x="6681" y="2074"/>
                  <a:pt x="6664" y="2074"/>
                </a:cubicBezTo>
                <a:cubicBezTo>
                  <a:pt x="6348" y="2074"/>
                  <a:pt x="6039" y="1876"/>
                  <a:pt x="5859" y="1763"/>
                </a:cubicBezTo>
                <a:cubicBezTo>
                  <a:pt x="6002" y="1048"/>
                  <a:pt x="6097" y="525"/>
                  <a:pt x="6097" y="525"/>
                </a:cubicBezTo>
                <a:cubicBezTo>
                  <a:pt x="6121" y="453"/>
                  <a:pt x="6073" y="358"/>
                  <a:pt x="6002" y="310"/>
                </a:cubicBezTo>
                <a:cubicBezTo>
                  <a:pt x="5962" y="271"/>
                  <a:pt x="5916" y="253"/>
                  <a:pt x="5870" y="253"/>
                </a:cubicBezTo>
                <a:cubicBezTo>
                  <a:pt x="5832" y="253"/>
                  <a:pt x="5795" y="265"/>
                  <a:pt x="5763" y="286"/>
                </a:cubicBezTo>
                <a:cubicBezTo>
                  <a:pt x="5763" y="286"/>
                  <a:pt x="5549" y="405"/>
                  <a:pt x="5287" y="429"/>
                </a:cubicBezTo>
                <a:cubicBezTo>
                  <a:pt x="5252" y="432"/>
                  <a:pt x="5218" y="433"/>
                  <a:pt x="5184" y="433"/>
                </a:cubicBezTo>
                <a:cubicBezTo>
                  <a:pt x="4874" y="433"/>
                  <a:pt x="4621" y="332"/>
                  <a:pt x="4406" y="96"/>
                </a:cubicBezTo>
                <a:cubicBezTo>
                  <a:pt x="4356" y="33"/>
                  <a:pt x="4285" y="3"/>
                  <a:pt x="4216" y="3"/>
                </a:cubicBezTo>
                <a:cubicBezTo>
                  <a:pt x="4155" y="3"/>
                  <a:pt x="4094" y="27"/>
                  <a:pt x="4049" y="72"/>
                </a:cubicBezTo>
                <a:cubicBezTo>
                  <a:pt x="4026" y="118"/>
                  <a:pt x="3574" y="526"/>
                  <a:pt x="3111" y="526"/>
                </a:cubicBezTo>
                <a:cubicBezTo>
                  <a:pt x="3098" y="526"/>
                  <a:pt x="3085" y="525"/>
                  <a:pt x="3072" y="525"/>
                </a:cubicBezTo>
                <a:lnTo>
                  <a:pt x="3049" y="525"/>
                </a:lnTo>
                <a:cubicBezTo>
                  <a:pt x="3036" y="525"/>
                  <a:pt x="3023" y="525"/>
                  <a:pt x="3010" y="525"/>
                </a:cubicBezTo>
                <a:cubicBezTo>
                  <a:pt x="2502" y="525"/>
                  <a:pt x="2048" y="72"/>
                  <a:pt x="2048" y="72"/>
                </a:cubicBezTo>
                <a:cubicBezTo>
                  <a:pt x="2001" y="24"/>
                  <a:pt x="1929" y="1"/>
                  <a:pt x="1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9"/>
          <p:cNvSpPr/>
          <p:nvPr/>
        </p:nvSpPr>
        <p:spPr>
          <a:xfrm>
            <a:off x="5043514" y="3436654"/>
            <a:ext cx="16765" cy="15727"/>
          </a:xfrm>
          <a:custGeom>
            <a:rect b="b" l="l" r="r" t="t"/>
            <a:pathLst>
              <a:path extrusionOk="0" h="470" w="501">
                <a:moveTo>
                  <a:pt x="276" y="1"/>
                </a:moveTo>
                <a:cubicBezTo>
                  <a:pt x="264" y="1"/>
                  <a:pt x="252" y="2"/>
                  <a:pt x="239" y="5"/>
                </a:cubicBezTo>
                <a:cubicBezTo>
                  <a:pt x="144" y="5"/>
                  <a:pt x="49" y="77"/>
                  <a:pt x="25" y="172"/>
                </a:cubicBezTo>
                <a:cubicBezTo>
                  <a:pt x="1" y="267"/>
                  <a:pt x="49" y="362"/>
                  <a:pt x="120" y="434"/>
                </a:cubicBezTo>
                <a:cubicBezTo>
                  <a:pt x="156" y="458"/>
                  <a:pt x="203" y="470"/>
                  <a:pt x="251" y="470"/>
                </a:cubicBezTo>
                <a:cubicBezTo>
                  <a:pt x="299" y="470"/>
                  <a:pt x="346" y="458"/>
                  <a:pt x="382" y="434"/>
                </a:cubicBezTo>
                <a:cubicBezTo>
                  <a:pt x="477" y="362"/>
                  <a:pt x="501" y="243"/>
                  <a:pt x="477" y="148"/>
                </a:cubicBezTo>
                <a:cubicBezTo>
                  <a:pt x="436" y="65"/>
                  <a:pt x="359"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9"/>
          <p:cNvSpPr/>
          <p:nvPr/>
        </p:nvSpPr>
        <p:spPr>
          <a:xfrm>
            <a:off x="4814028" y="3391882"/>
            <a:ext cx="16765" cy="15627"/>
          </a:xfrm>
          <a:custGeom>
            <a:rect b="b" l="l" r="r" t="t"/>
            <a:pathLst>
              <a:path extrusionOk="0" h="467" w="501">
                <a:moveTo>
                  <a:pt x="246" y="0"/>
                </a:moveTo>
                <a:cubicBezTo>
                  <a:pt x="205" y="0"/>
                  <a:pt x="162" y="12"/>
                  <a:pt x="119" y="33"/>
                </a:cubicBezTo>
                <a:cubicBezTo>
                  <a:pt x="24" y="105"/>
                  <a:pt x="0" y="224"/>
                  <a:pt x="48" y="319"/>
                </a:cubicBezTo>
                <a:cubicBezTo>
                  <a:pt x="69" y="402"/>
                  <a:pt x="143" y="467"/>
                  <a:pt x="225" y="467"/>
                </a:cubicBezTo>
                <a:cubicBezTo>
                  <a:pt x="237" y="467"/>
                  <a:pt x="250" y="465"/>
                  <a:pt x="262" y="462"/>
                </a:cubicBezTo>
                <a:cubicBezTo>
                  <a:pt x="358" y="462"/>
                  <a:pt x="453" y="391"/>
                  <a:pt x="477" y="319"/>
                </a:cubicBezTo>
                <a:cubicBezTo>
                  <a:pt x="500" y="224"/>
                  <a:pt x="477" y="105"/>
                  <a:pt x="381" y="57"/>
                </a:cubicBezTo>
                <a:cubicBezTo>
                  <a:pt x="342" y="18"/>
                  <a:pt x="295" y="0"/>
                  <a:pt x="2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9"/>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 name="Shape 1382"/>
        <p:cNvGrpSpPr/>
        <p:nvPr/>
      </p:nvGrpSpPr>
      <p:grpSpPr>
        <a:xfrm>
          <a:off x="0" y="0"/>
          <a:ext cx="0" cy="0"/>
          <a:chOff x="0" y="0"/>
          <a:chExt cx="0" cy="0"/>
        </a:xfrm>
      </p:grpSpPr>
      <p:sp>
        <p:nvSpPr>
          <p:cNvPr id="1383" name="Google Shape;1383;p70"/>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a:t>
            </a:r>
            <a:r>
              <a:rPr lang="en"/>
              <a:t>resources</a:t>
            </a:r>
            <a:endParaRPr/>
          </a:p>
        </p:txBody>
      </p:sp>
      <p:sp>
        <p:nvSpPr>
          <p:cNvPr id="1384" name="Google Shape;1384;p70"/>
          <p:cNvSpPr txBox="1"/>
          <p:nvPr>
            <p:ph idx="1" type="body"/>
          </p:nvPr>
        </p:nvSpPr>
        <p:spPr>
          <a:xfrm>
            <a:off x="720000" y="1152475"/>
            <a:ext cx="7704000" cy="3448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solidFill>
                  <a:schemeClr val="dk2"/>
                </a:solidFill>
                <a:latin typeface="Anaheim"/>
                <a:ea typeface="Anaheim"/>
                <a:cs typeface="Anaheim"/>
                <a:sym typeface="Anaheim"/>
              </a:rPr>
              <a:t>Here’s an assortment of alternative resources whose style fits this template:</a:t>
            </a:r>
            <a:endParaRPr sz="1400">
              <a:solidFill>
                <a:schemeClr val="dk2"/>
              </a:solidFill>
              <a:latin typeface="Anaheim"/>
              <a:ea typeface="Anaheim"/>
              <a:cs typeface="Anaheim"/>
              <a:sym typeface="Anaheim"/>
            </a:endParaRPr>
          </a:p>
          <a:p>
            <a:pPr indent="-317500" lvl="0" marL="457200" rtl="0" algn="l">
              <a:lnSpc>
                <a:spcPct val="100000"/>
              </a:lnSpc>
              <a:spcBef>
                <a:spcPts val="120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3"/>
              </a:rPr>
              <a:t>Portrait of a smiling young african man holding water bottle in hand looking away</a:t>
            </a:r>
            <a:endParaRPr sz="1400">
              <a:solidFill>
                <a:schemeClr val="dk2"/>
              </a:solidFill>
              <a:latin typeface="Anaheim"/>
              <a:ea typeface="Anaheim"/>
              <a:cs typeface="Anaheim"/>
              <a:sym typeface="Anaheim"/>
            </a:endParaRPr>
          </a:p>
          <a:p>
            <a:pPr indent="-317500" lvl="0" marL="457200" rtl="0" algn="l">
              <a:lnSpc>
                <a:spcPct val="100000"/>
              </a:lnSpc>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4"/>
              </a:rPr>
              <a:t>Young female hiker sitting on top of rock with her backpack eye shielding</a:t>
            </a:r>
            <a:endParaRPr sz="1400">
              <a:solidFill>
                <a:schemeClr val="dk2"/>
              </a:solidFill>
              <a:latin typeface="Anaheim"/>
              <a:ea typeface="Anaheim"/>
              <a:cs typeface="Anaheim"/>
              <a:sym typeface="Anaheim"/>
            </a:endParaRPr>
          </a:p>
          <a:p>
            <a:pPr indent="-317500" lvl="0" marL="457200" rtl="0" algn="l">
              <a:lnSpc>
                <a:spcPct val="100000"/>
              </a:lnSpc>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5"/>
              </a:rPr>
              <a:t>Hiker looking at map</a:t>
            </a:r>
            <a:endParaRPr sz="1400">
              <a:solidFill>
                <a:schemeClr val="dk2"/>
              </a:solidFill>
              <a:latin typeface="Anaheim"/>
              <a:ea typeface="Anaheim"/>
              <a:cs typeface="Anaheim"/>
              <a:sym typeface="Anaheim"/>
            </a:endParaRPr>
          </a:p>
          <a:p>
            <a:pPr indent="-317500" lvl="0" marL="457200" marR="50800" rtl="0" algn="l">
              <a:lnSpc>
                <a:spcPct val="100000"/>
              </a:lnSpc>
              <a:spcBef>
                <a:spcPts val="0"/>
              </a:spcBef>
              <a:spcAft>
                <a:spcPts val="0"/>
              </a:spcAft>
              <a:buClr>
                <a:schemeClr val="dk2"/>
              </a:buClr>
              <a:buSzPts val="1400"/>
              <a:buFont typeface="Anaheim"/>
              <a:buChar char="●"/>
            </a:pPr>
            <a:r>
              <a:rPr lang="en">
                <a:solidFill>
                  <a:schemeClr val="hlink"/>
                </a:solidFill>
                <a:highlight>
                  <a:srgbClr val="FFFFFF"/>
                </a:highlight>
                <a:uFill>
                  <a:noFill/>
                </a:uFill>
                <a:latin typeface="Proxima Nova"/>
                <a:ea typeface="Proxima Nova"/>
                <a:cs typeface="Proxima Nova"/>
                <a:sym typeface="Proxima Nova"/>
                <a:hlinkClick r:id="rId6"/>
              </a:rPr>
              <a:t>Person on railroad bridge</a:t>
            </a:r>
            <a:endParaRPr sz="1400">
              <a:solidFill>
                <a:schemeClr val="dk2"/>
              </a:solidFill>
              <a:latin typeface="Anaheim"/>
              <a:ea typeface="Anaheim"/>
              <a:cs typeface="Anaheim"/>
              <a:sym typeface="Anaheim"/>
            </a:endParaRPr>
          </a:p>
          <a:p>
            <a:pPr indent="-317500" lvl="0" marL="457200" marR="50800" rtl="0" algn="l">
              <a:lnSpc>
                <a:spcPct val="100000"/>
              </a:lnSpc>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7"/>
              </a:rPr>
              <a:t>Hiker with backpack walking in the forest</a:t>
            </a:r>
            <a:endParaRPr sz="1400">
              <a:solidFill>
                <a:schemeClr val="dk2"/>
              </a:solidFill>
              <a:latin typeface="Anaheim"/>
              <a:ea typeface="Anaheim"/>
              <a:cs typeface="Anaheim"/>
              <a:sym typeface="Anaheim"/>
            </a:endParaRPr>
          </a:p>
          <a:p>
            <a:pPr indent="-317500" lvl="0" marL="457200" marR="50800" rtl="0" algn="l">
              <a:lnSpc>
                <a:spcPct val="100000"/>
              </a:lnSpc>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8"/>
              </a:rPr>
              <a:t>African nature view with lake and mountains</a:t>
            </a:r>
            <a:endParaRPr sz="1400">
              <a:solidFill>
                <a:schemeClr val="dk2"/>
              </a:solidFill>
              <a:latin typeface="Anaheim"/>
              <a:ea typeface="Anaheim"/>
              <a:cs typeface="Anaheim"/>
              <a:sym typeface="Anaheim"/>
            </a:endParaRPr>
          </a:p>
          <a:p>
            <a:pPr indent="-317500" lvl="0" marL="457200" marR="50800" rtl="0" algn="l">
              <a:lnSpc>
                <a:spcPct val="100000"/>
              </a:lnSpc>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9"/>
              </a:rPr>
              <a:t>Beautiful sunset landscape</a:t>
            </a:r>
            <a:endParaRPr sz="1400">
              <a:solidFill>
                <a:schemeClr val="dk2"/>
              </a:solidFill>
              <a:latin typeface="Anaheim"/>
              <a:ea typeface="Anaheim"/>
              <a:cs typeface="Anaheim"/>
              <a:sym typeface="Anaheim"/>
            </a:endParaRPr>
          </a:p>
          <a:p>
            <a:pPr indent="-317500" lvl="0" marL="457200" marR="50800" rtl="0" algn="l">
              <a:lnSpc>
                <a:spcPct val="100000"/>
              </a:lnSpc>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10"/>
              </a:rPr>
              <a:t>Rocks over the lake with mountains in winter</a:t>
            </a:r>
            <a:endParaRPr sz="1400">
              <a:solidFill>
                <a:schemeClr val="dk2"/>
              </a:solidFill>
              <a:latin typeface="Anaheim"/>
              <a:ea typeface="Anaheim"/>
              <a:cs typeface="Anaheim"/>
              <a:sym typeface="Anaheim"/>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8" name="Shape 1388"/>
        <p:cNvGrpSpPr/>
        <p:nvPr/>
      </p:nvGrpSpPr>
      <p:grpSpPr>
        <a:xfrm>
          <a:off x="0" y="0"/>
          <a:ext cx="0" cy="0"/>
          <a:chOff x="0" y="0"/>
          <a:chExt cx="0" cy="0"/>
        </a:xfrm>
      </p:grpSpPr>
      <p:sp>
        <p:nvSpPr>
          <p:cNvPr id="1389" name="Google Shape;1389;p71"/>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390" name="Google Shape;1390;p71"/>
          <p:cNvSpPr txBox="1"/>
          <p:nvPr>
            <p:ph idx="1" type="body"/>
          </p:nvPr>
        </p:nvSpPr>
        <p:spPr>
          <a:xfrm>
            <a:off x="720000" y="1152475"/>
            <a:ext cx="7704000" cy="344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2"/>
                </a:solidFill>
                <a:latin typeface="Anaheim"/>
                <a:ea typeface="Anaheim"/>
                <a:cs typeface="Anaheim"/>
                <a:sym typeface="Anaheim"/>
              </a:rPr>
              <a:t>Did you like the resources on this template? Get them for free at our other websites</a:t>
            </a:r>
            <a:endParaRPr sz="1400">
              <a:solidFill>
                <a:schemeClr val="dk2"/>
              </a:solidFill>
              <a:latin typeface="Anaheim"/>
              <a:ea typeface="Anaheim"/>
              <a:cs typeface="Anaheim"/>
              <a:sym typeface="Anaheim"/>
            </a:endParaRPr>
          </a:p>
          <a:p>
            <a:pPr indent="0" lvl="0" marL="0" rtl="0" algn="l">
              <a:spcBef>
                <a:spcPts val="1200"/>
              </a:spcBef>
              <a:spcAft>
                <a:spcPts val="0"/>
              </a:spcAft>
              <a:buNone/>
            </a:pPr>
            <a:r>
              <a:rPr b="1" lang="en" sz="2000">
                <a:solidFill>
                  <a:schemeClr val="lt2"/>
                </a:solidFill>
                <a:latin typeface="Playfair Display"/>
                <a:ea typeface="Playfair Display"/>
                <a:cs typeface="Playfair Display"/>
                <a:sym typeface="Playfair Display"/>
              </a:rPr>
              <a:t>Photo</a:t>
            </a:r>
            <a:r>
              <a:rPr lang="en" sz="1400">
                <a:solidFill>
                  <a:schemeClr val="dk2"/>
                </a:solidFill>
                <a:latin typeface="Anaheim"/>
                <a:ea typeface="Anaheim"/>
                <a:cs typeface="Anaheim"/>
                <a:sym typeface="Anaheim"/>
              </a:rPr>
              <a:t>:</a:t>
            </a:r>
            <a:endParaRPr sz="1400">
              <a:solidFill>
                <a:schemeClr val="dk2"/>
              </a:solidFill>
              <a:latin typeface="Anaheim"/>
              <a:ea typeface="Anaheim"/>
              <a:cs typeface="Anaheim"/>
              <a:sym typeface="Anaheim"/>
            </a:endParaRPr>
          </a:p>
          <a:p>
            <a:pPr indent="-317500" lvl="0" marL="457200" rtl="0" algn="l">
              <a:spcBef>
                <a:spcPts val="120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3"/>
              </a:rPr>
              <a:t>Side view of a young female hiker with her backpack overlooking the cityscape against sky</a:t>
            </a:r>
            <a:endParaRPr sz="1400">
              <a:solidFill>
                <a:schemeClr val="dk2"/>
              </a:solidFill>
              <a:latin typeface="Anaheim"/>
              <a:ea typeface="Anaheim"/>
              <a:cs typeface="Anaheim"/>
              <a:sym typeface="Anaheim"/>
            </a:endParaRPr>
          </a:p>
          <a:p>
            <a:pPr indent="-317500" lvl="0" marL="457200" rtl="0" algn="l">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4"/>
              </a:rPr>
              <a:t>Man climbing wall</a:t>
            </a:r>
            <a:endParaRPr sz="1400">
              <a:solidFill>
                <a:schemeClr val="dk2"/>
              </a:solidFill>
              <a:latin typeface="Anaheim"/>
              <a:ea typeface="Anaheim"/>
              <a:cs typeface="Anaheim"/>
              <a:sym typeface="Anaheim"/>
            </a:endParaRPr>
          </a:p>
          <a:p>
            <a:pPr indent="-317500" lvl="0" marL="457200" rtl="0" algn="l">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5"/>
              </a:rPr>
              <a:t>Aerial scenery view of mountains</a:t>
            </a:r>
            <a:endParaRPr sz="1400">
              <a:solidFill>
                <a:schemeClr val="dk2"/>
              </a:solidFill>
              <a:latin typeface="Anaheim"/>
              <a:ea typeface="Anaheim"/>
              <a:cs typeface="Anaheim"/>
              <a:sym typeface="Anaheim"/>
            </a:endParaRPr>
          </a:p>
          <a:p>
            <a:pPr indent="-317500" lvl="0" marL="457200" rtl="0" algn="l">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6"/>
              </a:rPr>
              <a:t>Three friends sitting on the top of mountain enjoying the scenic view</a:t>
            </a:r>
            <a:endParaRPr sz="1400">
              <a:solidFill>
                <a:schemeClr val="dk2"/>
              </a:solidFill>
              <a:latin typeface="Anaheim"/>
              <a:ea typeface="Anaheim"/>
              <a:cs typeface="Anaheim"/>
              <a:sym typeface="Anaheim"/>
            </a:endParaRPr>
          </a:p>
          <a:p>
            <a:pPr indent="-317500" lvl="0" marL="457200" rtl="0" algn="l">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7"/>
              </a:rPr>
              <a:t>Two male hiker sitting on rock</a:t>
            </a:r>
            <a:endParaRPr sz="1400">
              <a:solidFill>
                <a:schemeClr val="dk2"/>
              </a:solidFill>
              <a:latin typeface="Anaheim"/>
              <a:ea typeface="Anaheim"/>
              <a:cs typeface="Anaheim"/>
              <a:sym typeface="Anaheim"/>
            </a:endParaRPr>
          </a:p>
          <a:p>
            <a:pPr indent="-317500" lvl="0" marL="457200" rtl="0" algn="l">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8"/>
              </a:rPr>
              <a:t>Young woman sitting on the top of mountain with her backpack holding the bottle of water</a:t>
            </a:r>
            <a:endParaRPr sz="1400">
              <a:solidFill>
                <a:schemeClr val="dk2"/>
              </a:solidFill>
              <a:latin typeface="Anaheim"/>
              <a:ea typeface="Anaheim"/>
              <a:cs typeface="Anaheim"/>
              <a:sym typeface="Anaheim"/>
            </a:endParaRPr>
          </a:p>
          <a:p>
            <a:pPr indent="-317500" lvl="0" marL="457200" rtl="0" algn="l">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9"/>
              </a:rPr>
              <a:t>Male hiker looking at african young man making hand gesture</a:t>
            </a:r>
            <a:endParaRPr sz="1400">
              <a:solidFill>
                <a:schemeClr val="dk2"/>
              </a:solidFill>
              <a:latin typeface="Anaheim"/>
              <a:ea typeface="Anaheim"/>
              <a:cs typeface="Anaheim"/>
              <a:sym typeface="Anaheim"/>
            </a:endParaRPr>
          </a:p>
          <a:p>
            <a:pPr indent="-317500" lvl="0" marL="457200" rtl="0" algn="l">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10"/>
              </a:rPr>
              <a:t>Two male hiker sitting on top of rock over the mountain looking at scenic view</a:t>
            </a:r>
            <a:endParaRPr sz="1400">
              <a:solidFill>
                <a:schemeClr val="dk2"/>
              </a:solidFill>
              <a:latin typeface="Anaheim"/>
              <a:ea typeface="Anaheim"/>
              <a:cs typeface="Anaheim"/>
              <a:sym typeface="Anaheim"/>
            </a:endParaRPr>
          </a:p>
          <a:p>
            <a:pPr indent="-317500" lvl="0" marL="457200" rtl="0" algn="l">
              <a:spcBef>
                <a:spcPts val="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11"/>
              </a:rPr>
              <a:t>Close-up leaves organic background</a:t>
            </a:r>
            <a:endParaRPr sz="1400">
              <a:solidFill>
                <a:schemeClr val="dk2"/>
              </a:solidFill>
              <a:latin typeface="Anaheim"/>
              <a:ea typeface="Anaheim"/>
              <a:cs typeface="Anaheim"/>
              <a:sym typeface="Anaheim"/>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4" name="Shape 1394"/>
        <p:cNvGrpSpPr/>
        <p:nvPr/>
      </p:nvGrpSpPr>
      <p:grpSpPr>
        <a:xfrm>
          <a:off x="0" y="0"/>
          <a:ext cx="0" cy="0"/>
          <a:chOff x="0" y="0"/>
          <a:chExt cx="0" cy="0"/>
        </a:xfrm>
      </p:grpSpPr>
      <p:sp>
        <p:nvSpPr>
          <p:cNvPr id="1395" name="Google Shape;1395;p72"/>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396" name="Google Shape;1396;p72"/>
          <p:cNvSpPr txBox="1"/>
          <p:nvPr>
            <p:ph idx="1" type="body"/>
          </p:nvPr>
        </p:nvSpPr>
        <p:spPr>
          <a:xfrm>
            <a:off x="720000" y="1152475"/>
            <a:ext cx="7704000" cy="344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2"/>
                </a:solidFill>
                <a:latin typeface="Anaheim"/>
                <a:ea typeface="Anaheim"/>
                <a:cs typeface="Anaheim"/>
                <a:sym typeface="Anaheim"/>
              </a:rPr>
              <a:t>Did you like the resources on this template? Get them for free at our other websites</a:t>
            </a:r>
            <a:endParaRPr sz="1400">
              <a:solidFill>
                <a:schemeClr val="dk2"/>
              </a:solidFill>
              <a:latin typeface="Anaheim"/>
              <a:ea typeface="Anaheim"/>
              <a:cs typeface="Anaheim"/>
              <a:sym typeface="Anaheim"/>
            </a:endParaRPr>
          </a:p>
          <a:p>
            <a:pPr indent="0" lvl="0" marL="0" rtl="0" algn="l">
              <a:spcBef>
                <a:spcPts val="1200"/>
              </a:spcBef>
              <a:spcAft>
                <a:spcPts val="0"/>
              </a:spcAft>
              <a:buNone/>
            </a:pPr>
            <a:r>
              <a:rPr b="1" lang="en" sz="2000">
                <a:solidFill>
                  <a:schemeClr val="lt2"/>
                </a:solidFill>
                <a:latin typeface="Playfair Display"/>
                <a:ea typeface="Playfair Display"/>
                <a:cs typeface="Playfair Display"/>
                <a:sym typeface="Playfair Display"/>
              </a:rPr>
              <a:t>Icons</a:t>
            </a:r>
            <a:r>
              <a:rPr lang="en" sz="1400">
                <a:solidFill>
                  <a:schemeClr val="dk2"/>
                </a:solidFill>
                <a:latin typeface="Anaheim"/>
                <a:ea typeface="Anaheim"/>
                <a:cs typeface="Anaheim"/>
                <a:sym typeface="Anaheim"/>
              </a:rPr>
              <a:t>:</a:t>
            </a:r>
            <a:endParaRPr sz="1400">
              <a:solidFill>
                <a:schemeClr val="dk2"/>
              </a:solidFill>
              <a:latin typeface="Anaheim"/>
              <a:ea typeface="Anaheim"/>
              <a:cs typeface="Anaheim"/>
              <a:sym typeface="Anaheim"/>
            </a:endParaRPr>
          </a:p>
          <a:p>
            <a:pPr indent="-317500" lvl="0" marL="457200" rtl="0" algn="l">
              <a:spcBef>
                <a:spcPts val="120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3"/>
              </a:rPr>
              <a:t>Adventure Icon Pack</a:t>
            </a:r>
            <a:endParaRPr sz="1400">
              <a:solidFill>
                <a:schemeClr val="dk2"/>
              </a:solidFill>
              <a:latin typeface="Anaheim"/>
              <a:ea typeface="Anaheim"/>
              <a:cs typeface="Anaheim"/>
              <a:sym typeface="Anaheim"/>
            </a:endParaRPr>
          </a:p>
          <a:p>
            <a:pPr indent="0" lvl="0" marL="0" rtl="0" algn="l">
              <a:spcBef>
                <a:spcPts val="1200"/>
              </a:spcBef>
              <a:spcAft>
                <a:spcPts val="0"/>
              </a:spcAft>
              <a:buNone/>
            </a:pPr>
            <a:r>
              <a:t/>
            </a:r>
            <a:endParaRPr sz="1400">
              <a:solidFill>
                <a:schemeClr val="dk2"/>
              </a:solidFill>
              <a:latin typeface="Anaheim"/>
              <a:ea typeface="Anaheim"/>
              <a:cs typeface="Anaheim"/>
              <a:sym typeface="Anaheim"/>
            </a:endParaRPr>
          </a:p>
          <a:p>
            <a:pPr indent="0" lvl="0" marL="0" rtl="0" algn="l">
              <a:spcBef>
                <a:spcPts val="1200"/>
              </a:spcBef>
              <a:spcAft>
                <a:spcPts val="0"/>
              </a:spcAft>
              <a:buNone/>
            </a:pPr>
            <a:r>
              <a:rPr b="1" lang="en" sz="2000">
                <a:solidFill>
                  <a:schemeClr val="lt2"/>
                </a:solidFill>
                <a:latin typeface="Playfair Display"/>
                <a:ea typeface="Playfair Display"/>
                <a:cs typeface="Playfair Display"/>
                <a:sym typeface="Playfair Display"/>
              </a:rPr>
              <a:t>Vector</a:t>
            </a:r>
            <a:r>
              <a:rPr lang="en" sz="1400">
                <a:solidFill>
                  <a:schemeClr val="dk2"/>
                </a:solidFill>
                <a:latin typeface="Anaheim"/>
                <a:ea typeface="Anaheim"/>
                <a:cs typeface="Anaheim"/>
                <a:sym typeface="Anaheim"/>
              </a:rPr>
              <a:t>:</a:t>
            </a:r>
            <a:endParaRPr sz="1400">
              <a:solidFill>
                <a:schemeClr val="dk2"/>
              </a:solidFill>
              <a:latin typeface="Anaheim"/>
              <a:ea typeface="Anaheim"/>
              <a:cs typeface="Anaheim"/>
              <a:sym typeface="Anaheim"/>
            </a:endParaRPr>
          </a:p>
          <a:p>
            <a:pPr indent="-317500" lvl="0" marL="457200" rtl="0" algn="l">
              <a:spcBef>
                <a:spcPts val="1200"/>
              </a:spcBef>
              <a:spcAft>
                <a:spcPts val="0"/>
              </a:spcAft>
              <a:buClr>
                <a:schemeClr val="dk2"/>
              </a:buClr>
              <a:buSzPts val="1400"/>
              <a:buFont typeface="Anaheim"/>
              <a:buChar char="●"/>
            </a:pPr>
            <a:r>
              <a:rPr lang="en" sz="1400">
                <a:solidFill>
                  <a:schemeClr val="hlink"/>
                </a:solidFill>
                <a:uFill>
                  <a:noFill/>
                </a:uFill>
                <a:latin typeface="Anaheim"/>
                <a:ea typeface="Anaheim"/>
                <a:cs typeface="Anaheim"/>
                <a:sym typeface="Anaheim"/>
                <a:hlinkClick r:id="rId4"/>
              </a:rPr>
              <a:t>Topographic map background design</a:t>
            </a:r>
            <a:endParaRPr sz="1400">
              <a:solidFill>
                <a:schemeClr val="dk2"/>
              </a:solidFill>
              <a:latin typeface="Anaheim"/>
              <a:ea typeface="Anaheim"/>
              <a:cs typeface="Anaheim"/>
              <a:sym typeface="Anaheim"/>
            </a:endParaRPr>
          </a:p>
          <a:p>
            <a:pPr indent="0" lvl="0" marL="457200" rtl="0" algn="l">
              <a:spcBef>
                <a:spcPts val="1200"/>
              </a:spcBef>
              <a:spcAft>
                <a:spcPts val="1200"/>
              </a:spcAft>
              <a:buNone/>
            </a:pPr>
            <a:r>
              <a:t/>
            </a:r>
            <a:endParaRPr b="1" sz="2000">
              <a:solidFill>
                <a:schemeClr val="lt2"/>
              </a:solidFill>
              <a:latin typeface="Playfair Display"/>
              <a:ea typeface="Playfair Display"/>
              <a:cs typeface="Playfair Display"/>
              <a:sym typeface="Playfair Displ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7"/>
          <p:cNvSpPr txBox="1"/>
          <p:nvPr>
            <p:ph type="title"/>
          </p:nvPr>
        </p:nvSpPr>
        <p:spPr>
          <a:xfrm>
            <a:off x="713225" y="2461075"/>
            <a:ext cx="2057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 1</a:t>
            </a:r>
            <a:endParaRPr/>
          </a:p>
        </p:txBody>
      </p:sp>
      <p:sp>
        <p:nvSpPr>
          <p:cNvPr id="259" name="Google Shape;259;p37"/>
          <p:cNvSpPr txBox="1"/>
          <p:nvPr>
            <p:ph idx="2" type="title"/>
          </p:nvPr>
        </p:nvSpPr>
        <p:spPr>
          <a:xfrm>
            <a:off x="713225" y="1714500"/>
            <a:ext cx="20619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60" name="Google Shape;260;p37"/>
          <p:cNvSpPr txBox="1"/>
          <p:nvPr>
            <p:ph idx="1" type="subTitle"/>
          </p:nvPr>
        </p:nvSpPr>
        <p:spPr>
          <a:xfrm>
            <a:off x="713225" y="2836375"/>
            <a:ext cx="2260800" cy="1223400"/>
          </a:xfrm>
          <a:prstGeom prst="rect">
            <a:avLst/>
          </a:prstGeom>
        </p:spPr>
        <p:txBody>
          <a:bodyPr anchorCtr="0" anchor="t" bIns="91425" lIns="91425" spcFirstLastPara="1" rIns="457200" wrap="square" tIns="91425">
            <a:noAutofit/>
          </a:bodyPr>
          <a:lstStyle/>
          <a:p>
            <a:pPr indent="0" lvl="0" marL="0" rtl="0" algn="l">
              <a:spcBef>
                <a:spcPts val="0"/>
              </a:spcBef>
              <a:spcAft>
                <a:spcPts val="0"/>
              </a:spcAft>
              <a:buNone/>
            </a:pPr>
            <a:r>
              <a:rPr lang="en"/>
              <a:t>You can describe the topic of the section here</a:t>
            </a:r>
            <a:endParaRPr/>
          </a:p>
        </p:txBody>
      </p:sp>
      <p:sp>
        <p:nvSpPr>
          <p:cNvPr id="261" name="Google Shape;261;p37"/>
          <p:cNvSpPr txBox="1"/>
          <p:nvPr>
            <p:ph idx="3" type="title"/>
          </p:nvPr>
        </p:nvSpPr>
        <p:spPr>
          <a:xfrm>
            <a:off x="3386525" y="2461075"/>
            <a:ext cx="20619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 2</a:t>
            </a:r>
            <a:endParaRPr/>
          </a:p>
        </p:txBody>
      </p:sp>
      <p:sp>
        <p:nvSpPr>
          <p:cNvPr id="262" name="Google Shape;262;p37"/>
          <p:cNvSpPr txBox="1"/>
          <p:nvPr>
            <p:ph idx="4" type="title"/>
          </p:nvPr>
        </p:nvSpPr>
        <p:spPr>
          <a:xfrm>
            <a:off x="3386525" y="1714500"/>
            <a:ext cx="20619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63" name="Google Shape;263;p37"/>
          <p:cNvSpPr txBox="1"/>
          <p:nvPr>
            <p:ph idx="5" type="subTitle"/>
          </p:nvPr>
        </p:nvSpPr>
        <p:spPr>
          <a:xfrm>
            <a:off x="3388776" y="2836375"/>
            <a:ext cx="2260800" cy="1223400"/>
          </a:xfrm>
          <a:prstGeom prst="rect">
            <a:avLst/>
          </a:prstGeom>
        </p:spPr>
        <p:txBody>
          <a:bodyPr anchorCtr="0" anchor="t" bIns="91425" lIns="91425" spcFirstLastPara="1" rIns="457200" wrap="square" tIns="91425">
            <a:noAutofit/>
          </a:bodyPr>
          <a:lstStyle/>
          <a:p>
            <a:pPr indent="0" lvl="0" marL="0" rtl="0" algn="l">
              <a:spcBef>
                <a:spcPts val="0"/>
              </a:spcBef>
              <a:spcAft>
                <a:spcPts val="0"/>
              </a:spcAft>
              <a:buNone/>
            </a:pPr>
            <a:r>
              <a:rPr lang="en"/>
              <a:t>You can describe the topic of the section here</a:t>
            </a:r>
            <a:endParaRPr/>
          </a:p>
        </p:txBody>
      </p:sp>
      <p:sp>
        <p:nvSpPr>
          <p:cNvPr id="264" name="Google Shape;264;p37"/>
          <p:cNvSpPr txBox="1"/>
          <p:nvPr>
            <p:ph idx="6" type="title"/>
          </p:nvPr>
        </p:nvSpPr>
        <p:spPr>
          <a:xfrm>
            <a:off x="6062062" y="2461075"/>
            <a:ext cx="20619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a:t>
            </a:r>
            <a:r>
              <a:rPr lang="en"/>
              <a:t>ction</a:t>
            </a:r>
            <a:r>
              <a:rPr lang="en"/>
              <a:t> 3</a:t>
            </a:r>
            <a:endParaRPr/>
          </a:p>
        </p:txBody>
      </p:sp>
      <p:sp>
        <p:nvSpPr>
          <p:cNvPr id="265" name="Google Shape;265;p37"/>
          <p:cNvSpPr txBox="1"/>
          <p:nvPr>
            <p:ph idx="7" type="title"/>
          </p:nvPr>
        </p:nvSpPr>
        <p:spPr>
          <a:xfrm>
            <a:off x="6062062" y="1714500"/>
            <a:ext cx="20574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66" name="Google Shape;266;p37"/>
          <p:cNvSpPr txBox="1"/>
          <p:nvPr>
            <p:ph idx="8" type="subTitle"/>
          </p:nvPr>
        </p:nvSpPr>
        <p:spPr>
          <a:xfrm>
            <a:off x="6064300" y="2836375"/>
            <a:ext cx="2260800" cy="1223400"/>
          </a:xfrm>
          <a:prstGeom prst="rect">
            <a:avLst/>
          </a:prstGeom>
        </p:spPr>
        <p:txBody>
          <a:bodyPr anchorCtr="0" anchor="t" bIns="91425" lIns="91425" spcFirstLastPara="1" rIns="457200" wrap="square" tIns="91425">
            <a:noAutofit/>
          </a:bodyPr>
          <a:lstStyle/>
          <a:p>
            <a:pPr indent="0" lvl="0" marL="0" rtl="0" algn="l">
              <a:spcBef>
                <a:spcPts val="0"/>
              </a:spcBef>
              <a:spcAft>
                <a:spcPts val="0"/>
              </a:spcAft>
              <a:buNone/>
            </a:pPr>
            <a:r>
              <a:rPr lang="en"/>
              <a:t>You can describe the topic of the section here</a:t>
            </a:r>
            <a:endParaRPr/>
          </a:p>
        </p:txBody>
      </p:sp>
      <p:sp>
        <p:nvSpPr>
          <p:cNvPr id="267" name="Google Shape;267;p37"/>
          <p:cNvSpPr txBox="1"/>
          <p:nvPr>
            <p:ph idx="9"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cxnSp>
        <p:nvCxnSpPr>
          <p:cNvPr id="268" name="Google Shape;268;p37"/>
          <p:cNvCxnSpPr/>
          <p:nvPr/>
        </p:nvCxnSpPr>
        <p:spPr>
          <a:xfrm>
            <a:off x="3079696" y="1714500"/>
            <a:ext cx="0" cy="2207100"/>
          </a:xfrm>
          <a:prstGeom prst="straightConnector1">
            <a:avLst/>
          </a:prstGeom>
          <a:noFill/>
          <a:ln cap="flat" cmpd="sng" w="9525">
            <a:solidFill>
              <a:schemeClr val="accent1"/>
            </a:solidFill>
            <a:prstDash val="dot"/>
            <a:round/>
            <a:headEnd len="med" w="med" type="none"/>
            <a:tailEnd len="med" w="med" type="none"/>
          </a:ln>
        </p:spPr>
      </p:cxnSp>
      <p:cxnSp>
        <p:nvCxnSpPr>
          <p:cNvPr id="269" name="Google Shape;269;p37"/>
          <p:cNvCxnSpPr/>
          <p:nvPr/>
        </p:nvCxnSpPr>
        <p:spPr>
          <a:xfrm>
            <a:off x="5755238" y="1714500"/>
            <a:ext cx="0" cy="2207100"/>
          </a:xfrm>
          <a:prstGeom prst="straightConnector1">
            <a:avLst/>
          </a:prstGeom>
          <a:noFill/>
          <a:ln cap="flat" cmpd="sng" w="9525">
            <a:solidFill>
              <a:schemeClr val="accent1"/>
            </a:solidFill>
            <a:prstDash val="dot"/>
            <a:round/>
            <a:headEnd len="med" w="med" type="none"/>
            <a:tailEnd len="med" w="med" type="none"/>
          </a:ln>
        </p:spPr>
      </p:cxnSp>
      <p:sp>
        <p:nvSpPr>
          <p:cNvPr id="270" name="Google Shape;270;p37"/>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00" name="Shape 1400"/>
        <p:cNvGrpSpPr/>
        <p:nvPr/>
      </p:nvGrpSpPr>
      <p:grpSpPr>
        <a:xfrm>
          <a:off x="0" y="0"/>
          <a:ext cx="0" cy="0"/>
          <a:chOff x="0" y="0"/>
          <a:chExt cx="0" cy="0"/>
        </a:xfrm>
      </p:grpSpPr>
      <p:sp>
        <p:nvSpPr>
          <p:cNvPr id="1401" name="Google Shape;1401;p73"/>
          <p:cNvSpPr txBox="1"/>
          <p:nvPr>
            <p:ph idx="4294967295" type="title"/>
          </p:nvPr>
        </p:nvSpPr>
        <p:spPr>
          <a:xfrm>
            <a:off x="1048350" y="71528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402" name="Google Shape;1402;p73"/>
          <p:cNvSpPr txBox="1"/>
          <p:nvPr>
            <p:ph idx="4294967295" type="body"/>
          </p:nvPr>
        </p:nvSpPr>
        <p:spPr>
          <a:xfrm>
            <a:off x="1048350" y="1218754"/>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403" name="Google Shape;1403;p73"/>
          <p:cNvSpPr txBox="1"/>
          <p:nvPr>
            <p:ph idx="4294967295" type="body"/>
          </p:nvPr>
        </p:nvSpPr>
        <p:spPr>
          <a:xfrm>
            <a:off x="1048350" y="1679928"/>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Playfair Display</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https://fonts.google.com/specimen/Playfair+Display</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Anaheim</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https://fonts.google.com/specimen/Anaheim</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1404" name="Google Shape;1404;p73"/>
          <p:cNvSpPr/>
          <p:nvPr/>
        </p:nvSpPr>
        <p:spPr>
          <a:xfrm>
            <a:off x="2583550" y="3345854"/>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3"/>
          <p:cNvSpPr/>
          <p:nvPr/>
        </p:nvSpPr>
        <p:spPr>
          <a:xfrm>
            <a:off x="3645370" y="3345854"/>
            <a:ext cx="791400" cy="754200"/>
          </a:xfrm>
          <a:prstGeom prst="roundRect">
            <a:avLst>
              <a:gd fmla="val 16667" name="adj"/>
            </a:avLst>
          </a:prstGeom>
          <a:solidFill>
            <a:srgbClr val="1C2C2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3"/>
          <p:cNvSpPr/>
          <p:nvPr/>
        </p:nvSpPr>
        <p:spPr>
          <a:xfrm>
            <a:off x="4707189" y="3345854"/>
            <a:ext cx="791400" cy="754200"/>
          </a:xfrm>
          <a:prstGeom prst="roundRect">
            <a:avLst>
              <a:gd fmla="val 16667" name="adj"/>
            </a:avLst>
          </a:prstGeom>
          <a:solidFill>
            <a:srgbClr val="31564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3"/>
          <p:cNvSpPr/>
          <p:nvPr/>
        </p:nvSpPr>
        <p:spPr>
          <a:xfrm>
            <a:off x="1521725" y="3345854"/>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3"/>
          <p:cNvSpPr txBox="1"/>
          <p:nvPr/>
        </p:nvSpPr>
        <p:spPr>
          <a:xfrm>
            <a:off x="2583550" y="350290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409" name="Google Shape;1409;p73"/>
          <p:cNvSpPr txBox="1"/>
          <p:nvPr/>
        </p:nvSpPr>
        <p:spPr>
          <a:xfrm>
            <a:off x="3645375" y="350290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#1c2c29</a:t>
            </a:r>
            <a:endParaRPr sz="1000">
              <a:solidFill>
                <a:srgbClr val="FFFFFF"/>
              </a:solidFill>
            </a:endParaRPr>
          </a:p>
        </p:txBody>
      </p:sp>
      <p:sp>
        <p:nvSpPr>
          <p:cNvPr id="1410" name="Google Shape;1410;p73"/>
          <p:cNvSpPr txBox="1"/>
          <p:nvPr/>
        </p:nvSpPr>
        <p:spPr>
          <a:xfrm>
            <a:off x="4707200" y="350290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#31564f</a:t>
            </a:r>
            <a:endParaRPr sz="1000">
              <a:solidFill>
                <a:srgbClr val="FFFFFF"/>
              </a:solidFill>
            </a:endParaRPr>
          </a:p>
        </p:txBody>
      </p:sp>
      <p:sp>
        <p:nvSpPr>
          <p:cNvPr id="1411" name="Google Shape;1411;p73"/>
          <p:cNvSpPr txBox="1"/>
          <p:nvPr/>
        </p:nvSpPr>
        <p:spPr>
          <a:xfrm>
            <a:off x="1521725" y="350290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1412" name="Google Shape;1412;p73"/>
          <p:cNvSpPr/>
          <p:nvPr/>
        </p:nvSpPr>
        <p:spPr>
          <a:xfrm>
            <a:off x="5769020" y="3345854"/>
            <a:ext cx="791400" cy="754200"/>
          </a:xfrm>
          <a:prstGeom prst="roundRect">
            <a:avLst>
              <a:gd fmla="val 16667" name="adj"/>
            </a:avLst>
          </a:prstGeom>
          <a:solidFill>
            <a:srgbClr val="3D696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3"/>
          <p:cNvSpPr/>
          <p:nvPr/>
        </p:nvSpPr>
        <p:spPr>
          <a:xfrm>
            <a:off x="6830839" y="3345854"/>
            <a:ext cx="791400" cy="754200"/>
          </a:xfrm>
          <a:prstGeom prst="roundRect">
            <a:avLst>
              <a:gd fmla="val 16667" name="adj"/>
            </a:avLst>
          </a:prstGeom>
          <a:solidFill>
            <a:srgbClr val="9EB4B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3"/>
          <p:cNvSpPr txBox="1"/>
          <p:nvPr/>
        </p:nvSpPr>
        <p:spPr>
          <a:xfrm>
            <a:off x="5769025" y="350290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#3d6961</a:t>
            </a:r>
            <a:endParaRPr sz="1000">
              <a:solidFill>
                <a:srgbClr val="FFFFFF"/>
              </a:solidFill>
            </a:endParaRPr>
          </a:p>
        </p:txBody>
      </p:sp>
      <p:sp>
        <p:nvSpPr>
          <p:cNvPr id="1415" name="Google Shape;1415;p73"/>
          <p:cNvSpPr txBox="1"/>
          <p:nvPr/>
        </p:nvSpPr>
        <p:spPr>
          <a:xfrm>
            <a:off x="6830850" y="350290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#9eb4b0</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9" name="Shape 1419"/>
        <p:cNvGrpSpPr/>
        <p:nvPr/>
      </p:nvGrpSpPr>
      <p:grpSpPr>
        <a:xfrm>
          <a:off x="0" y="0"/>
          <a:ext cx="0" cy="0"/>
          <a:chOff x="0" y="0"/>
          <a:chExt cx="0" cy="0"/>
        </a:xfrm>
      </p:grpSpPr>
      <p:sp>
        <p:nvSpPr>
          <p:cNvPr id="1420" name="Google Shape;1420;p74"/>
          <p:cNvSpPr txBox="1"/>
          <p:nvPr>
            <p:ph idx="4294967295" type="title"/>
          </p:nvPr>
        </p:nvSpPr>
        <p:spPr>
          <a:xfrm>
            <a:off x="1048350" y="6496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1421" name="Google Shape;1421;p74"/>
          <p:cNvSpPr txBox="1"/>
          <p:nvPr/>
        </p:nvSpPr>
        <p:spPr>
          <a:xfrm>
            <a:off x="1048350" y="1170000"/>
            <a:ext cx="7047300" cy="772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1422" name="Google Shape;1422;p74"/>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423" name="Google Shape;1423;p74">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424" name="Google Shape;1424;p74">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425" name="Google Shape;1425;p74">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426" name="Google Shape;1426;p74">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427" name="Google Shape;1427;p74"/>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1428" name="Google Shape;1428;p74"/>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1429" name="Google Shape;1429;p74"/>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1430" name="Google Shape;1430;p74"/>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1431" name="Google Shape;1431;p74">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5" name="Shape 1435"/>
        <p:cNvGrpSpPr/>
        <p:nvPr/>
      </p:nvGrpSpPr>
      <p:grpSpPr>
        <a:xfrm>
          <a:off x="0" y="0"/>
          <a:ext cx="0" cy="0"/>
          <a:chOff x="0" y="0"/>
          <a:chExt cx="0" cy="0"/>
        </a:xfrm>
      </p:grpSpPr>
      <p:sp>
        <p:nvSpPr>
          <p:cNvPr id="1436" name="Google Shape;1436;p75"/>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437" name="Google Shape;1437;p75"/>
          <p:cNvGrpSpPr/>
          <p:nvPr/>
        </p:nvGrpSpPr>
        <p:grpSpPr>
          <a:xfrm>
            <a:off x="5156078" y="3085736"/>
            <a:ext cx="474294" cy="551291"/>
            <a:chOff x="4727025" y="1332775"/>
            <a:chExt cx="59900" cy="69625"/>
          </a:xfrm>
        </p:grpSpPr>
        <p:sp>
          <p:nvSpPr>
            <p:cNvPr id="1438" name="Google Shape;1438;p7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75"/>
          <p:cNvGrpSpPr/>
          <p:nvPr/>
        </p:nvGrpSpPr>
        <p:grpSpPr>
          <a:xfrm>
            <a:off x="5769734" y="2314340"/>
            <a:ext cx="555653" cy="557031"/>
            <a:chOff x="4820425" y="1329900"/>
            <a:chExt cx="70175" cy="70350"/>
          </a:xfrm>
        </p:grpSpPr>
        <p:sp>
          <p:nvSpPr>
            <p:cNvPr id="1441" name="Google Shape;1441;p7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75"/>
          <p:cNvGrpSpPr/>
          <p:nvPr/>
        </p:nvGrpSpPr>
        <p:grpSpPr>
          <a:xfrm>
            <a:off x="6396103" y="2318845"/>
            <a:ext cx="582574" cy="533871"/>
            <a:chOff x="4903200" y="1331525"/>
            <a:chExt cx="73575" cy="67425"/>
          </a:xfrm>
        </p:grpSpPr>
        <p:sp>
          <p:nvSpPr>
            <p:cNvPr id="1446" name="Google Shape;1446;p7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75"/>
          <p:cNvGrpSpPr/>
          <p:nvPr/>
        </p:nvGrpSpPr>
        <p:grpSpPr>
          <a:xfrm>
            <a:off x="5755581" y="3078709"/>
            <a:ext cx="583960" cy="565345"/>
            <a:chOff x="4815575" y="1416800"/>
            <a:chExt cx="73750" cy="71400"/>
          </a:xfrm>
        </p:grpSpPr>
        <p:sp>
          <p:nvSpPr>
            <p:cNvPr id="1449" name="Google Shape;1449;p7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75"/>
          <p:cNvGrpSpPr/>
          <p:nvPr/>
        </p:nvGrpSpPr>
        <p:grpSpPr>
          <a:xfrm>
            <a:off x="6390362" y="3108896"/>
            <a:ext cx="589898" cy="504970"/>
            <a:chOff x="4902475" y="1418875"/>
            <a:chExt cx="74500" cy="63775"/>
          </a:xfrm>
        </p:grpSpPr>
        <p:sp>
          <p:nvSpPr>
            <p:cNvPr id="1453" name="Google Shape;1453;p7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75"/>
          <p:cNvGrpSpPr/>
          <p:nvPr/>
        </p:nvGrpSpPr>
        <p:grpSpPr>
          <a:xfrm>
            <a:off x="5765577" y="3826000"/>
            <a:ext cx="563967" cy="567127"/>
            <a:chOff x="4818100" y="1507675"/>
            <a:chExt cx="71225" cy="71625"/>
          </a:xfrm>
        </p:grpSpPr>
        <p:sp>
          <p:nvSpPr>
            <p:cNvPr id="1456" name="Google Shape;1456;p7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75"/>
          <p:cNvGrpSpPr/>
          <p:nvPr/>
        </p:nvGrpSpPr>
        <p:grpSpPr>
          <a:xfrm>
            <a:off x="5079075" y="3829461"/>
            <a:ext cx="628301" cy="588505"/>
            <a:chOff x="4721450" y="1509475"/>
            <a:chExt cx="79350" cy="74325"/>
          </a:xfrm>
        </p:grpSpPr>
        <p:sp>
          <p:nvSpPr>
            <p:cNvPr id="1461" name="Google Shape;1461;p7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75"/>
          <p:cNvGrpSpPr/>
          <p:nvPr/>
        </p:nvGrpSpPr>
        <p:grpSpPr>
          <a:xfrm>
            <a:off x="6424608" y="3814027"/>
            <a:ext cx="557038" cy="562772"/>
            <a:chOff x="4906800" y="1507500"/>
            <a:chExt cx="70350" cy="71075"/>
          </a:xfrm>
        </p:grpSpPr>
        <p:sp>
          <p:nvSpPr>
            <p:cNvPr id="1466" name="Google Shape;1466;p7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75"/>
          <p:cNvGrpSpPr/>
          <p:nvPr/>
        </p:nvGrpSpPr>
        <p:grpSpPr>
          <a:xfrm>
            <a:off x="4462216" y="2340963"/>
            <a:ext cx="517934" cy="517934"/>
            <a:chOff x="3736598" y="2170606"/>
            <a:chExt cx="404889" cy="404889"/>
          </a:xfrm>
        </p:grpSpPr>
        <p:sp>
          <p:nvSpPr>
            <p:cNvPr id="1472" name="Google Shape;1472;p7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75"/>
          <p:cNvGrpSpPr/>
          <p:nvPr/>
        </p:nvGrpSpPr>
        <p:grpSpPr>
          <a:xfrm>
            <a:off x="3729277" y="2341061"/>
            <a:ext cx="586986" cy="517740"/>
            <a:chOff x="3161917" y="2170682"/>
            <a:chExt cx="458870" cy="404737"/>
          </a:xfrm>
        </p:grpSpPr>
        <p:sp>
          <p:nvSpPr>
            <p:cNvPr id="1477" name="Google Shape;1477;p7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75"/>
          <p:cNvGrpSpPr/>
          <p:nvPr/>
        </p:nvGrpSpPr>
        <p:grpSpPr>
          <a:xfrm>
            <a:off x="3752299" y="3102400"/>
            <a:ext cx="540943" cy="517963"/>
            <a:chOff x="3179914" y="2889488"/>
            <a:chExt cx="422876" cy="404911"/>
          </a:xfrm>
        </p:grpSpPr>
        <p:sp>
          <p:nvSpPr>
            <p:cNvPr id="1481" name="Google Shape;1481;p7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75"/>
          <p:cNvGrpSpPr/>
          <p:nvPr/>
        </p:nvGrpSpPr>
        <p:grpSpPr>
          <a:xfrm>
            <a:off x="4453093" y="3102358"/>
            <a:ext cx="536180" cy="518047"/>
            <a:chOff x="3729467" y="2889422"/>
            <a:chExt cx="419153" cy="404977"/>
          </a:xfrm>
        </p:grpSpPr>
        <p:sp>
          <p:nvSpPr>
            <p:cNvPr id="1488" name="Google Shape;1488;p7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 name="Google Shape;1495;p75"/>
          <p:cNvGrpSpPr/>
          <p:nvPr/>
        </p:nvGrpSpPr>
        <p:grpSpPr>
          <a:xfrm>
            <a:off x="1990126" y="3445787"/>
            <a:ext cx="965351" cy="134611"/>
            <a:chOff x="4411970" y="2962952"/>
            <a:chExt cx="706544" cy="104212"/>
          </a:xfrm>
        </p:grpSpPr>
        <p:sp>
          <p:nvSpPr>
            <p:cNvPr id="1496" name="Google Shape;1496;p7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 name="Google Shape;1500;p75"/>
          <p:cNvGrpSpPr/>
          <p:nvPr/>
        </p:nvGrpSpPr>
        <p:grpSpPr>
          <a:xfrm>
            <a:off x="1990126" y="3041077"/>
            <a:ext cx="960158" cy="289172"/>
            <a:chOff x="4411970" y="2726085"/>
            <a:chExt cx="643107" cy="193659"/>
          </a:xfrm>
        </p:grpSpPr>
        <p:sp>
          <p:nvSpPr>
            <p:cNvPr id="1501" name="Google Shape;1501;p7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75"/>
          <p:cNvGrpSpPr/>
          <p:nvPr/>
        </p:nvGrpSpPr>
        <p:grpSpPr>
          <a:xfrm>
            <a:off x="998624" y="3295400"/>
            <a:ext cx="811503" cy="252584"/>
            <a:chOff x="4411970" y="4340222"/>
            <a:chExt cx="779467" cy="242683"/>
          </a:xfrm>
        </p:grpSpPr>
        <p:sp>
          <p:nvSpPr>
            <p:cNvPr id="1505" name="Google Shape;1505;p7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75"/>
          <p:cNvGrpSpPr/>
          <p:nvPr/>
        </p:nvGrpSpPr>
        <p:grpSpPr>
          <a:xfrm>
            <a:off x="1990126" y="2709308"/>
            <a:ext cx="965160" cy="216230"/>
            <a:chOff x="4411970" y="2468674"/>
            <a:chExt cx="747317" cy="167425"/>
          </a:xfrm>
        </p:grpSpPr>
        <p:sp>
          <p:nvSpPr>
            <p:cNvPr id="1509" name="Google Shape;1509;p7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1" name="Google Shape;1511;p75"/>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2" name="Google Shape;1512;p75"/>
          <p:cNvGrpSpPr/>
          <p:nvPr/>
        </p:nvGrpSpPr>
        <p:grpSpPr>
          <a:xfrm>
            <a:off x="997692" y="2334687"/>
            <a:ext cx="1959041" cy="208784"/>
            <a:chOff x="6336019" y="3733725"/>
            <a:chExt cx="2566206" cy="351310"/>
          </a:xfrm>
        </p:grpSpPr>
        <p:sp>
          <p:nvSpPr>
            <p:cNvPr id="1513" name="Google Shape;1513;p7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75"/>
          <p:cNvGrpSpPr/>
          <p:nvPr/>
        </p:nvGrpSpPr>
        <p:grpSpPr>
          <a:xfrm>
            <a:off x="1990126" y="3950602"/>
            <a:ext cx="946551" cy="153200"/>
            <a:chOff x="4404545" y="3301592"/>
            <a:chExt cx="782403" cy="129272"/>
          </a:xfrm>
        </p:grpSpPr>
        <p:sp>
          <p:nvSpPr>
            <p:cNvPr id="1518" name="Google Shape;1518;p7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75"/>
          <p:cNvGrpSpPr/>
          <p:nvPr/>
        </p:nvGrpSpPr>
        <p:grpSpPr>
          <a:xfrm>
            <a:off x="1990126" y="3695937"/>
            <a:ext cx="962257" cy="139127"/>
            <a:chOff x="4411970" y="3131459"/>
            <a:chExt cx="710520" cy="117397"/>
          </a:xfrm>
        </p:grpSpPr>
        <p:sp>
          <p:nvSpPr>
            <p:cNvPr id="1521" name="Google Shape;1521;p7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523" name="Google Shape;1523;p75"/>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4" name="Google Shape;1524;p75"/>
          <p:cNvGrpSpPr/>
          <p:nvPr/>
        </p:nvGrpSpPr>
        <p:grpSpPr>
          <a:xfrm>
            <a:off x="990271" y="3621603"/>
            <a:ext cx="823838" cy="458988"/>
            <a:chOff x="4411970" y="1801825"/>
            <a:chExt cx="734586" cy="409262"/>
          </a:xfrm>
        </p:grpSpPr>
        <p:sp>
          <p:nvSpPr>
            <p:cNvPr id="1525" name="Google Shape;1525;p7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75"/>
          <p:cNvGrpSpPr/>
          <p:nvPr/>
        </p:nvGrpSpPr>
        <p:grpSpPr>
          <a:xfrm>
            <a:off x="3095243" y="2339173"/>
            <a:ext cx="521514" cy="521514"/>
            <a:chOff x="5681300" y="2527788"/>
            <a:chExt cx="805800" cy="805800"/>
          </a:xfrm>
        </p:grpSpPr>
        <p:sp>
          <p:nvSpPr>
            <p:cNvPr id="1528" name="Google Shape;1528;p7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75"/>
          <p:cNvGrpSpPr/>
          <p:nvPr/>
        </p:nvGrpSpPr>
        <p:grpSpPr>
          <a:xfrm>
            <a:off x="3089483" y="3094865"/>
            <a:ext cx="533033" cy="533033"/>
            <a:chOff x="4049800" y="640400"/>
            <a:chExt cx="858900" cy="858900"/>
          </a:xfrm>
        </p:grpSpPr>
        <p:sp>
          <p:nvSpPr>
            <p:cNvPr id="1531" name="Google Shape;1531;p7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75"/>
          <p:cNvGrpSpPr/>
          <p:nvPr/>
        </p:nvGrpSpPr>
        <p:grpSpPr>
          <a:xfrm>
            <a:off x="3014966" y="3772543"/>
            <a:ext cx="682068" cy="682068"/>
            <a:chOff x="5080188" y="927900"/>
            <a:chExt cx="961200" cy="961200"/>
          </a:xfrm>
        </p:grpSpPr>
        <p:sp>
          <p:nvSpPr>
            <p:cNvPr id="1534" name="Google Shape;1534;p7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75"/>
          <p:cNvGrpSpPr/>
          <p:nvPr/>
        </p:nvGrpSpPr>
        <p:grpSpPr>
          <a:xfrm>
            <a:off x="4478465" y="3869234"/>
            <a:ext cx="505650" cy="504006"/>
            <a:chOff x="6039282" y="1042577"/>
            <a:chExt cx="734315" cy="731929"/>
          </a:xfrm>
        </p:grpSpPr>
        <p:sp>
          <p:nvSpPr>
            <p:cNvPr id="1543" name="Google Shape;1543;p7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75"/>
          <p:cNvGrpSpPr/>
          <p:nvPr/>
        </p:nvGrpSpPr>
        <p:grpSpPr>
          <a:xfrm>
            <a:off x="5091067" y="2298862"/>
            <a:ext cx="567744" cy="602136"/>
            <a:chOff x="1825800" y="1651625"/>
            <a:chExt cx="539989" cy="571775"/>
          </a:xfrm>
        </p:grpSpPr>
        <p:sp>
          <p:nvSpPr>
            <p:cNvPr id="1565" name="Google Shape;1565;p7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 name="Google Shape;1569;p75"/>
          <p:cNvGrpSpPr/>
          <p:nvPr/>
        </p:nvGrpSpPr>
        <p:grpSpPr>
          <a:xfrm>
            <a:off x="3765995" y="3855579"/>
            <a:ext cx="508123" cy="507955"/>
            <a:chOff x="1897577" y="2802432"/>
            <a:chExt cx="492176" cy="492014"/>
          </a:xfrm>
        </p:grpSpPr>
        <p:sp>
          <p:nvSpPr>
            <p:cNvPr id="1570" name="Google Shape;1570;p7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 name="Google Shape;1582;p75"/>
          <p:cNvGrpSpPr/>
          <p:nvPr/>
        </p:nvGrpSpPr>
        <p:grpSpPr>
          <a:xfrm>
            <a:off x="997525" y="4169123"/>
            <a:ext cx="809227" cy="200842"/>
            <a:chOff x="2013045" y="4813233"/>
            <a:chExt cx="921986" cy="228854"/>
          </a:xfrm>
        </p:grpSpPr>
        <p:sp>
          <p:nvSpPr>
            <p:cNvPr id="1583" name="Google Shape;1583;p7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75"/>
          <p:cNvGrpSpPr/>
          <p:nvPr/>
        </p:nvGrpSpPr>
        <p:grpSpPr>
          <a:xfrm>
            <a:off x="1005985" y="2656004"/>
            <a:ext cx="792421" cy="269941"/>
            <a:chOff x="1046767" y="4756633"/>
            <a:chExt cx="859646" cy="292841"/>
          </a:xfrm>
        </p:grpSpPr>
        <p:sp>
          <p:nvSpPr>
            <p:cNvPr id="1586" name="Google Shape;1586;p7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9" name="Google Shape;1589;p75"/>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5"/>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5"/>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5"/>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3" name="Google Shape;1593;p75"/>
          <p:cNvGrpSpPr/>
          <p:nvPr/>
        </p:nvGrpSpPr>
        <p:grpSpPr>
          <a:xfrm>
            <a:off x="7141841" y="2550562"/>
            <a:ext cx="166473" cy="141497"/>
            <a:chOff x="4660325" y="1866850"/>
            <a:chExt cx="68350" cy="58100"/>
          </a:xfrm>
        </p:grpSpPr>
        <p:sp>
          <p:nvSpPr>
            <p:cNvPr id="1594" name="Google Shape;1594;p7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75"/>
          <p:cNvGrpSpPr/>
          <p:nvPr/>
        </p:nvGrpSpPr>
        <p:grpSpPr>
          <a:xfrm>
            <a:off x="7451186" y="2576286"/>
            <a:ext cx="162515" cy="90049"/>
            <a:chOff x="4791775" y="1877500"/>
            <a:chExt cx="66725" cy="36975"/>
          </a:xfrm>
        </p:grpSpPr>
        <p:sp>
          <p:nvSpPr>
            <p:cNvPr id="1597" name="Google Shape;1597;p7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75"/>
          <p:cNvGrpSpPr/>
          <p:nvPr/>
        </p:nvGrpSpPr>
        <p:grpSpPr>
          <a:xfrm>
            <a:off x="7772899" y="2576286"/>
            <a:ext cx="144979" cy="90049"/>
            <a:chOff x="4923925" y="1877500"/>
            <a:chExt cx="59525" cy="36975"/>
          </a:xfrm>
        </p:grpSpPr>
        <p:sp>
          <p:nvSpPr>
            <p:cNvPr id="1600" name="Google Shape;1600;p7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75"/>
          <p:cNvGrpSpPr/>
          <p:nvPr/>
        </p:nvGrpSpPr>
        <p:grpSpPr>
          <a:xfrm>
            <a:off x="8067390" y="2558477"/>
            <a:ext cx="141447" cy="125667"/>
            <a:chOff x="5058450" y="1870100"/>
            <a:chExt cx="58075" cy="51600"/>
          </a:xfrm>
        </p:grpSpPr>
        <p:sp>
          <p:nvSpPr>
            <p:cNvPr id="1603" name="Google Shape;1603;p7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 name="Google Shape;1605;p75"/>
          <p:cNvGrpSpPr/>
          <p:nvPr/>
        </p:nvGrpSpPr>
        <p:grpSpPr>
          <a:xfrm>
            <a:off x="7481905" y="2980885"/>
            <a:ext cx="101077" cy="107645"/>
            <a:chOff x="4811425" y="2065025"/>
            <a:chExt cx="41500" cy="44200"/>
          </a:xfrm>
        </p:grpSpPr>
        <p:sp>
          <p:nvSpPr>
            <p:cNvPr id="1606" name="Google Shape;1606;p7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75"/>
          <p:cNvGrpSpPr/>
          <p:nvPr/>
        </p:nvGrpSpPr>
        <p:grpSpPr>
          <a:xfrm>
            <a:off x="7774342" y="2981098"/>
            <a:ext cx="120867" cy="107218"/>
            <a:chOff x="4929875" y="2065025"/>
            <a:chExt cx="49625" cy="44025"/>
          </a:xfrm>
        </p:grpSpPr>
        <p:sp>
          <p:nvSpPr>
            <p:cNvPr id="1609" name="Google Shape;1609;p7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 name="Google Shape;1611;p75"/>
          <p:cNvGrpSpPr/>
          <p:nvPr/>
        </p:nvGrpSpPr>
        <p:grpSpPr>
          <a:xfrm>
            <a:off x="8103011" y="2984112"/>
            <a:ext cx="70206" cy="101191"/>
            <a:chOff x="5083925" y="2066350"/>
            <a:chExt cx="28825" cy="41550"/>
          </a:xfrm>
        </p:grpSpPr>
        <p:sp>
          <p:nvSpPr>
            <p:cNvPr id="1612" name="Google Shape;1612;p7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75"/>
          <p:cNvGrpSpPr/>
          <p:nvPr/>
        </p:nvGrpSpPr>
        <p:grpSpPr>
          <a:xfrm>
            <a:off x="7134565" y="2999759"/>
            <a:ext cx="181026" cy="69896"/>
            <a:chOff x="4659775" y="2072775"/>
            <a:chExt cx="74325" cy="28700"/>
          </a:xfrm>
        </p:grpSpPr>
        <p:sp>
          <p:nvSpPr>
            <p:cNvPr id="1615" name="Google Shape;1615;p7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75"/>
          <p:cNvGrpSpPr/>
          <p:nvPr/>
        </p:nvGrpSpPr>
        <p:grpSpPr>
          <a:xfrm>
            <a:off x="8054421" y="2790324"/>
            <a:ext cx="167387" cy="89197"/>
            <a:chOff x="4662475" y="1976500"/>
            <a:chExt cx="68725" cy="36625"/>
          </a:xfrm>
        </p:grpSpPr>
        <p:sp>
          <p:nvSpPr>
            <p:cNvPr id="1619" name="Google Shape;1619;p7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 name="Google Shape;1622;p75"/>
          <p:cNvGrpSpPr/>
          <p:nvPr/>
        </p:nvGrpSpPr>
        <p:grpSpPr>
          <a:xfrm>
            <a:off x="7751326" y="2793764"/>
            <a:ext cx="166899" cy="82317"/>
            <a:chOff x="4920150" y="1977875"/>
            <a:chExt cx="68525" cy="33800"/>
          </a:xfrm>
        </p:grpSpPr>
        <p:sp>
          <p:nvSpPr>
            <p:cNvPr id="1623" name="Google Shape;1623;p7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 name="Google Shape;1626;p75"/>
          <p:cNvGrpSpPr/>
          <p:nvPr/>
        </p:nvGrpSpPr>
        <p:grpSpPr>
          <a:xfrm>
            <a:off x="7162483" y="3197682"/>
            <a:ext cx="125190" cy="127859"/>
            <a:chOff x="4676550" y="2160575"/>
            <a:chExt cx="51400" cy="52500"/>
          </a:xfrm>
        </p:grpSpPr>
        <p:sp>
          <p:nvSpPr>
            <p:cNvPr id="1627" name="Google Shape;1627;p7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75"/>
          <p:cNvGrpSpPr/>
          <p:nvPr/>
        </p:nvGrpSpPr>
        <p:grpSpPr>
          <a:xfrm>
            <a:off x="7459741" y="3204714"/>
            <a:ext cx="145405" cy="113794"/>
            <a:chOff x="4768325" y="2163475"/>
            <a:chExt cx="59700" cy="46725"/>
          </a:xfrm>
        </p:grpSpPr>
        <p:sp>
          <p:nvSpPr>
            <p:cNvPr id="1631" name="Google Shape;1631;p7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3" name="Google Shape;1633;p75"/>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5"/>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5"/>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5"/>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5"/>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5"/>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9" name="Google Shape;1639;p75"/>
          <p:cNvGrpSpPr/>
          <p:nvPr/>
        </p:nvGrpSpPr>
        <p:grpSpPr>
          <a:xfrm>
            <a:off x="7476059" y="3459808"/>
            <a:ext cx="112768" cy="106853"/>
            <a:chOff x="4768575" y="2253950"/>
            <a:chExt cx="46300" cy="43875"/>
          </a:xfrm>
        </p:grpSpPr>
        <p:sp>
          <p:nvSpPr>
            <p:cNvPr id="1640" name="Google Shape;1640;p7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75"/>
          <p:cNvGrpSpPr/>
          <p:nvPr/>
        </p:nvGrpSpPr>
        <p:grpSpPr>
          <a:xfrm>
            <a:off x="7775682" y="3948834"/>
            <a:ext cx="118187" cy="146246"/>
            <a:chOff x="4960900" y="2433225"/>
            <a:chExt cx="48525" cy="60050"/>
          </a:xfrm>
        </p:grpSpPr>
        <p:sp>
          <p:nvSpPr>
            <p:cNvPr id="1643" name="Google Shape;1643;p7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75"/>
          <p:cNvGrpSpPr/>
          <p:nvPr/>
        </p:nvGrpSpPr>
        <p:grpSpPr>
          <a:xfrm>
            <a:off x="7464247" y="4212895"/>
            <a:ext cx="136394" cy="143810"/>
            <a:chOff x="4854075" y="2527625"/>
            <a:chExt cx="56000" cy="59050"/>
          </a:xfrm>
        </p:grpSpPr>
        <p:sp>
          <p:nvSpPr>
            <p:cNvPr id="1646" name="Google Shape;1646;p7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8" name="Google Shape;1648;p75"/>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5"/>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5"/>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1" name="Google Shape;1651;p75"/>
          <p:cNvGrpSpPr/>
          <p:nvPr/>
        </p:nvGrpSpPr>
        <p:grpSpPr>
          <a:xfrm>
            <a:off x="8088458" y="3676639"/>
            <a:ext cx="99312" cy="160797"/>
            <a:chOff x="5059700" y="2334775"/>
            <a:chExt cx="40775" cy="66025"/>
          </a:xfrm>
        </p:grpSpPr>
        <p:sp>
          <p:nvSpPr>
            <p:cNvPr id="1652" name="Google Shape;1652;p7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75"/>
          <p:cNvGrpSpPr/>
          <p:nvPr/>
        </p:nvGrpSpPr>
        <p:grpSpPr>
          <a:xfrm>
            <a:off x="8045622" y="3941771"/>
            <a:ext cx="184984" cy="160371"/>
            <a:chOff x="5037700" y="2430325"/>
            <a:chExt cx="75950" cy="65850"/>
          </a:xfrm>
        </p:grpSpPr>
        <p:sp>
          <p:nvSpPr>
            <p:cNvPr id="1662" name="Google Shape;1662;p7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75"/>
          <p:cNvGrpSpPr/>
          <p:nvPr/>
        </p:nvGrpSpPr>
        <p:grpSpPr>
          <a:xfrm>
            <a:off x="7465128" y="3708223"/>
            <a:ext cx="173014" cy="97629"/>
            <a:chOff x="4756975" y="2341800"/>
            <a:chExt cx="91975" cy="51925"/>
          </a:xfrm>
        </p:grpSpPr>
        <p:sp>
          <p:nvSpPr>
            <p:cNvPr id="1665" name="Google Shape;1665;p7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 name="Google Shape;1685;p75"/>
          <p:cNvGrpSpPr/>
          <p:nvPr/>
        </p:nvGrpSpPr>
        <p:grpSpPr>
          <a:xfrm>
            <a:off x="7732065" y="4196920"/>
            <a:ext cx="212497" cy="175761"/>
            <a:chOff x="4943575" y="2516350"/>
            <a:chExt cx="98675" cy="81700"/>
          </a:xfrm>
        </p:grpSpPr>
        <p:sp>
          <p:nvSpPr>
            <p:cNvPr id="1686" name="Google Shape;1686;p7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4" name="Google Shape;1764;p75"/>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5"/>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5"/>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5"/>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2" name="Shape 1772"/>
        <p:cNvGrpSpPr/>
        <p:nvPr/>
      </p:nvGrpSpPr>
      <p:grpSpPr>
        <a:xfrm>
          <a:off x="0" y="0"/>
          <a:ext cx="0" cy="0"/>
          <a:chOff x="0" y="0"/>
          <a:chExt cx="0" cy="0"/>
        </a:xfrm>
      </p:grpSpPr>
      <p:grpSp>
        <p:nvGrpSpPr>
          <p:cNvPr id="1773" name="Google Shape;1773;p76"/>
          <p:cNvGrpSpPr/>
          <p:nvPr/>
        </p:nvGrpSpPr>
        <p:grpSpPr>
          <a:xfrm>
            <a:off x="3642951" y="1176740"/>
            <a:ext cx="2078182" cy="1366558"/>
            <a:chOff x="235800" y="830650"/>
            <a:chExt cx="6978450" cy="4588844"/>
          </a:xfrm>
        </p:grpSpPr>
        <p:sp>
          <p:nvSpPr>
            <p:cNvPr id="1774" name="Google Shape;1774;p76"/>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6"/>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6"/>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6"/>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6"/>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6"/>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76"/>
          <p:cNvGrpSpPr/>
          <p:nvPr/>
        </p:nvGrpSpPr>
        <p:grpSpPr>
          <a:xfrm>
            <a:off x="738454" y="3007842"/>
            <a:ext cx="2622876" cy="1333540"/>
            <a:chOff x="238125" y="1038125"/>
            <a:chExt cx="7146800" cy="3633625"/>
          </a:xfrm>
        </p:grpSpPr>
        <p:sp>
          <p:nvSpPr>
            <p:cNvPr id="1781" name="Google Shape;1781;p7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3" name="Google Shape;3353;p76"/>
          <p:cNvGrpSpPr/>
          <p:nvPr/>
        </p:nvGrpSpPr>
        <p:grpSpPr>
          <a:xfrm>
            <a:off x="5961311" y="1231136"/>
            <a:ext cx="2435960" cy="1297725"/>
            <a:chOff x="233350" y="949250"/>
            <a:chExt cx="7137300" cy="3802300"/>
          </a:xfrm>
        </p:grpSpPr>
        <p:sp>
          <p:nvSpPr>
            <p:cNvPr id="3354" name="Google Shape;3354;p7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5" name="Google Shape;3405;p76"/>
          <p:cNvGrpSpPr/>
          <p:nvPr/>
        </p:nvGrpSpPr>
        <p:grpSpPr>
          <a:xfrm>
            <a:off x="7714435" y="3194726"/>
            <a:ext cx="104231" cy="320340"/>
            <a:chOff x="7564426" y="3224343"/>
            <a:chExt cx="119985" cy="368801"/>
          </a:xfrm>
        </p:grpSpPr>
        <p:sp>
          <p:nvSpPr>
            <p:cNvPr id="3406" name="Google Shape;3406;p7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8" name="Google Shape;3408;p76"/>
          <p:cNvGrpSpPr/>
          <p:nvPr/>
        </p:nvGrpSpPr>
        <p:grpSpPr>
          <a:xfrm>
            <a:off x="7413923" y="3188827"/>
            <a:ext cx="189489" cy="332132"/>
            <a:chOff x="8370831" y="3202002"/>
            <a:chExt cx="218129" cy="382376"/>
          </a:xfrm>
        </p:grpSpPr>
        <p:sp>
          <p:nvSpPr>
            <p:cNvPr id="3409" name="Google Shape;3409;p7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1" name="Google Shape;3411;p76"/>
          <p:cNvGrpSpPr/>
          <p:nvPr/>
        </p:nvGrpSpPr>
        <p:grpSpPr>
          <a:xfrm>
            <a:off x="8137312" y="3599959"/>
            <a:ext cx="309429" cy="267000"/>
            <a:chOff x="6742064" y="3750480"/>
            <a:chExt cx="399315" cy="344560"/>
          </a:xfrm>
        </p:grpSpPr>
        <p:sp>
          <p:nvSpPr>
            <p:cNvPr id="3412" name="Google Shape;3412;p7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76"/>
          <p:cNvGrpSpPr/>
          <p:nvPr/>
        </p:nvGrpSpPr>
        <p:grpSpPr>
          <a:xfrm>
            <a:off x="7676331" y="3951006"/>
            <a:ext cx="180437" cy="281608"/>
            <a:chOff x="7248525" y="3739696"/>
            <a:chExt cx="230531" cy="359790"/>
          </a:xfrm>
        </p:grpSpPr>
        <p:sp>
          <p:nvSpPr>
            <p:cNvPr id="3415" name="Google Shape;3415;p7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7" name="Google Shape;3417;p76"/>
          <p:cNvGrpSpPr/>
          <p:nvPr/>
        </p:nvGrpSpPr>
        <p:grpSpPr>
          <a:xfrm>
            <a:off x="7922251" y="3594231"/>
            <a:ext cx="162896" cy="278710"/>
            <a:chOff x="7601242" y="3729267"/>
            <a:chExt cx="222566" cy="380803"/>
          </a:xfrm>
        </p:grpSpPr>
        <p:sp>
          <p:nvSpPr>
            <p:cNvPr id="3418" name="Google Shape;3418;p7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0" name="Google Shape;3420;p76"/>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1" name="Google Shape;3421;p76"/>
          <p:cNvGrpSpPr/>
          <p:nvPr/>
        </p:nvGrpSpPr>
        <p:grpSpPr>
          <a:xfrm>
            <a:off x="7411896" y="3595371"/>
            <a:ext cx="193543" cy="275990"/>
            <a:chOff x="8304647" y="3738687"/>
            <a:chExt cx="225076" cy="320956"/>
          </a:xfrm>
        </p:grpSpPr>
        <p:sp>
          <p:nvSpPr>
            <p:cNvPr id="3422" name="Google Shape;3422;p7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5" name="Google Shape;3425;p76"/>
          <p:cNvGrpSpPr/>
          <p:nvPr/>
        </p:nvGrpSpPr>
        <p:grpSpPr>
          <a:xfrm>
            <a:off x="7684389" y="3595371"/>
            <a:ext cx="178492" cy="275990"/>
            <a:chOff x="8615101" y="3738687"/>
            <a:chExt cx="207573" cy="320956"/>
          </a:xfrm>
        </p:grpSpPr>
        <p:sp>
          <p:nvSpPr>
            <p:cNvPr id="3426" name="Google Shape;3426;p7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9" name="Google Shape;3429;p76"/>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0" name="Google Shape;3430;p76"/>
          <p:cNvGrpSpPr/>
          <p:nvPr/>
        </p:nvGrpSpPr>
        <p:grpSpPr>
          <a:xfrm>
            <a:off x="7909920" y="3998032"/>
            <a:ext cx="187557" cy="187557"/>
            <a:chOff x="8565775" y="671075"/>
            <a:chExt cx="441000" cy="441000"/>
          </a:xfrm>
        </p:grpSpPr>
        <p:sp>
          <p:nvSpPr>
            <p:cNvPr id="3431" name="Google Shape;3431;p7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3" name="Google Shape;3433;p76"/>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6"/>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5" name="Google Shape;3435;p76"/>
          <p:cNvGrpSpPr/>
          <p:nvPr/>
        </p:nvGrpSpPr>
        <p:grpSpPr>
          <a:xfrm>
            <a:off x="6064392" y="3070557"/>
            <a:ext cx="587865" cy="517731"/>
            <a:chOff x="6000718" y="3070557"/>
            <a:chExt cx="587865" cy="517731"/>
          </a:xfrm>
        </p:grpSpPr>
        <p:sp>
          <p:nvSpPr>
            <p:cNvPr id="3436" name="Google Shape;3436;p7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6" name="Google Shape;3446;p76"/>
          <p:cNvGrpSpPr/>
          <p:nvPr/>
        </p:nvGrpSpPr>
        <p:grpSpPr>
          <a:xfrm>
            <a:off x="6079197" y="3714217"/>
            <a:ext cx="557665" cy="516387"/>
            <a:chOff x="6015523" y="3714217"/>
            <a:chExt cx="557665" cy="516387"/>
          </a:xfrm>
        </p:grpSpPr>
        <p:grpSp>
          <p:nvGrpSpPr>
            <p:cNvPr id="3447" name="Google Shape;3447;p76"/>
            <p:cNvGrpSpPr/>
            <p:nvPr/>
          </p:nvGrpSpPr>
          <p:grpSpPr>
            <a:xfrm>
              <a:off x="6036094" y="3716980"/>
              <a:ext cx="529822" cy="510480"/>
              <a:chOff x="3148311" y="-545634"/>
              <a:chExt cx="1006118" cy="969572"/>
            </a:xfrm>
          </p:grpSpPr>
          <p:sp>
            <p:nvSpPr>
              <p:cNvPr id="3448" name="Google Shape;3448;p7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8" name="Google Shape;3458;p7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9" name="Google Shape;3459;p76"/>
          <p:cNvGrpSpPr/>
          <p:nvPr/>
        </p:nvGrpSpPr>
        <p:grpSpPr>
          <a:xfrm>
            <a:off x="6707979" y="3073628"/>
            <a:ext cx="576302" cy="511871"/>
            <a:chOff x="6644304" y="3073628"/>
            <a:chExt cx="576302" cy="511871"/>
          </a:xfrm>
        </p:grpSpPr>
        <p:grpSp>
          <p:nvGrpSpPr>
            <p:cNvPr id="3460" name="Google Shape;3460;p76"/>
            <p:cNvGrpSpPr/>
            <p:nvPr/>
          </p:nvGrpSpPr>
          <p:grpSpPr>
            <a:xfrm>
              <a:off x="6712169" y="3073651"/>
              <a:ext cx="481611" cy="506713"/>
              <a:chOff x="1833536" y="-546641"/>
              <a:chExt cx="914567" cy="962419"/>
            </a:xfrm>
          </p:grpSpPr>
          <p:grpSp>
            <p:nvGrpSpPr>
              <p:cNvPr id="3461" name="Google Shape;3461;p76"/>
              <p:cNvGrpSpPr/>
              <p:nvPr/>
            </p:nvGrpSpPr>
            <p:grpSpPr>
              <a:xfrm>
                <a:off x="1833536" y="-524249"/>
                <a:ext cx="914567" cy="940027"/>
                <a:chOff x="1833536" y="-524249"/>
                <a:chExt cx="914567" cy="940027"/>
              </a:xfrm>
            </p:grpSpPr>
            <p:sp>
              <p:nvSpPr>
                <p:cNvPr id="3462" name="Google Shape;3462;p7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7" name="Google Shape;3467;p7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1" name="Google Shape;3471;p7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2" name="Google Shape;3472;p76"/>
          <p:cNvGrpSpPr/>
          <p:nvPr/>
        </p:nvGrpSpPr>
        <p:grpSpPr>
          <a:xfrm>
            <a:off x="6715725" y="3714143"/>
            <a:ext cx="560636" cy="516497"/>
            <a:chOff x="6652051" y="3714143"/>
            <a:chExt cx="560636" cy="516497"/>
          </a:xfrm>
        </p:grpSpPr>
        <p:grpSp>
          <p:nvGrpSpPr>
            <p:cNvPr id="3473" name="Google Shape;3473;p76"/>
            <p:cNvGrpSpPr/>
            <p:nvPr/>
          </p:nvGrpSpPr>
          <p:grpSpPr>
            <a:xfrm>
              <a:off x="6669657" y="3716715"/>
              <a:ext cx="466768" cy="464314"/>
              <a:chOff x="3139766" y="765669"/>
              <a:chExt cx="886380" cy="881888"/>
            </a:xfrm>
          </p:grpSpPr>
          <p:grpSp>
            <p:nvGrpSpPr>
              <p:cNvPr id="3474" name="Google Shape;3474;p76"/>
              <p:cNvGrpSpPr/>
              <p:nvPr/>
            </p:nvGrpSpPr>
            <p:grpSpPr>
              <a:xfrm>
                <a:off x="3139766" y="765669"/>
                <a:ext cx="886380" cy="881888"/>
                <a:chOff x="3139766" y="765669"/>
                <a:chExt cx="886380" cy="881888"/>
              </a:xfrm>
            </p:grpSpPr>
            <p:sp>
              <p:nvSpPr>
                <p:cNvPr id="3475" name="Google Shape;3475;p7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4" name="Google Shape;3484;p7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8" name="Google Shape;3488;p7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76"/>
          <p:cNvGrpSpPr/>
          <p:nvPr/>
        </p:nvGrpSpPr>
        <p:grpSpPr>
          <a:xfrm>
            <a:off x="625184" y="1201451"/>
            <a:ext cx="2665073" cy="1317140"/>
            <a:chOff x="793334" y="1192826"/>
            <a:chExt cx="2665073" cy="1317140"/>
          </a:xfrm>
        </p:grpSpPr>
        <p:sp>
          <p:nvSpPr>
            <p:cNvPr id="3490" name="Google Shape;3490;p7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76"/>
          <p:cNvGrpSpPr/>
          <p:nvPr/>
        </p:nvGrpSpPr>
        <p:grpSpPr>
          <a:xfrm>
            <a:off x="3597785" y="3065882"/>
            <a:ext cx="2241344" cy="1330656"/>
            <a:chOff x="3597785" y="3065882"/>
            <a:chExt cx="2241344" cy="1330656"/>
          </a:xfrm>
        </p:grpSpPr>
        <p:grpSp>
          <p:nvGrpSpPr>
            <p:cNvPr id="7458" name="Google Shape;7458;p76"/>
            <p:cNvGrpSpPr/>
            <p:nvPr/>
          </p:nvGrpSpPr>
          <p:grpSpPr>
            <a:xfrm>
              <a:off x="5296908" y="3937355"/>
              <a:ext cx="143198" cy="32380"/>
              <a:chOff x="5296908" y="3937355"/>
              <a:chExt cx="143198" cy="32380"/>
            </a:xfrm>
          </p:grpSpPr>
          <p:sp>
            <p:nvSpPr>
              <p:cNvPr id="7459" name="Google Shape;7459;p76"/>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0" name="Google Shape;7460;p76"/>
              <p:cNvGrpSpPr/>
              <p:nvPr/>
            </p:nvGrpSpPr>
            <p:grpSpPr>
              <a:xfrm>
                <a:off x="5402331" y="3937355"/>
                <a:ext cx="37776" cy="32380"/>
                <a:chOff x="5402331" y="3937355"/>
                <a:chExt cx="37776" cy="32380"/>
              </a:xfrm>
            </p:grpSpPr>
            <p:sp>
              <p:nvSpPr>
                <p:cNvPr id="7461" name="Google Shape;7461;p76"/>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6"/>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76"/>
              <p:cNvGrpSpPr/>
              <p:nvPr/>
            </p:nvGrpSpPr>
            <p:grpSpPr>
              <a:xfrm>
                <a:off x="5296908" y="3937355"/>
                <a:ext cx="37783" cy="32380"/>
                <a:chOff x="5296908" y="3937355"/>
                <a:chExt cx="37783" cy="32380"/>
              </a:xfrm>
            </p:grpSpPr>
            <p:sp>
              <p:nvSpPr>
                <p:cNvPr id="7464" name="Google Shape;7464;p76"/>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6"/>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66" name="Google Shape;7466;p76"/>
            <p:cNvGrpSpPr/>
            <p:nvPr/>
          </p:nvGrpSpPr>
          <p:grpSpPr>
            <a:xfrm>
              <a:off x="4724163" y="3119631"/>
              <a:ext cx="120838" cy="84218"/>
              <a:chOff x="4724163" y="3119631"/>
              <a:chExt cx="120838" cy="84218"/>
            </a:xfrm>
          </p:grpSpPr>
          <p:grpSp>
            <p:nvGrpSpPr>
              <p:cNvPr id="7467" name="Google Shape;7467;p76"/>
              <p:cNvGrpSpPr/>
              <p:nvPr/>
            </p:nvGrpSpPr>
            <p:grpSpPr>
              <a:xfrm>
                <a:off x="4746712" y="3132773"/>
                <a:ext cx="86869" cy="56424"/>
                <a:chOff x="4746712" y="3132773"/>
                <a:chExt cx="86869" cy="56424"/>
              </a:xfrm>
            </p:grpSpPr>
            <p:sp>
              <p:nvSpPr>
                <p:cNvPr id="7468" name="Google Shape;7468;p76"/>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6"/>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76"/>
              <p:cNvGrpSpPr/>
              <p:nvPr/>
            </p:nvGrpSpPr>
            <p:grpSpPr>
              <a:xfrm>
                <a:off x="4773634" y="3143336"/>
                <a:ext cx="37776" cy="32451"/>
                <a:chOff x="4773634" y="3143336"/>
                <a:chExt cx="37776" cy="32451"/>
              </a:xfrm>
            </p:grpSpPr>
            <p:sp>
              <p:nvSpPr>
                <p:cNvPr id="7471" name="Google Shape;7471;p76"/>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6"/>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76"/>
              <p:cNvGrpSpPr/>
              <p:nvPr/>
            </p:nvGrpSpPr>
            <p:grpSpPr>
              <a:xfrm>
                <a:off x="4724163" y="3131248"/>
                <a:ext cx="37776" cy="32459"/>
                <a:chOff x="4724163" y="3131248"/>
                <a:chExt cx="37776" cy="32459"/>
              </a:xfrm>
            </p:grpSpPr>
            <p:sp>
              <p:nvSpPr>
                <p:cNvPr id="7474" name="Google Shape;7474;p76"/>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6"/>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76"/>
              <p:cNvGrpSpPr/>
              <p:nvPr/>
            </p:nvGrpSpPr>
            <p:grpSpPr>
              <a:xfrm>
                <a:off x="4755081" y="3176054"/>
                <a:ext cx="32357" cy="27795"/>
                <a:chOff x="4755081" y="3176054"/>
                <a:chExt cx="32357" cy="27795"/>
              </a:xfrm>
            </p:grpSpPr>
            <p:sp>
              <p:nvSpPr>
                <p:cNvPr id="7477" name="Google Shape;7477;p76"/>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6"/>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76"/>
              <p:cNvGrpSpPr/>
              <p:nvPr/>
            </p:nvGrpSpPr>
            <p:grpSpPr>
              <a:xfrm>
                <a:off x="4812550" y="3119631"/>
                <a:ext cx="32451" cy="27803"/>
                <a:chOff x="4812550" y="3119631"/>
                <a:chExt cx="32451" cy="27803"/>
              </a:xfrm>
            </p:grpSpPr>
            <p:sp>
              <p:nvSpPr>
                <p:cNvPr id="7480" name="Google Shape;7480;p76"/>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6"/>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82" name="Google Shape;7482;p76"/>
            <p:cNvGrpSpPr/>
            <p:nvPr/>
          </p:nvGrpSpPr>
          <p:grpSpPr>
            <a:xfrm>
              <a:off x="5382826" y="4027197"/>
              <a:ext cx="268967" cy="250422"/>
              <a:chOff x="5382826" y="4027197"/>
              <a:chExt cx="268967" cy="250422"/>
            </a:xfrm>
          </p:grpSpPr>
          <p:grpSp>
            <p:nvGrpSpPr>
              <p:cNvPr id="7483" name="Google Shape;7483;p76"/>
              <p:cNvGrpSpPr/>
              <p:nvPr/>
            </p:nvGrpSpPr>
            <p:grpSpPr>
              <a:xfrm>
                <a:off x="5405280" y="4042510"/>
                <a:ext cx="237570" cy="218647"/>
                <a:chOff x="5405280" y="4042510"/>
                <a:chExt cx="237570" cy="218647"/>
              </a:xfrm>
            </p:grpSpPr>
            <p:sp>
              <p:nvSpPr>
                <p:cNvPr id="7484" name="Google Shape;7484;p76"/>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6"/>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6"/>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6"/>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6"/>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6"/>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0" name="Google Shape;7490;p76"/>
              <p:cNvGrpSpPr/>
              <p:nvPr/>
            </p:nvGrpSpPr>
            <p:grpSpPr>
              <a:xfrm>
                <a:off x="5382826" y="4125549"/>
                <a:ext cx="37776" cy="32380"/>
                <a:chOff x="5382826" y="4125549"/>
                <a:chExt cx="37776" cy="32380"/>
              </a:xfrm>
            </p:grpSpPr>
            <p:sp>
              <p:nvSpPr>
                <p:cNvPr id="7491" name="Google Shape;7491;p76"/>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6"/>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76"/>
              <p:cNvGrpSpPr/>
              <p:nvPr/>
            </p:nvGrpSpPr>
            <p:grpSpPr>
              <a:xfrm>
                <a:off x="5475680" y="4195587"/>
                <a:ext cx="37783" cy="32364"/>
                <a:chOff x="5475680" y="4195587"/>
                <a:chExt cx="37783" cy="32364"/>
              </a:xfrm>
            </p:grpSpPr>
            <p:sp>
              <p:nvSpPr>
                <p:cNvPr id="7494" name="Google Shape;7494;p76"/>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6"/>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76"/>
              <p:cNvGrpSpPr/>
              <p:nvPr/>
            </p:nvGrpSpPr>
            <p:grpSpPr>
              <a:xfrm>
                <a:off x="5532575" y="4027197"/>
                <a:ext cx="33308" cy="32262"/>
                <a:chOff x="5532575" y="4027197"/>
                <a:chExt cx="33308" cy="32262"/>
              </a:xfrm>
            </p:grpSpPr>
            <p:sp>
              <p:nvSpPr>
                <p:cNvPr id="7497" name="Google Shape;7497;p76"/>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6"/>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76"/>
              <p:cNvGrpSpPr/>
              <p:nvPr/>
            </p:nvGrpSpPr>
            <p:grpSpPr>
              <a:xfrm>
                <a:off x="5590706" y="4245348"/>
                <a:ext cx="33497" cy="32270"/>
                <a:chOff x="5590706" y="4245348"/>
                <a:chExt cx="33497" cy="32270"/>
              </a:xfrm>
            </p:grpSpPr>
            <p:sp>
              <p:nvSpPr>
                <p:cNvPr id="7500" name="Google Shape;7500;p76"/>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6"/>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76"/>
              <p:cNvGrpSpPr/>
              <p:nvPr/>
            </p:nvGrpSpPr>
            <p:grpSpPr>
              <a:xfrm>
                <a:off x="5618681" y="4109677"/>
                <a:ext cx="33112" cy="32357"/>
                <a:chOff x="5618681" y="4109677"/>
                <a:chExt cx="33112" cy="32357"/>
              </a:xfrm>
            </p:grpSpPr>
            <p:sp>
              <p:nvSpPr>
                <p:cNvPr id="7503" name="Google Shape;7503;p76"/>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6"/>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76"/>
              <p:cNvGrpSpPr/>
              <p:nvPr/>
            </p:nvGrpSpPr>
            <p:grpSpPr>
              <a:xfrm>
                <a:off x="5479298" y="4128262"/>
                <a:ext cx="31405" cy="26906"/>
                <a:chOff x="5479298" y="4128262"/>
                <a:chExt cx="31405" cy="26906"/>
              </a:xfrm>
            </p:grpSpPr>
            <p:sp>
              <p:nvSpPr>
                <p:cNvPr id="7506" name="Google Shape;7506;p76"/>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6"/>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76"/>
              <p:cNvGrpSpPr/>
              <p:nvPr/>
            </p:nvGrpSpPr>
            <p:grpSpPr>
              <a:xfrm>
                <a:off x="5582903" y="4180116"/>
                <a:ext cx="31499" cy="26898"/>
                <a:chOff x="5582903" y="4180116"/>
                <a:chExt cx="31499" cy="26898"/>
              </a:xfrm>
            </p:grpSpPr>
            <p:sp>
              <p:nvSpPr>
                <p:cNvPr id="7509" name="Google Shape;7509;p76"/>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6"/>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11" name="Google Shape;7511;p76"/>
            <p:cNvGrpSpPr/>
            <p:nvPr/>
          </p:nvGrpSpPr>
          <p:grpSpPr>
            <a:xfrm>
              <a:off x="3977681" y="3230323"/>
              <a:ext cx="94584" cy="84085"/>
              <a:chOff x="3977681" y="3230323"/>
              <a:chExt cx="94584" cy="84085"/>
            </a:xfrm>
          </p:grpSpPr>
          <p:grpSp>
            <p:nvGrpSpPr>
              <p:cNvPr id="7512" name="Google Shape;7512;p76"/>
              <p:cNvGrpSpPr/>
              <p:nvPr/>
            </p:nvGrpSpPr>
            <p:grpSpPr>
              <a:xfrm>
                <a:off x="4000135" y="3243041"/>
                <a:ext cx="59570" cy="57186"/>
                <a:chOff x="4000135" y="3243041"/>
                <a:chExt cx="59570" cy="57186"/>
              </a:xfrm>
            </p:grpSpPr>
            <p:sp>
              <p:nvSpPr>
                <p:cNvPr id="7513" name="Google Shape;7513;p76"/>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6"/>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6"/>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76"/>
              <p:cNvGrpSpPr/>
              <p:nvPr/>
            </p:nvGrpSpPr>
            <p:grpSpPr>
              <a:xfrm>
                <a:off x="3977681" y="3245872"/>
                <a:ext cx="37783" cy="32380"/>
                <a:chOff x="3977681" y="3245872"/>
                <a:chExt cx="37783" cy="32380"/>
              </a:xfrm>
            </p:grpSpPr>
            <p:sp>
              <p:nvSpPr>
                <p:cNvPr id="7517" name="Google Shape;7517;p76"/>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6"/>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76"/>
              <p:cNvGrpSpPr/>
              <p:nvPr/>
            </p:nvGrpSpPr>
            <p:grpSpPr>
              <a:xfrm>
                <a:off x="4040860" y="3262672"/>
                <a:ext cx="31405" cy="27001"/>
                <a:chOff x="4040860" y="3262672"/>
                <a:chExt cx="31405" cy="27001"/>
              </a:xfrm>
            </p:grpSpPr>
            <p:sp>
              <p:nvSpPr>
                <p:cNvPr id="7520" name="Google Shape;7520;p76"/>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6"/>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76"/>
              <p:cNvGrpSpPr/>
              <p:nvPr/>
            </p:nvGrpSpPr>
            <p:grpSpPr>
              <a:xfrm>
                <a:off x="4021072" y="3230323"/>
                <a:ext cx="31397" cy="26906"/>
                <a:chOff x="4021072" y="3230323"/>
                <a:chExt cx="31397" cy="26906"/>
              </a:xfrm>
            </p:grpSpPr>
            <p:sp>
              <p:nvSpPr>
                <p:cNvPr id="7523" name="Google Shape;7523;p76"/>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6"/>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76"/>
              <p:cNvGrpSpPr/>
              <p:nvPr/>
            </p:nvGrpSpPr>
            <p:grpSpPr>
              <a:xfrm>
                <a:off x="4001472" y="3287462"/>
                <a:ext cx="31499" cy="26945"/>
                <a:chOff x="4001472" y="3287462"/>
                <a:chExt cx="31499" cy="26945"/>
              </a:xfrm>
            </p:grpSpPr>
            <p:sp>
              <p:nvSpPr>
                <p:cNvPr id="7526" name="Google Shape;7526;p76"/>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6"/>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8" name="Google Shape;7528;p76"/>
            <p:cNvGrpSpPr/>
            <p:nvPr/>
          </p:nvGrpSpPr>
          <p:grpSpPr>
            <a:xfrm>
              <a:off x="4084715" y="3258865"/>
              <a:ext cx="184961" cy="137268"/>
              <a:chOff x="4084715" y="3258865"/>
              <a:chExt cx="184961" cy="137268"/>
            </a:xfrm>
          </p:grpSpPr>
          <p:grpSp>
            <p:nvGrpSpPr>
              <p:cNvPr id="7529" name="Google Shape;7529;p76"/>
              <p:cNvGrpSpPr/>
              <p:nvPr/>
            </p:nvGrpSpPr>
            <p:grpSpPr>
              <a:xfrm>
                <a:off x="4107453" y="3271583"/>
                <a:ext cx="153470" cy="110275"/>
                <a:chOff x="4107453" y="3271583"/>
                <a:chExt cx="153470" cy="110275"/>
              </a:xfrm>
            </p:grpSpPr>
            <p:sp>
              <p:nvSpPr>
                <p:cNvPr id="7530" name="Google Shape;7530;p76"/>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6"/>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6"/>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6"/>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76"/>
              <p:cNvGrpSpPr/>
              <p:nvPr/>
            </p:nvGrpSpPr>
            <p:grpSpPr>
              <a:xfrm>
                <a:off x="4136947" y="3258865"/>
                <a:ext cx="31499" cy="27001"/>
                <a:chOff x="4136947" y="3258865"/>
                <a:chExt cx="31499" cy="27001"/>
              </a:xfrm>
            </p:grpSpPr>
            <p:sp>
              <p:nvSpPr>
                <p:cNvPr id="7535" name="Google Shape;7535;p76"/>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6"/>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76"/>
              <p:cNvGrpSpPr/>
              <p:nvPr/>
            </p:nvGrpSpPr>
            <p:grpSpPr>
              <a:xfrm>
                <a:off x="4084715" y="3266478"/>
                <a:ext cx="31468" cy="26898"/>
                <a:chOff x="4084715" y="3266478"/>
                <a:chExt cx="31468" cy="26898"/>
              </a:xfrm>
            </p:grpSpPr>
            <p:sp>
              <p:nvSpPr>
                <p:cNvPr id="7538" name="Google Shape;7538;p76"/>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6"/>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76"/>
              <p:cNvGrpSpPr/>
              <p:nvPr/>
            </p:nvGrpSpPr>
            <p:grpSpPr>
              <a:xfrm>
                <a:off x="4159213" y="3279849"/>
                <a:ext cx="31405" cy="26945"/>
                <a:chOff x="4159213" y="3279849"/>
                <a:chExt cx="31405" cy="26945"/>
              </a:xfrm>
            </p:grpSpPr>
            <p:sp>
              <p:nvSpPr>
                <p:cNvPr id="7541" name="Google Shape;7541;p76"/>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6"/>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76"/>
              <p:cNvGrpSpPr/>
              <p:nvPr/>
            </p:nvGrpSpPr>
            <p:grpSpPr>
              <a:xfrm>
                <a:off x="4201550" y="3266502"/>
                <a:ext cx="31405" cy="26883"/>
                <a:chOff x="4201550" y="3266502"/>
                <a:chExt cx="31405" cy="26883"/>
              </a:xfrm>
            </p:grpSpPr>
            <p:sp>
              <p:nvSpPr>
                <p:cNvPr id="7544" name="Google Shape;7544;p76"/>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6"/>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76"/>
              <p:cNvGrpSpPr/>
              <p:nvPr/>
            </p:nvGrpSpPr>
            <p:grpSpPr>
              <a:xfrm>
                <a:off x="4201550" y="3338278"/>
                <a:ext cx="31405" cy="26930"/>
                <a:chOff x="4201550" y="3338278"/>
                <a:chExt cx="31405" cy="26930"/>
              </a:xfrm>
            </p:grpSpPr>
            <p:sp>
              <p:nvSpPr>
                <p:cNvPr id="7547" name="Google Shape;7547;p76"/>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6"/>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76"/>
              <p:cNvGrpSpPr/>
              <p:nvPr/>
            </p:nvGrpSpPr>
            <p:grpSpPr>
              <a:xfrm>
                <a:off x="4238272" y="3369132"/>
                <a:ext cx="31405" cy="27001"/>
                <a:chOff x="4238272" y="3369132"/>
                <a:chExt cx="31405" cy="27001"/>
              </a:xfrm>
            </p:grpSpPr>
            <p:sp>
              <p:nvSpPr>
                <p:cNvPr id="7550" name="Google Shape;7550;p76"/>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6"/>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2" name="Google Shape;7552;p76"/>
            <p:cNvGrpSpPr/>
            <p:nvPr/>
          </p:nvGrpSpPr>
          <p:grpSpPr>
            <a:xfrm>
              <a:off x="4068639" y="3200169"/>
              <a:ext cx="77643" cy="37272"/>
              <a:chOff x="4068639" y="3200169"/>
              <a:chExt cx="77643" cy="37272"/>
            </a:xfrm>
          </p:grpSpPr>
          <p:sp>
            <p:nvSpPr>
              <p:cNvPr id="7553" name="Google Shape;7553;p76"/>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4" name="Google Shape;7554;p76"/>
              <p:cNvGrpSpPr/>
              <p:nvPr/>
            </p:nvGrpSpPr>
            <p:grpSpPr>
              <a:xfrm>
                <a:off x="4114878" y="3200169"/>
                <a:ext cx="31405" cy="26993"/>
                <a:chOff x="4114878" y="3200169"/>
                <a:chExt cx="31405" cy="26993"/>
              </a:xfrm>
            </p:grpSpPr>
            <p:sp>
              <p:nvSpPr>
                <p:cNvPr id="7555" name="Google Shape;7555;p76"/>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6"/>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76"/>
              <p:cNvGrpSpPr/>
              <p:nvPr/>
            </p:nvGrpSpPr>
            <p:grpSpPr>
              <a:xfrm>
                <a:off x="4068639" y="3210535"/>
                <a:ext cx="31499" cy="26906"/>
                <a:chOff x="4068639" y="3210535"/>
                <a:chExt cx="31499" cy="26906"/>
              </a:xfrm>
            </p:grpSpPr>
            <p:sp>
              <p:nvSpPr>
                <p:cNvPr id="7558" name="Google Shape;7558;p76"/>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6"/>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0" name="Google Shape;7560;p76"/>
            <p:cNvGrpSpPr/>
            <p:nvPr/>
          </p:nvGrpSpPr>
          <p:grpSpPr>
            <a:xfrm>
              <a:off x="3869702" y="3066935"/>
              <a:ext cx="382664" cy="190294"/>
              <a:chOff x="3869702" y="3066935"/>
              <a:chExt cx="382664" cy="190294"/>
            </a:xfrm>
          </p:grpSpPr>
          <p:grpSp>
            <p:nvGrpSpPr>
              <p:cNvPr id="7561" name="Google Shape;7561;p76"/>
              <p:cNvGrpSpPr/>
              <p:nvPr/>
            </p:nvGrpSpPr>
            <p:grpSpPr>
              <a:xfrm>
                <a:off x="3888633" y="3082351"/>
                <a:ext cx="351172" cy="160698"/>
                <a:chOff x="3888633" y="3082351"/>
                <a:chExt cx="351172" cy="160698"/>
              </a:xfrm>
            </p:grpSpPr>
            <p:sp>
              <p:nvSpPr>
                <p:cNvPr id="7562" name="Google Shape;7562;p76"/>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6"/>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6"/>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6"/>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6"/>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6"/>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76"/>
              <p:cNvGrpSpPr/>
              <p:nvPr/>
            </p:nvGrpSpPr>
            <p:grpSpPr>
              <a:xfrm>
                <a:off x="4143703" y="3066935"/>
                <a:ext cx="37783" cy="32357"/>
                <a:chOff x="4143703" y="3066935"/>
                <a:chExt cx="37783" cy="32357"/>
              </a:xfrm>
            </p:grpSpPr>
            <p:sp>
              <p:nvSpPr>
                <p:cNvPr id="7569" name="Google Shape;7569;p76"/>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6"/>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76"/>
              <p:cNvGrpSpPr/>
              <p:nvPr/>
            </p:nvGrpSpPr>
            <p:grpSpPr>
              <a:xfrm>
                <a:off x="4044565" y="3103563"/>
                <a:ext cx="37783" cy="32451"/>
                <a:chOff x="4044565" y="3103563"/>
                <a:chExt cx="37783" cy="32451"/>
              </a:xfrm>
            </p:grpSpPr>
            <p:sp>
              <p:nvSpPr>
                <p:cNvPr id="7572" name="Google Shape;7572;p76"/>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6"/>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76"/>
              <p:cNvGrpSpPr/>
              <p:nvPr/>
            </p:nvGrpSpPr>
            <p:grpSpPr>
              <a:xfrm>
                <a:off x="4017454" y="3188237"/>
                <a:ext cx="37776" cy="32357"/>
                <a:chOff x="4017454" y="3188237"/>
                <a:chExt cx="37776" cy="32357"/>
              </a:xfrm>
            </p:grpSpPr>
            <p:sp>
              <p:nvSpPr>
                <p:cNvPr id="7575" name="Google Shape;7575;p76"/>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6"/>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76"/>
              <p:cNvGrpSpPr/>
              <p:nvPr/>
            </p:nvGrpSpPr>
            <p:grpSpPr>
              <a:xfrm>
                <a:off x="3921548" y="3157509"/>
                <a:ext cx="37783" cy="32357"/>
                <a:chOff x="3921548" y="3157509"/>
                <a:chExt cx="37783" cy="32357"/>
              </a:xfrm>
            </p:grpSpPr>
            <p:sp>
              <p:nvSpPr>
                <p:cNvPr id="7578" name="Google Shape;7578;p76"/>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6"/>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76"/>
              <p:cNvGrpSpPr/>
              <p:nvPr/>
            </p:nvGrpSpPr>
            <p:grpSpPr>
              <a:xfrm>
                <a:off x="3939056" y="3211620"/>
                <a:ext cx="37783" cy="32380"/>
                <a:chOff x="3939056" y="3211620"/>
                <a:chExt cx="37783" cy="32380"/>
              </a:xfrm>
            </p:grpSpPr>
            <p:sp>
              <p:nvSpPr>
                <p:cNvPr id="7581" name="Google Shape;7581;p76"/>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6"/>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76"/>
              <p:cNvGrpSpPr/>
              <p:nvPr/>
            </p:nvGrpSpPr>
            <p:grpSpPr>
              <a:xfrm>
                <a:off x="4176240" y="3136965"/>
                <a:ext cx="31405" cy="26930"/>
                <a:chOff x="4176240" y="3136965"/>
                <a:chExt cx="31405" cy="26930"/>
              </a:xfrm>
            </p:grpSpPr>
            <p:sp>
              <p:nvSpPr>
                <p:cNvPr id="7584" name="Google Shape;7584;p76"/>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6"/>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76"/>
              <p:cNvGrpSpPr/>
              <p:nvPr/>
            </p:nvGrpSpPr>
            <p:grpSpPr>
              <a:xfrm>
                <a:off x="4133148" y="3152593"/>
                <a:ext cx="31499" cy="27001"/>
                <a:chOff x="4133148" y="3152593"/>
                <a:chExt cx="31499" cy="27001"/>
              </a:xfrm>
            </p:grpSpPr>
            <p:sp>
              <p:nvSpPr>
                <p:cNvPr id="7587" name="Google Shape;7587;p76"/>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6"/>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76"/>
              <p:cNvGrpSpPr/>
              <p:nvPr/>
            </p:nvGrpSpPr>
            <p:grpSpPr>
              <a:xfrm>
                <a:off x="4220866" y="3073534"/>
                <a:ext cx="31499" cy="26898"/>
                <a:chOff x="4220866" y="3073534"/>
                <a:chExt cx="31499" cy="26898"/>
              </a:xfrm>
            </p:grpSpPr>
            <p:sp>
              <p:nvSpPr>
                <p:cNvPr id="7590" name="Google Shape;7590;p76"/>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6"/>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76"/>
              <p:cNvGrpSpPr/>
              <p:nvPr/>
            </p:nvGrpSpPr>
            <p:grpSpPr>
              <a:xfrm>
                <a:off x="3869702" y="3230323"/>
                <a:ext cx="31499" cy="26906"/>
                <a:chOff x="3869702" y="3230323"/>
                <a:chExt cx="31499" cy="26906"/>
              </a:xfrm>
            </p:grpSpPr>
            <p:sp>
              <p:nvSpPr>
                <p:cNvPr id="7593" name="Google Shape;7593;p76"/>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6"/>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5" name="Google Shape;7595;p76"/>
            <p:cNvGrpSpPr/>
            <p:nvPr/>
          </p:nvGrpSpPr>
          <p:grpSpPr>
            <a:xfrm>
              <a:off x="4271383" y="3065882"/>
              <a:ext cx="304556" cy="341663"/>
              <a:chOff x="4271383" y="3065882"/>
              <a:chExt cx="304556" cy="341663"/>
            </a:xfrm>
          </p:grpSpPr>
          <p:grpSp>
            <p:nvGrpSpPr>
              <p:cNvPr id="7596" name="Google Shape;7596;p76"/>
              <p:cNvGrpSpPr/>
              <p:nvPr/>
            </p:nvGrpSpPr>
            <p:grpSpPr>
              <a:xfrm>
                <a:off x="4293838" y="3078639"/>
                <a:ext cx="269353" cy="311973"/>
                <a:chOff x="4293838" y="3078639"/>
                <a:chExt cx="269353" cy="311973"/>
              </a:xfrm>
            </p:grpSpPr>
            <p:sp>
              <p:nvSpPr>
                <p:cNvPr id="7597" name="Google Shape;7597;p76"/>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6"/>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6"/>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6"/>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6"/>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6"/>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6"/>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6"/>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6"/>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6"/>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6"/>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6"/>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6"/>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6"/>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6"/>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6"/>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6"/>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76"/>
              <p:cNvGrpSpPr/>
              <p:nvPr/>
            </p:nvGrpSpPr>
            <p:grpSpPr>
              <a:xfrm>
                <a:off x="4538164" y="3342061"/>
                <a:ext cx="37776" cy="32380"/>
                <a:chOff x="4538164" y="3342061"/>
                <a:chExt cx="37776" cy="32380"/>
              </a:xfrm>
            </p:grpSpPr>
            <p:sp>
              <p:nvSpPr>
                <p:cNvPr id="7615" name="Google Shape;7615;p76"/>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6"/>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76"/>
              <p:cNvGrpSpPr/>
              <p:nvPr/>
            </p:nvGrpSpPr>
            <p:grpSpPr>
              <a:xfrm>
                <a:off x="4271383" y="3194742"/>
                <a:ext cx="37783" cy="32420"/>
                <a:chOff x="4271383" y="3194742"/>
                <a:chExt cx="37783" cy="32420"/>
              </a:xfrm>
            </p:grpSpPr>
            <p:sp>
              <p:nvSpPr>
                <p:cNvPr id="7618" name="Google Shape;7618;p76"/>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6"/>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76"/>
              <p:cNvGrpSpPr/>
              <p:nvPr/>
            </p:nvGrpSpPr>
            <p:grpSpPr>
              <a:xfrm>
                <a:off x="4284416" y="3084058"/>
                <a:ext cx="37783" cy="32357"/>
                <a:chOff x="4284416" y="3084058"/>
                <a:chExt cx="37783" cy="32357"/>
              </a:xfrm>
            </p:grpSpPr>
            <p:sp>
              <p:nvSpPr>
                <p:cNvPr id="7621" name="Google Shape;7621;p76"/>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6"/>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76"/>
              <p:cNvGrpSpPr/>
              <p:nvPr/>
            </p:nvGrpSpPr>
            <p:grpSpPr>
              <a:xfrm>
                <a:off x="4478697" y="3297561"/>
                <a:ext cx="37776" cy="32451"/>
                <a:chOff x="4478697" y="3297561"/>
                <a:chExt cx="37776" cy="32451"/>
              </a:xfrm>
            </p:grpSpPr>
            <p:sp>
              <p:nvSpPr>
                <p:cNvPr id="7624" name="Google Shape;7624;p76"/>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6"/>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76"/>
              <p:cNvGrpSpPr/>
              <p:nvPr/>
            </p:nvGrpSpPr>
            <p:grpSpPr>
              <a:xfrm>
                <a:off x="4411813" y="3331711"/>
                <a:ext cx="37776" cy="32451"/>
                <a:chOff x="4411813" y="3331711"/>
                <a:chExt cx="37776" cy="32451"/>
              </a:xfrm>
            </p:grpSpPr>
            <p:sp>
              <p:nvSpPr>
                <p:cNvPr id="7627" name="Google Shape;7627;p76"/>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6"/>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76"/>
              <p:cNvGrpSpPr/>
              <p:nvPr/>
            </p:nvGrpSpPr>
            <p:grpSpPr>
              <a:xfrm>
                <a:off x="4337984" y="3375188"/>
                <a:ext cx="37776" cy="32357"/>
                <a:chOff x="4337984" y="3375188"/>
                <a:chExt cx="37776" cy="32357"/>
              </a:xfrm>
            </p:grpSpPr>
            <p:sp>
              <p:nvSpPr>
                <p:cNvPr id="7630" name="Google Shape;7630;p76"/>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6"/>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76"/>
              <p:cNvGrpSpPr/>
              <p:nvPr/>
            </p:nvGrpSpPr>
            <p:grpSpPr>
              <a:xfrm>
                <a:off x="4494867" y="3090530"/>
                <a:ext cx="37878" cy="32451"/>
                <a:chOff x="4494867" y="3090530"/>
                <a:chExt cx="37878" cy="32451"/>
              </a:xfrm>
            </p:grpSpPr>
            <p:sp>
              <p:nvSpPr>
                <p:cNvPr id="7633" name="Google Shape;7633;p76"/>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6"/>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76"/>
              <p:cNvGrpSpPr/>
              <p:nvPr/>
            </p:nvGrpSpPr>
            <p:grpSpPr>
              <a:xfrm>
                <a:off x="4525124" y="3207774"/>
                <a:ext cx="37783" cy="32420"/>
                <a:chOff x="4525124" y="3207774"/>
                <a:chExt cx="37783" cy="32420"/>
              </a:xfrm>
            </p:grpSpPr>
            <p:sp>
              <p:nvSpPr>
                <p:cNvPr id="7636" name="Google Shape;7636;p76"/>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6"/>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76"/>
              <p:cNvGrpSpPr/>
              <p:nvPr/>
            </p:nvGrpSpPr>
            <p:grpSpPr>
              <a:xfrm>
                <a:off x="4440544" y="3176479"/>
                <a:ext cx="31499" cy="26898"/>
                <a:chOff x="4440544" y="3176479"/>
                <a:chExt cx="31499" cy="26898"/>
              </a:xfrm>
            </p:grpSpPr>
            <p:sp>
              <p:nvSpPr>
                <p:cNvPr id="7639" name="Google Shape;7639;p76"/>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6"/>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76"/>
              <p:cNvGrpSpPr/>
              <p:nvPr/>
            </p:nvGrpSpPr>
            <p:grpSpPr>
              <a:xfrm>
                <a:off x="4350545" y="3156400"/>
                <a:ext cx="31405" cy="27001"/>
                <a:chOff x="4350545" y="3156400"/>
                <a:chExt cx="31405" cy="27001"/>
              </a:xfrm>
            </p:grpSpPr>
            <p:sp>
              <p:nvSpPr>
                <p:cNvPr id="7642" name="Google Shape;7642;p76"/>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6"/>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76"/>
              <p:cNvGrpSpPr/>
              <p:nvPr/>
            </p:nvGrpSpPr>
            <p:grpSpPr>
              <a:xfrm>
                <a:off x="4376703" y="3255058"/>
                <a:ext cx="31405" cy="27001"/>
                <a:chOff x="4376703" y="3255058"/>
                <a:chExt cx="31405" cy="27001"/>
              </a:xfrm>
            </p:grpSpPr>
            <p:sp>
              <p:nvSpPr>
                <p:cNvPr id="7645" name="Google Shape;7645;p76"/>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6"/>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76"/>
              <p:cNvGrpSpPr/>
              <p:nvPr/>
            </p:nvGrpSpPr>
            <p:grpSpPr>
              <a:xfrm>
                <a:off x="4331322" y="3283656"/>
                <a:ext cx="31405" cy="26945"/>
                <a:chOff x="4331322" y="3283656"/>
                <a:chExt cx="31405" cy="26945"/>
              </a:xfrm>
            </p:grpSpPr>
            <p:sp>
              <p:nvSpPr>
                <p:cNvPr id="7648" name="Google Shape;7648;p76"/>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6"/>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76"/>
              <p:cNvGrpSpPr/>
              <p:nvPr/>
            </p:nvGrpSpPr>
            <p:grpSpPr>
              <a:xfrm>
                <a:off x="4380510" y="3065882"/>
                <a:ext cx="31405" cy="26938"/>
                <a:chOff x="4380510" y="3065882"/>
                <a:chExt cx="31405" cy="26938"/>
              </a:xfrm>
            </p:grpSpPr>
            <p:sp>
              <p:nvSpPr>
                <p:cNvPr id="7651" name="Google Shape;7651;p76"/>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6"/>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3" name="Google Shape;7653;p76"/>
            <p:cNvGrpSpPr/>
            <p:nvPr/>
          </p:nvGrpSpPr>
          <p:grpSpPr>
            <a:xfrm>
              <a:off x="4558998" y="3188237"/>
              <a:ext cx="1280131" cy="1052746"/>
              <a:chOff x="4558998" y="3188237"/>
              <a:chExt cx="1280131" cy="1052746"/>
            </a:xfrm>
          </p:grpSpPr>
          <p:sp>
            <p:nvSpPr>
              <p:cNvPr id="7654" name="Google Shape;7654;p76"/>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5" name="Google Shape;7655;p76"/>
              <p:cNvGrpSpPr/>
              <p:nvPr/>
            </p:nvGrpSpPr>
            <p:grpSpPr>
              <a:xfrm>
                <a:off x="4579164" y="3203653"/>
                <a:ext cx="1244833" cy="1020397"/>
                <a:chOff x="4579164" y="3203653"/>
                <a:chExt cx="1244833" cy="1020397"/>
              </a:xfrm>
            </p:grpSpPr>
            <p:sp>
              <p:nvSpPr>
                <p:cNvPr id="7656" name="Google Shape;7656;p76"/>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6"/>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8" name="Google Shape;7658;p76"/>
                <p:cNvGrpSpPr/>
                <p:nvPr/>
              </p:nvGrpSpPr>
              <p:grpSpPr>
                <a:xfrm>
                  <a:off x="4579164" y="3203653"/>
                  <a:ext cx="1244833" cy="1020397"/>
                  <a:chOff x="4579164" y="3203653"/>
                  <a:chExt cx="1244833" cy="1020397"/>
                </a:xfrm>
              </p:grpSpPr>
              <p:sp>
                <p:nvSpPr>
                  <p:cNvPr id="7659" name="Google Shape;7659;p76"/>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6"/>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1" name="Google Shape;7661;p76"/>
                  <p:cNvGrpSpPr/>
                  <p:nvPr/>
                </p:nvGrpSpPr>
                <p:grpSpPr>
                  <a:xfrm>
                    <a:off x="4579164" y="3203653"/>
                    <a:ext cx="1244833" cy="1020397"/>
                    <a:chOff x="4579164" y="3203653"/>
                    <a:chExt cx="1244833" cy="1020397"/>
                  </a:xfrm>
                </p:grpSpPr>
                <p:sp>
                  <p:nvSpPr>
                    <p:cNvPr id="7662" name="Google Shape;7662;p76"/>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6"/>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6"/>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6"/>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6"/>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6"/>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6"/>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6"/>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0" name="Google Shape;7670;p76"/>
                    <p:cNvGrpSpPr/>
                    <p:nvPr/>
                  </p:nvGrpSpPr>
                  <p:grpSpPr>
                    <a:xfrm>
                      <a:off x="4579164" y="3203653"/>
                      <a:ext cx="1244833" cy="1020397"/>
                      <a:chOff x="4579164" y="3203653"/>
                      <a:chExt cx="1244833" cy="1020397"/>
                    </a:xfrm>
                  </p:grpSpPr>
                  <p:sp>
                    <p:nvSpPr>
                      <p:cNvPr id="7671" name="Google Shape;7671;p76"/>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6"/>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6"/>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6"/>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6"/>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6"/>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6"/>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6"/>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6"/>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6"/>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6"/>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6"/>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6"/>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6"/>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5" name="Google Shape;7685;p76"/>
                      <p:cNvGrpSpPr/>
                      <p:nvPr/>
                    </p:nvGrpSpPr>
                    <p:grpSpPr>
                      <a:xfrm>
                        <a:off x="4579164" y="3203653"/>
                        <a:ext cx="1244833" cy="1020397"/>
                        <a:chOff x="4579164" y="3203653"/>
                        <a:chExt cx="1244833" cy="1020397"/>
                      </a:xfrm>
                    </p:grpSpPr>
                    <p:sp>
                      <p:nvSpPr>
                        <p:cNvPr id="7686" name="Google Shape;7686;p76"/>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6"/>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6"/>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6"/>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6"/>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6"/>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6"/>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6"/>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6"/>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6"/>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6"/>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6"/>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6"/>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6"/>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6"/>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6"/>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6"/>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6"/>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6"/>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6"/>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6"/>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6"/>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6"/>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6"/>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0" name="Google Shape;7710;p76"/>
                        <p:cNvGrpSpPr/>
                        <p:nvPr/>
                      </p:nvGrpSpPr>
                      <p:grpSpPr>
                        <a:xfrm>
                          <a:off x="4579164" y="3203653"/>
                          <a:ext cx="1244833" cy="1020397"/>
                          <a:chOff x="4579164" y="3203653"/>
                          <a:chExt cx="1244833" cy="1020397"/>
                        </a:xfrm>
                      </p:grpSpPr>
                      <p:sp>
                        <p:nvSpPr>
                          <p:cNvPr id="7711" name="Google Shape;7711;p76"/>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2" name="Google Shape;7712;p76"/>
                          <p:cNvGrpSpPr/>
                          <p:nvPr/>
                        </p:nvGrpSpPr>
                        <p:grpSpPr>
                          <a:xfrm>
                            <a:off x="4579164" y="3203653"/>
                            <a:ext cx="1244833" cy="1020397"/>
                            <a:chOff x="4579164" y="3203653"/>
                            <a:chExt cx="1244833" cy="1020397"/>
                          </a:xfrm>
                        </p:grpSpPr>
                        <p:sp>
                          <p:nvSpPr>
                            <p:cNvPr id="7713" name="Google Shape;7713;p76"/>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6"/>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6"/>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6"/>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6"/>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6"/>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6"/>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0" name="Google Shape;7720;p76"/>
                            <p:cNvGrpSpPr/>
                            <p:nvPr/>
                          </p:nvGrpSpPr>
                          <p:grpSpPr>
                            <a:xfrm>
                              <a:off x="4579164" y="3203653"/>
                              <a:ext cx="1244833" cy="1020397"/>
                              <a:chOff x="4579164" y="3203653"/>
                              <a:chExt cx="1244833" cy="1020397"/>
                            </a:xfrm>
                          </p:grpSpPr>
                          <p:sp>
                            <p:nvSpPr>
                              <p:cNvPr id="7721" name="Google Shape;7721;p76"/>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6"/>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6"/>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6"/>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6"/>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6"/>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6"/>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6"/>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6"/>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6"/>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6"/>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6"/>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6"/>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4" name="Google Shape;7734;p76"/>
                              <p:cNvGrpSpPr/>
                              <p:nvPr/>
                            </p:nvGrpSpPr>
                            <p:grpSpPr>
                              <a:xfrm>
                                <a:off x="4579164" y="3203653"/>
                                <a:ext cx="1244833" cy="1020397"/>
                                <a:chOff x="4579164" y="3203653"/>
                                <a:chExt cx="1244833" cy="1020397"/>
                              </a:xfrm>
                            </p:grpSpPr>
                            <p:sp>
                              <p:nvSpPr>
                                <p:cNvPr id="7735" name="Google Shape;7735;p76"/>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6"/>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6"/>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6"/>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6"/>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6"/>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6"/>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2" name="Google Shape;7742;p76"/>
                                <p:cNvGrpSpPr/>
                                <p:nvPr/>
                              </p:nvGrpSpPr>
                              <p:grpSpPr>
                                <a:xfrm>
                                  <a:off x="4579164" y="3203653"/>
                                  <a:ext cx="1244833" cy="1020397"/>
                                  <a:chOff x="4579164" y="3203653"/>
                                  <a:chExt cx="1244833" cy="1020397"/>
                                </a:xfrm>
                              </p:grpSpPr>
                              <p:sp>
                                <p:nvSpPr>
                                  <p:cNvPr id="7743" name="Google Shape;7743;p76"/>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6"/>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6"/>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6"/>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6"/>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8" name="Google Shape;7748;p76"/>
                                  <p:cNvGrpSpPr/>
                                  <p:nvPr/>
                                </p:nvGrpSpPr>
                                <p:grpSpPr>
                                  <a:xfrm>
                                    <a:off x="4579164" y="3203653"/>
                                    <a:ext cx="1244833" cy="1020397"/>
                                    <a:chOff x="4579164" y="3203653"/>
                                    <a:chExt cx="1244833" cy="1020397"/>
                                  </a:xfrm>
                                </p:grpSpPr>
                                <p:sp>
                                  <p:nvSpPr>
                                    <p:cNvPr id="7749" name="Google Shape;7749;p76"/>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6"/>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6"/>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6"/>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753" name="Google Shape;7753;p76"/>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6"/>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6"/>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56" name="Google Shape;7756;p76"/>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757" name="Google Shape;7757;p76"/>
              <p:cNvGrpSpPr/>
              <p:nvPr/>
            </p:nvGrpSpPr>
            <p:grpSpPr>
              <a:xfrm>
                <a:off x="4595437" y="3598775"/>
                <a:ext cx="37776" cy="32451"/>
                <a:chOff x="4595437" y="3598775"/>
                <a:chExt cx="37776" cy="32451"/>
              </a:xfrm>
            </p:grpSpPr>
            <p:sp>
              <p:nvSpPr>
                <p:cNvPr id="7758" name="Google Shape;7758;p76"/>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6"/>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76"/>
              <p:cNvGrpSpPr/>
              <p:nvPr/>
            </p:nvGrpSpPr>
            <p:grpSpPr>
              <a:xfrm>
                <a:off x="4641864" y="3524443"/>
                <a:ext cx="37776" cy="32380"/>
                <a:chOff x="4641864" y="3524443"/>
                <a:chExt cx="37776" cy="32380"/>
              </a:xfrm>
            </p:grpSpPr>
            <p:sp>
              <p:nvSpPr>
                <p:cNvPr id="7761" name="Google Shape;7761;p76"/>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6"/>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76"/>
              <p:cNvGrpSpPr/>
              <p:nvPr/>
            </p:nvGrpSpPr>
            <p:grpSpPr>
              <a:xfrm>
                <a:off x="4648431" y="3893901"/>
                <a:ext cx="37776" cy="32357"/>
                <a:chOff x="4648431" y="3893901"/>
                <a:chExt cx="37776" cy="32357"/>
              </a:xfrm>
            </p:grpSpPr>
            <p:sp>
              <p:nvSpPr>
                <p:cNvPr id="7764" name="Google Shape;7764;p76"/>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6"/>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76"/>
              <p:cNvGrpSpPr/>
              <p:nvPr/>
            </p:nvGrpSpPr>
            <p:grpSpPr>
              <a:xfrm>
                <a:off x="4567752" y="3722908"/>
                <a:ext cx="37870" cy="32380"/>
                <a:chOff x="4567752" y="3722908"/>
                <a:chExt cx="37870" cy="32380"/>
              </a:xfrm>
            </p:grpSpPr>
            <p:sp>
              <p:nvSpPr>
                <p:cNvPr id="7767" name="Google Shape;7767;p76"/>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6"/>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76"/>
              <p:cNvGrpSpPr/>
              <p:nvPr/>
            </p:nvGrpSpPr>
            <p:grpSpPr>
              <a:xfrm>
                <a:off x="4617506" y="3652052"/>
                <a:ext cx="37783" cy="32357"/>
                <a:chOff x="4617506" y="3652052"/>
                <a:chExt cx="37783" cy="32357"/>
              </a:xfrm>
            </p:grpSpPr>
            <p:sp>
              <p:nvSpPr>
                <p:cNvPr id="7770" name="Google Shape;7770;p76"/>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6"/>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76"/>
              <p:cNvGrpSpPr/>
              <p:nvPr/>
            </p:nvGrpSpPr>
            <p:grpSpPr>
              <a:xfrm>
                <a:off x="4739005" y="3554149"/>
                <a:ext cx="37870" cy="32357"/>
                <a:chOff x="4739005" y="3554149"/>
                <a:chExt cx="37870" cy="32357"/>
              </a:xfrm>
            </p:grpSpPr>
            <p:sp>
              <p:nvSpPr>
                <p:cNvPr id="7773" name="Google Shape;7773;p76"/>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6"/>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76"/>
              <p:cNvGrpSpPr/>
              <p:nvPr/>
            </p:nvGrpSpPr>
            <p:grpSpPr>
              <a:xfrm>
                <a:off x="4806557" y="3630258"/>
                <a:ext cx="37776" cy="32364"/>
                <a:chOff x="4806557" y="3630258"/>
                <a:chExt cx="37776" cy="32364"/>
              </a:xfrm>
            </p:grpSpPr>
            <p:sp>
              <p:nvSpPr>
                <p:cNvPr id="7776" name="Google Shape;7776;p76"/>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6"/>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76"/>
              <p:cNvGrpSpPr/>
              <p:nvPr/>
            </p:nvGrpSpPr>
            <p:grpSpPr>
              <a:xfrm>
                <a:off x="4737007" y="4004357"/>
                <a:ext cx="37870" cy="32357"/>
                <a:chOff x="4737007" y="4004357"/>
                <a:chExt cx="37870" cy="32357"/>
              </a:xfrm>
            </p:grpSpPr>
            <p:sp>
              <p:nvSpPr>
                <p:cNvPr id="7779" name="Google Shape;7779;p76"/>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6"/>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76"/>
              <p:cNvGrpSpPr/>
              <p:nvPr/>
            </p:nvGrpSpPr>
            <p:grpSpPr>
              <a:xfrm>
                <a:off x="4773634" y="4208627"/>
                <a:ext cx="37776" cy="32357"/>
                <a:chOff x="4773634" y="4208627"/>
                <a:chExt cx="37776" cy="32357"/>
              </a:xfrm>
            </p:grpSpPr>
            <p:sp>
              <p:nvSpPr>
                <p:cNvPr id="7782" name="Google Shape;7782;p76"/>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6"/>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4" name="Google Shape;7784;p76"/>
              <p:cNvGrpSpPr/>
              <p:nvPr/>
            </p:nvGrpSpPr>
            <p:grpSpPr>
              <a:xfrm>
                <a:off x="4888282" y="4074764"/>
                <a:ext cx="37776" cy="32451"/>
                <a:chOff x="4888282" y="4074764"/>
                <a:chExt cx="37776" cy="32451"/>
              </a:xfrm>
            </p:grpSpPr>
            <p:sp>
              <p:nvSpPr>
                <p:cNvPr id="7785" name="Google Shape;7785;p76"/>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6"/>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76"/>
              <p:cNvGrpSpPr/>
              <p:nvPr/>
            </p:nvGrpSpPr>
            <p:grpSpPr>
              <a:xfrm>
                <a:off x="4901315" y="3804271"/>
                <a:ext cx="37776" cy="32364"/>
                <a:chOff x="4901315" y="3804271"/>
                <a:chExt cx="37776" cy="32364"/>
              </a:xfrm>
            </p:grpSpPr>
            <p:sp>
              <p:nvSpPr>
                <p:cNvPr id="7788" name="Google Shape;7788;p76"/>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6"/>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76"/>
              <p:cNvGrpSpPr/>
              <p:nvPr/>
            </p:nvGrpSpPr>
            <p:grpSpPr>
              <a:xfrm>
                <a:off x="4866394" y="3715035"/>
                <a:ext cx="37846" cy="32357"/>
                <a:chOff x="4866394" y="3715035"/>
                <a:chExt cx="37846" cy="32357"/>
              </a:xfrm>
            </p:grpSpPr>
            <p:sp>
              <p:nvSpPr>
                <p:cNvPr id="7791" name="Google Shape;7791;p76"/>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6"/>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76"/>
              <p:cNvGrpSpPr/>
              <p:nvPr/>
            </p:nvGrpSpPr>
            <p:grpSpPr>
              <a:xfrm>
                <a:off x="4979233" y="3839798"/>
                <a:ext cx="37878" cy="32420"/>
                <a:chOff x="4979233" y="3839798"/>
                <a:chExt cx="37878" cy="32420"/>
              </a:xfrm>
            </p:grpSpPr>
            <p:sp>
              <p:nvSpPr>
                <p:cNvPr id="7794" name="Google Shape;7794;p76"/>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6"/>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76"/>
              <p:cNvGrpSpPr/>
              <p:nvPr/>
            </p:nvGrpSpPr>
            <p:grpSpPr>
              <a:xfrm>
                <a:off x="4790662" y="3679147"/>
                <a:ext cx="37783" cy="32380"/>
                <a:chOff x="4790662" y="3679147"/>
                <a:chExt cx="37783" cy="32380"/>
              </a:xfrm>
            </p:grpSpPr>
            <p:sp>
              <p:nvSpPr>
                <p:cNvPr id="7797" name="Google Shape;7797;p76"/>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6"/>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76"/>
              <p:cNvGrpSpPr/>
              <p:nvPr/>
            </p:nvGrpSpPr>
            <p:grpSpPr>
              <a:xfrm>
                <a:off x="4857263" y="3557861"/>
                <a:ext cx="37776" cy="32357"/>
                <a:chOff x="4857263" y="3557861"/>
                <a:chExt cx="37776" cy="32357"/>
              </a:xfrm>
            </p:grpSpPr>
            <p:sp>
              <p:nvSpPr>
                <p:cNvPr id="7800" name="Google Shape;7800;p76"/>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6"/>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76"/>
              <p:cNvGrpSpPr/>
              <p:nvPr/>
            </p:nvGrpSpPr>
            <p:grpSpPr>
              <a:xfrm>
                <a:off x="4883902" y="3648033"/>
                <a:ext cx="37783" cy="32380"/>
                <a:chOff x="4883902" y="3648033"/>
                <a:chExt cx="37783" cy="32380"/>
              </a:xfrm>
            </p:grpSpPr>
            <p:sp>
              <p:nvSpPr>
                <p:cNvPr id="7803" name="Google Shape;7803;p76"/>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6"/>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76"/>
              <p:cNvGrpSpPr/>
              <p:nvPr/>
            </p:nvGrpSpPr>
            <p:grpSpPr>
              <a:xfrm>
                <a:off x="4907780" y="3347220"/>
                <a:ext cx="37878" cy="32357"/>
                <a:chOff x="4907780" y="3347220"/>
                <a:chExt cx="37878" cy="32357"/>
              </a:xfrm>
            </p:grpSpPr>
            <p:sp>
              <p:nvSpPr>
                <p:cNvPr id="7806" name="Google Shape;7806;p76"/>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6"/>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76"/>
              <p:cNvGrpSpPr/>
              <p:nvPr/>
            </p:nvGrpSpPr>
            <p:grpSpPr>
              <a:xfrm>
                <a:off x="5065048" y="3738150"/>
                <a:ext cx="37783" cy="32364"/>
                <a:chOff x="5065048" y="3738150"/>
                <a:chExt cx="37783" cy="32364"/>
              </a:xfrm>
            </p:grpSpPr>
            <p:sp>
              <p:nvSpPr>
                <p:cNvPr id="7809" name="Google Shape;7809;p76"/>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6"/>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76"/>
              <p:cNvGrpSpPr/>
              <p:nvPr/>
            </p:nvGrpSpPr>
            <p:grpSpPr>
              <a:xfrm>
                <a:off x="5071616" y="3284615"/>
                <a:ext cx="37783" cy="32357"/>
                <a:chOff x="5071616" y="3284615"/>
                <a:chExt cx="37783" cy="32357"/>
              </a:xfrm>
            </p:grpSpPr>
            <p:sp>
              <p:nvSpPr>
                <p:cNvPr id="7812" name="Google Shape;7812;p76"/>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6"/>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76"/>
              <p:cNvGrpSpPr/>
              <p:nvPr/>
            </p:nvGrpSpPr>
            <p:grpSpPr>
              <a:xfrm>
                <a:off x="5389291" y="3759921"/>
                <a:ext cx="37783" cy="32380"/>
                <a:chOff x="5389291" y="3759921"/>
                <a:chExt cx="37783" cy="32380"/>
              </a:xfrm>
            </p:grpSpPr>
            <p:sp>
              <p:nvSpPr>
                <p:cNvPr id="7815" name="Google Shape;7815;p76"/>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6"/>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76"/>
              <p:cNvGrpSpPr/>
              <p:nvPr/>
            </p:nvGrpSpPr>
            <p:grpSpPr>
              <a:xfrm>
                <a:off x="5431534" y="3632932"/>
                <a:ext cx="37878" cy="32451"/>
                <a:chOff x="5431534" y="3632932"/>
                <a:chExt cx="37878" cy="32451"/>
              </a:xfrm>
            </p:grpSpPr>
            <p:sp>
              <p:nvSpPr>
                <p:cNvPr id="7818" name="Google Shape;7818;p76"/>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6"/>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76"/>
              <p:cNvGrpSpPr/>
              <p:nvPr/>
            </p:nvGrpSpPr>
            <p:grpSpPr>
              <a:xfrm>
                <a:off x="5540755" y="3544829"/>
                <a:ext cx="37783" cy="32357"/>
                <a:chOff x="5540755" y="3544829"/>
                <a:chExt cx="37783" cy="32357"/>
              </a:xfrm>
            </p:grpSpPr>
            <p:sp>
              <p:nvSpPr>
                <p:cNvPr id="7821" name="Google Shape;7821;p76"/>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6"/>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76"/>
              <p:cNvGrpSpPr/>
              <p:nvPr/>
            </p:nvGrpSpPr>
            <p:grpSpPr>
              <a:xfrm>
                <a:off x="5579293" y="3412107"/>
                <a:ext cx="37776" cy="32357"/>
                <a:chOff x="5579293" y="3412107"/>
                <a:chExt cx="37776" cy="32357"/>
              </a:xfrm>
            </p:grpSpPr>
            <p:sp>
              <p:nvSpPr>
                <p:cNvPr id="7824" name="Google Shape;7824;p76"/>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6"/>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76"/>
              <p:cNvGrpSpPr/>
              <p:nvPr/>
            </p:nvGrpSpPr>
            <p:grpSpPr>
              <a:xfrm>
                <a:off x="5801346" y="3284615"/>
                <a:ext cx="37783" cy="32357"/>
                <a:chOff x="5801346" y="3284615"/>
                <a:chExt cx="37783" cy="32357"/>
              </a:xfrm>
            </p:grpSpPr>
            <p:sp>
              <p:nvSpPr>
                <p:cNvPr id="7827" name="Google Shape;7827;p76"/>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6"/>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76"/>
              <p:cNvGrpSpPr/>
              <p:nvPr/>
            </p:nvGrpSpPr>
            <p:grpSpPr>
              <a:xfrm>
                <a:off x="5763578" y="3399067"/>
                <a:ext cx="37776" cy="32364"/>
                <a:chOff x="5763578" y="3399067"/>
                <a:chExt cx="37776" cy="32364"/>
              </a:xfrm>
            </p:grpSpPr>
            <p:sp>
              <p:nvSpPr>
                <p:cNvPr id="7830" name="Google Shape;7830;p76"/>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6"/>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76"/>
              <p:cNvGrpSpPr/>
              <p:nvPr/>
            </p:nvGrpSpPr>
            <p:grpSpPr>
              <a:xfrm>
                <a:off x="5395858" y="3230952"/>
                <a:ext cx="37776" cy="32364"/>
                <a:chOff x="5395858" y="3230952"/>
                <a:chExt cx="37776" cy="32364"/>
              </a:xfrm>
            </p:grpSpPr>
            <p:sp>
              <p:nvSpPr>
                <p:cNvPr id="7833" name="Google Shape;7833;p76"/>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6"/>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76"/>
              <p:cNvGrpSpPr/>
              <p:nvPr/>
            </p:nvGrpSpPr>
            <p:grpSpPr>
              <a:xfrm>
                <a:off x="5264088" y="3188237"/>
                <a:ext cx="37776" cy="32357"/>
                <a:chOff x="5264088" y="3188237"/>
                <a:chExt cx="37776" cy="32357"/>
              </a:xfrm>
            </p:grpSpPr>
            <p:sp>
              <p:nvSpPr>
                <p:cNvPr id="7836" name="Google Shape;7836;p76"/>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6"/>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76"/>
              <p:cNvGrpSpPr/>
              <p:nvPr/>
            </p:nvGrpSpPr>
            <p:grpSpPr>
              <a:xfrm>
                <a:off x="5585758" y="3237425"/>
                <a:ext cx="37878" cy="32357"/>
                <a:chOff x="5585758" y="3237425"/>
                <a:chExt cx="37878" cy="32357"/>
              </a:xfrm>
            </p:grpSpPr>
            <p:sp>
              <p:nvSpPr>
                <p:cNvPr id="7839" name="Google Shape;7839;p76"/>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6"/>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76"/>
              <p:cNvGrpSpPr/>
              <p:nvPr/>
            </p:nvGrpSpPr>
            <p:grpSpPr>
              <a:xfrm>
                <a:off x="4874196" y="3291088"/>
                <a:ext cx="37878" cy="32451"/>
                <a:chOff x="4874196" y="3291088"/>
                <a:chExt cx="37878" cy="32451"/>
              </a:xfrm>
            </p:grpSpPr>
            <p:sp>
              <p:nvSpPr>
                <p:cNvPr id="7842" name="Google Shape;7842;p76"/>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6"/>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76"/>
              <p:cNvGrpSpPr/>
              <p:nvPr/>
            </p:nvGrpSpPr>
            <p:grpSpPr>
              <a:xfrm>
                <a:off x="5197770" y="3785466"/>
                <a:ext cx="37783" cy="32427"/>
                <a:chOff x="5197770" y="3785466"/>
                <a:chExt cx="37783" cy="32427"/>
              </a:xfrm>
            </p:grpSpPr>
            <p:sp>
              <p:nvSpPr>
                <p:cNvPr id="7845" name="Google Shape;7845;p76"/>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6"/>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76"/>
              <p:cNvGrpSpPr/>
              <p:nvPr/>
            </p:nvGrpSpPr>
            <p:grpSpPr>
              <a:xfrm>
                <a:off x="5177699" y="3492117"/>
                <a:ext cx="37776" cy="32357"/>
                <a:chOff x="5177699" y="3492117"/>
                <a:chExt cx="37776" cy="32357"/>
              </a:xfrm>
            </p:grpSpPr>
            <p:sp>
              <p:nvSpPr>
                <p:cNvPr id="7848" name="Google Shape;7848;p76"/>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6"/>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76"/>
              <p:cNvGrpSpPr/>
              <p:nvPr/>
            </p:nvGrpSpPr>
            <p:grpSpPr>
              <a:xfrm>
                <a:off x="5349431" y="3622346"/>
                <a:ext cx="37870" cy="32380"/>
                <a:chOff x="5349431" y="3622346"/>
                <a:chExt cx="37870" cy="32380"/>
              </a:xfrm>
            </p:grpSpPr>
            <p:sp>
              <p:nvSpPr>
                <p:cNvPr id="7851" name="Google Shape;7851;p76"/>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6"/>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76"/>
              <p:cNvGrpSpPr/>
              <p:nvPr/>
            </p:nvGrpSpPr>
            <p:grpSpPr>
              <a:xfrm>
                <a:off x="5068855" y="3563980"/>
                <a:ext cx="53954" cy="46223"/>
                <a:chOff x="5068855" y="3563980"/>
                <a:chExt cx="53954" cy="46223"/>
              </a:xfrm>
            </p:grpSpPr>
            <p:sp>
              <p:nvSpPr>
                <p:cNvPr id="7854" name="Google Shape;7854;p76"/>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6"/>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76"/>
              <p:cNvGrpSpPr/>
              <p:nvPr/>
            </p:nvGrpSpPr>
            <p:grpSpPr>
              <a:xfrm>
                <a:off x="5037654" y="3392507"/>
                <a:ext cx="37870" cy="32451"/>
                <a:chOff x="5037654" y="3392507"/>
                <a:chExt cx="37870" cy="32451"/>
              </a:xfrm>
            </p:grpSpPr>
            <p:sp>
              <p:nvSpPr>
                <p:cNvPr id="7857" name="Google Shape;7857;p76"/>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6"/>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76"/>
              <p:cNvGrpSpPr/>
              <p:nvPr/>
            </p:nvGrpSpPr>
            <p:grpSpPr>
              <a:xfrm>
                <a:off x="5456560" y="3368629"/>
                <a:ext cx="37870" cy="32451"/>
                <a:chOff x="5456560" y="3368629"/>
                <a:chExt cx="37870" cy="32451"/>
              </a:xfrm>
            </p:grpSpPr>
            <p:sp>
              <p:nvSpPr>
                <p:cNvPr id="7860" name="Google Shape;7860;p76"/>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6"/>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76"/>
              <p:cNvGrpSpPr/>
              <p:nvPr/>
            </p:nvGrpSpPr>
            <p:grpSpPr>
              <a:xfrm>
                <a:off x="4755749" y="3501516"/>
                <a:ext cx="46246" cy="39608"/>
                <a:chOff x="4755749" y="3501516"/>
                <a:chExt cx="46246" cy="39608"/>
              </a:xfrm>
            </p:grpSpPr>
            <p:sp>
              <p:nvSpPr>
                <p:cNvPr id="7863" name="Google Shape;7863;p76"/>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6"/>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76"/>
              <p:cNvGrpSpPr/>
              <p:nvPr/>
            </p:nvGrpSpPr>
            <p:grpSpPr>
              <a:xfrm>
                <a:off x="4681346" y="3485582"/>
                <a:ext cx="37783" cy="32427"/>
                <a:chOff x="4681346" y="3485582"/>
                <a:chExt cx="37783" cy="32427"/>
              </a:xfrm>
            </p:grpSpPr>
            <p:sp>
              <p:nvSpPr>
                <p:cNvPr id="7866" name="Google Shape;7866;p76"/>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6"/>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76"/>
              <p:cNvGrpSpPr/>
              <p:nvPr/>
            </p:nvGrpSpPr>
            <p:grpSpPr>
              <a:xfrm>
                <a:off x="4767067" y="3291088"/>
                <a:ext cx="37878" cy="32451"/>
                <a:chOff x="4767067" y="3291088"/>
                <a:chExt cx="37878" cy="32451"/>
              </a:xfrm>
            </p:grpSpPr>
            <p:sp>
              <p:nvSpPr>
                <p:cNvPr id="7869" name="Google Shape;7869;p76"/>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6"/>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76"/>
              <p:cNvGrpSpPr/>
              <p:nvPr/>
            </p:nvGrpSpPr>
            <p:grpSpPr>
              <a:xfrm>
                <a:off x="4687819" y="3405539"/>
                <a:ext cx="37776" cy="32451"/>
                <a:chOff x="4687819" y="3405539"/>
                <a:chExt cx="37776" cy="32451"/>
              </a:xfrm>
            </p:grpSpPr>
            <p:sp>
              <p:nvSpPr>
                <p:cNvPr id="7872" name="Google Shape;7872;p76"/>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6"/>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76"/>
              <p:cNvGrpSpPr/>
              <p:nvPr/>
            </p:nvGrpSpPr>
            <p:grpSpPr>
              <a:xfrm>
                <a:off x="4923101" y="3444809"/>
                <a:ext cx="52813" cy="45318"/>
                <a:chOff x="4923101" y="3444809"/>
                <a:chExt cx="52813" cy="45318"/>
              </a:xfrm>
            </p:grpSpPr>
            <p:sp>
              <p:nvSpPr>
                <p:cNvPr id="7875" name="Google Shape;7875;p76"/>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6"/>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76"/>
              <p:cNvGrpSpPr/>
              <p:nvPr/>
            </p:nvGrpSpPr>
            <p:grpSpPr>
              <a:xfrm>
                <a:off x="4846040" y="3654750"/>
                <a:ext cx="31405" cy="26993"/>
                <a:chOff x="4846040" y="3654750"/>
                <a:chExt cx="31405" cy="26993"/>
              </a:xfrm>
            </p:grpSpPr>
            <p:sp>
              <p:nvSpPr>
                <p:cNvPr id="7878" name="Google Shape;7878;p76"/>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6"/>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76"/>
              <p:cNvGrpSpPr/>
              <p:nvPr/>
            </p:nvGrpSpPr>
            <p:grpSpPr>
              <a:xfrm>
                <a:off x="4925673" y="3691700"/>
                <a:ext cx="40253" cy="34472"/>
                <a:chOff x="4925673" y="3691700"/>
                <a:chExt cx="40253" cy="34472"/>
              </a:xfrm>
            </p:grpSpPr>
            <p:sp>
              <p:nvSpPr>
                <p:cNvPr id="7881" name="Google Shape;7881;p76"/>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6"/>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76"/>
              <p:cNvGrpSpPr/>
              <p:nvPr/>
            </p:nvGrpSpPr>
            <p:grpSpPr>
              <a:xfrm>
                <a:off x="4894653" y="3740848"/>
                <a:ext cx="31405" cy="26906"/>
                <a:chOff x="4894653" y="3740848"/>
                <a:chExt cx="31405" cy="26906"/>
              </a:xfrm>
            </p:grpSpPr>
            <p:sp>
              <p:nvSpPr>
                <p:cNvPr id="7884" name="Google Shape;7884;p76"/>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6"/>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76"/>
              <p:cNvGrpSpPr/>
              <p:nvPr/>
            </p:nvGrpSpPr>
            <p:grpSpPr>
              <a:xfrm>
                <a:off x="4962300" y="3696348"/>
                <a:ext cx="38255" cy="32773"/>
                <a:chOff x="4962300" y="3696348"/>
                <a:chExt cx="38255" cy="32773"/>
              </a:xfrm>
            </p:grpSpPr>
            <p:sp>
              <p:nvSpPr>
                <p:cNvPr id="7887" name="Google Shape;7887;p76"/>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6"/>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76"/>
              <p:cNvGrpSpPr/>
              <p:nvPr/>
            </p:nvGrpSpPr>
            <p:grpSpPr>
              <a:xfrm>
                <a:off x="4980185" y="3743349"/>
                <a:ext cx="31499" cy="26969"/>
                <a:chOff x="4980185" y="3743349"/>
                <a:chExt cx="31499" cy="26969"/>
              </a:xfrm>
            </p:grpSpPr>
            <p:sp>
              <p:nvSpPr>
                <p:cNvPr id="7890" name="Google Shape;7890;p76"/>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6"/>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76"/>
              <p:cNvGrpSpPr/>
              <p:nvPr/>
            </p:nvGrpSpPr>
            <p:grpSpPr>
              <a:xfrm>
                <a:off x="5013768" y="3734312"/>
                <a:ext cx="31499" cy="26969"/>
                <a:chOff x="5013768" y="3734312"/>
                <a:chExt cx="31499" cy="26969"/>
              </a:xfrm>
            </p:grpSpPr>
            <p:sp>
              <p:nvSpPr>
                <p:cNvPr id="7893" name="Google Shape;7893;p76"/>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6"/>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76"/>
              <p:cNvGrpSpPr/>
              <p:nvPr/>
            </p:nvGrpSpPr>
            <p:grpSpPr>
              <a:xfrm>
                <a:off x="5036703" y="3764545"/>
                <a:ext cx="31499" cy="26898"/>
                <a:chOff x="5036703" y="3764545"/>
                <a:chExt cx="31499" cy="26898"/>
              </a:xfrm>
            </p:grpSpPr>
            <p:sp>
              <p:nvSpPr>
                <p:cNvPr id="7896" name="Google Shape;7896;p76"/>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6"/>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76"/>
              <p:cNvGrpSpPr/>
              <p:nvPr/>
            </p:nvGrpSpPr>
            <p:grpSpPr>
              <a:xfrm>
                <a:off x="4953546" y="3768352"/>
                <a:ext cx="31405" cy="26898"/>
                <a:chOff x="4953546" y="3768352"/>
                <a:chExt cx="31405" cy="26898"/>
              </a:xfrm>
            </p:grpSpPr>
            <p:sp>
              <p:nvSpPr>
                <p:cNvPr id="7899" name="Google Shape;7899;p76"/>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6"/>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76"/>
              <p:cNvGrpSpPr/>
              <p:nvPr/>
            </p:nvGrpSpPr>
            <p:grpSpPr>
              <a:xfrm>
                <a:off x="4964770" y="3814016"/>
                <a:ext cx="31499" cy="26993"/>
                <a:chOff x="4964770" y="3814016"/>
                <a:chExt cx="31499" cy="26993"/>
              </a:xfrm>
            </p:grpSpPr>
            <p:sp>
              <p:nvSpPr>
                <p:cNvPr id="7902" name="Google Shape;7902;p76"/>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6"/>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76"/>
              <p:cNvGrpSpPr/>
              <p:nvPr/>
            </p:nvGrpSpPr>
            <p:grpSpPr>
              <a:xfrm>
                <a:off x="4923290" y="3800504"/>
                <a:ext cx="31468" cy="26898"/>
                <a:chOff x="4923290" y="3800504"/>
                <a:chExt cx="31468" cy="26898"/>
              </a:xfrm>
            </p:grpSpPr>
            <p:sp>
              <p:nvSpPr>
                <p:cNvPr id="7905" name="Google Shape;7905;p76"/>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6"/>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76"/>
              <p:cNvGrpSpPr/>
              <p:nvPr/>
            </p:nvGrpSpPr>
            <p:grpSpPr>
              <a:xfrm>
                <a:off x="5108534" y="3650943"/>
                <a:ext cx="31405" cy="26993"/>
                <a:chOff x="5108534" y="3650943"/>
                <a:chExt cx="31405" cy="26993"/>
              </a:xfrm>
            </p:grpSpPr>
            <p:sp>
              <p:nvSpPr>
                <p:cNvPr id="7908" name="Google Shape;7908;p76"/>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6"/>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76"/>
              <p:cNvGrpSpPr/>
              <p:nvPr/>
            </p:nvGrpSpPr>
            <p:grpSpPr>
              <a:xfrm>
                <a:off x="5119380" y="3760739"/>
                <a:ext cx="31499" cy="26993"/>
                <a:chOff x="5119380" y="3760739"/>
                <a:chExt cx="31499" cy="26993"/>
              </a:xfrm>
            </p:grpSpPr>
            <p:sp>
              <p:nvSpPr>
                <p:cNvPr id="7911" name="Google Shape;7911;p76"/>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6"/>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76"/>
              <p:cNvGrpSpPr/>
              <p:nvPr/>
            </p:nvGrpSpPr>
            <p:grpSpPr>
              <a:xfrm>
                <a:off x="5119380" y="3788235"/>
                <a:ext cx="31499" cy="26993"/>
                <a:chOff x="5119380" y="3788235"/>
                <a:chExt cx="31499" cy="26993"/>
              </a:xfrm>
            </p:grpSpPr>
            <p:sp>
              <p:nvSpPr>
                <p:cNvPr id="7914" name="Google Shape;7914;p76"/>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6"/>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76"/>
              <p:cNvGrpSpPr/>
              <p:nvPr/>
            </p:nvGrpSpPr>
            <p:grpSpPr>
              <a:xfrm>
                <a:off x="5158005" y="3875284"/>
                <a:ext cx="31405" cy="27001"/>
                <a:chOff x="5158005" y="3875284"/>
                <a:chExt cx="31405" cy="27001"/>
              </a:xfrm>
            </p:grpSpPr>
            <p:sp>
              <p:nvSpPr>
                <p:cNvPr id="7917" name="Google Shape;7917;p76"/>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6"/>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76"/>
              <p:cNvGrpSpPr/>
              <p:nvPr/>
            </p:nvGrpSpPr>
            <p:grpSpPr>
              <a:xfrm>
                <a:off x="5233163" y="3764545"/>
                <a:ext cx="31499" cy="26898"/>
                <a:chOff x="5233163" y="3764545"/>
                <a:chExt cx="31499" cy="26898"/>
              </a:xfrm>
            </p:grpSpPr>
            <p:sp>
              <p:nvSpPr>
                <p:cNvPr id="7920" name="Google Shape;7920;p76"/>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6"/>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76"/>
              <p:cNvGrpSpPr/>
              <p:nvPr/>
            </p:nvGrpSpPr>
            <p:grpSpPr>
              <a:xfrm>
                <a:off x="5276168" y="3805545"/>
                <a:ext cx="31499" cy="26906"/>
                <a:chOff x="5276168" y="3805545"/>
                <a:chExt cx="31499" cy="26906"/>
              </a:xfrm>
            </p:grpSpPr>
            <p:sp>
              <p:nvSpPr>
                <p:cNvPr id="7923" name="Google Shape;7923;p76"/>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6"/>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76"/>
              <p:cNvGrpSpPr/>
              <p:nvPr/>
            </p:nvGrpSpPr>
            <p:grpSpPr>
              <a:xfrm>
                <a:off x="5294053" y="3851933"/>
                <a:ext cx="31405" cy="26945"/>
                <a:chOff x="5294053" y="3851933"/>
                <a:chExt cx="31405" cy="26945"/>
              </a:xfrm>
            </p:grpSpPr>
            <p:sp>
              <p:nvSpPr>
                <p:cNvPr id="7926" name="Google Shape;7926;p76"/>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6"/>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76"/>
              <p:cNvGrpSpPr/>
              <p:nvPr/>
            </p:nvGrpSpPr>
            <p:grpSpPr>
              <a:xfrm>
                <a:off x="5341723" y="3851902"/>
                <a:ext cx="31405" cy="26977"/>
                <a:chOff x="5341723" y="3851902"/>
                <a:chExt cx="31405" cy="26977"/>
              </a:xfrm>
            </p:grpSpPr>
            <p:sp>
              <p:nvSpPr>
                <p:cNvPr id="7929" name="Google Shape;7929;p76"/>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6"/>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76"/>
              <p:cNvGrpSpPr/>
              <p:nvPr/>
            </p:nvGrpSpPr>
            <p:grpSpPr>
              <a:xfrm>
                <a:off x="5054871" y="3507855"/>
                <a:ext cx="31405" cy="26993"/>
                <a:chOff x="5054871" y="3507855"/>
                <a:chExt cx="31405" cy="26993"/>
              </a:xfrm>
            </p:grpSpPr>
            <p:sp>
              <p:nvSpPr>
                <p:cNvPr id="7932" name="Google Shape;7932;p76"/>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6"/>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76"/>
              <p:cNvGrpSpPr/>
              <p:nvPr/>
            </p:nvGrpSpPr>
            <p:grpSpPr>
              <a:xfrm>
                <a:off x="4876579" y="3675325"/>
                <a:ext cx="31405" cy="26969"/>
                <a:chOff x="4876579" y="3675325"/>
                <a:chExt cx="31405" cy="26969"/>
              </a:xfrm>
            </p:grpSpPr>
            <p:sp>
              <p:nvSpPr>
                <p:cNvPr id="7935" name="Google Shape;7935;p76"/>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6"/>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76"/>
              <p:cNvGrpSpPr/>
              <p:nvPr/>
            </p:nvGrpSpPr>
            <p:grpSpPr>
              <a:xfrm>
                <a:off x="4842233" y="3688333"/>
                <a:ext cx="31405" cy="26993"/>
                <a:chOff x="4842233" y="3688333"/>
                <a:chExt cx="31405" cy="26993"/>
              </a:xfrm>
            </p:grpSpPr>
            <p:sp>
              <p:nvSpPr>
                <p:cNvPr id="7938" name="Google Shape;7938;p76"/>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6"/>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76"/>
              <p:cNvGrpSpPr/>
              <p:nvPr/>
            </p:nvGrpSpPr>
            <p:grpSpPr>
              <a:xfrm>
                <a:off x="5187876" y="3608032"/>
                <a:ext cx="31405" cy="27001"/>
                <a:chOff x="5187876" y="3608032"/>
                <a:chExt cx="31405" cy="27001"/>
              </a:xfrm>
            </p:grpSpPr>
            <p:sp>
              <p:nvSpPr>
                <p:cNvPr id="7941" name="Google Shape;7941;p76"/>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6"/>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3" name="Google Shape;7943;p76"/>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6"/>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5" name="Google Shape;7945;p76"/>
              <p:cNvGrpSpPr/>
              <p:nvPr/>
            </p:nvGrpSpPr>
            <p:grpSpPr>
              <a:xfrm>
                <a:off x="5269224" y="3304167"/>
                <a:ext cx="40253" cy="34402"/>
                <a:chOff x="5269224" y="3304167"/>
                <a:chExt cx="40253" cy="34402"/>
              </a:xfrm>
            </p:grpSpPr>
            <p:sp>
              <p:nvSpPr>
                <p:cNvPr id="7946" name="Google Shape;7946;p76"/>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6"/>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76"/>
              <p:cNvGrpSpPr/>
              <p:nvPr/>
            </p:nvGrpSpPr>
            <p:grpSpPr>
              <a:xfrm>
                <a:off x="5327354" y="3476615"/>
                <a:ext cx="49864" cy="42723"/>
                <a:chOff x="5327354" y="3476615"/>
                <a:chExt cx="49864" cy="42723"/>
              </a:xfrm>
            </p:grpSpPr>
            <p:sp>
              <p:nvSpPr>
                <p:cNvPr id="7949" name="Google Shape;7949;p76"/>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6"/>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1" name="Google Shape;7951;p76"/>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6"/>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3" name="Google Shape;7953;p76"/>
              <p:cNvGrpSpPr/>
              <p:nvPr/>
            </p:nvGrpSpPr>
            <p:grpSpPr>
              <a:xfrm>
                <a:off x="5341723" y="3775957"/>
                <a:ext cx="31405" cy="26898"/>
                <a:chOff x="5341723" y="3775957"/>
                <a:chExt cx="31405" cy="26898"/>
              </a:xfrm>
            </p:grpSpPr>
            <p:sp>
              <p:nvSpPr>
                <p:cNvPr id="7954" name="Google Shape;7954;p76"/>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6"/>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76"/>
              <p:cNvGrpSpPr/>
              <p:nvPr/>
            </p:nvGrpSpPr>
            <p:grpSpPr>
              <a:xfrm>
                <a:off x="5439053" y="3699274"/>
                <a:ext cx="31405" cy="26898"/>
                <a:chOff x="5439053" y="3699274"/>
                <a:chExt cx="31405" cy="26898"/>
              </a:xfrm>
            </p:grpSpPr>
            <p:sp>
              <p:nvSpPr>
                <p:cNvPr id="7957" name="Google Shape;7957;p76"/>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6"/>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76"/>
              <p:cNvGrpSpPr/>
              <p:nvPr/>
            </p:nvGrpSpPr>
            <p:grpSpPr>
              <a:xfrm>
                <a:off x="5412414" y="3622307"/>
                <a:ext cx="31499" cy="26993"/>
                <a:chOff x="5412414" y="3622307"/>
                <a:chExt cx="31499" cy="26993"/>
              </a:xfrm>
            </p:grpSpPr>
            <p:sp>
              <p:nvSpPr>
                <p:cNvPr id="7960" name="Google Shape;7960;p76"/>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6"/>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76"/>
              <p:cNvGrpSpPr/>
              <p:nvPr/>
            </p:nvGrpSpPr>
            <p:grpSpPr>
              <a:xfrm>
                <a:off x="5476254" y="3473949"/>
                <a:ext cx="26835" cy="26930"/>
                <a:chOff x="5476254" y="3473949"/>
                <a:chExt cx="26835" cy="26930"/>
              </a:xfrm>
            </p:grpSpPr>
            <p:sp>
              <p:nvSpPr>
                <p:cNvPr id="7963" name="Google Shape;7963;p76"/>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6"/>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76"/>
              <p:cNvGrpSpPr/>
              <p:nvPr/>
            </p:nvGrpSpPr>
            <p:grpSpPr>
              <a:xfrm>
                <a:off x="5564547" y="3481594"/>
                <a:ext cx="31397" cy="26898"/>
                <a:chOff x="5564547" y="3481594"/>
                <a:chExt cx="31397" cy="26898"/>
              </a:xfrm>
            </p:grpSpPr>
            <p:sp>
              <p:nvSpPr>
                <p:cNvPr id="7966" name="Google Shape;7966;p76"/>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6"/>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76"/>
              <p:cNvGrpSpPr/>
              <p:nvPr/>
            </p:nvGrpSpPr>
            <p:grpSpPr>
              <a:xfrm>
                <a:off x="5534101" y="3470174"/>
                <a:ext cx="31397" cy="26906"/>
                <a:chOff x="5534101" y="3470174"/>
                <a:chExt cx="31397" cy="26906"/>
              </a:xfrm>
            </p:grpSpPr>
            <p:sp>
              <p:nvSpPr>
                <p:cNvPr id="7969" name="Google Shape;7969;p76"/>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6"/>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76"/>
              <p:cNvGrpSpPr/>
              <p:nvPr/>
            </p:nvGrpSpPr>
            <p:grpSpPr>
              <a:xfrm>
                <a:off x="5610879" y="3314486"/>
                <a:ext cx="31499" cy="26938"/>
                <a:chOff x="5610879" y="3314486"/>
                <a:chExt cx="31499" cy="26938"/>
              </a:xfrm>
            </p:grpSpPr>
            <p:sp>
              <p:nvSpPr>
                <p:cNvPr id="7972" name="Google Shape;7972;p76"/>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6"/>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76"/>
              <p:cNvGrpSpPr/>
              <p:nvPr/>
            </p:nvGrpSpPr>
            <p:grpSpPr>
              <a:xfrm>
                <a:off x="4834525" y="3501382"/>
                <a:ext cx="31499" cy="26898"/>
                <a:chOff x="4834525" y="3501382"/>
                <a:chExt cx="31499" cy="26898"/>
              </a:xfrm>
            </p:grpSpPr>
            <p:sp>
              <p:nvSpPr>
                <p:cNvPr id="7975" name="Google Shape;7975;p76"/>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6"/>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76"/>
              <p:cNvGrpSpPr/>
              <p:nvPr/>
            </p:nvGrpSpPr>
            <p:grpSpPr>
              <a:xfrm>
                <a:off x="4898460" y="3580158"/>
                <a:ext cx="31405" cy="26898"/>
                <a:chOff x="4898460" y="3580158"/>
                <a:chExt cx="31405" cy="26898"/>
              </a:xfrm>
            </p:grpSpPr>
            <p:sp>
              <p:nvSpPr>
                <p:cNvPr id="7978" name="Google Shape;7978;p76"/>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6"/>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76"/>
              <p:cNvGrpSpPr/>
              <p:nvPr/>
            </p:nvGrpSpPr>
            <p:grpSpPr>
              <a:xfrm>
                <a:off x="4882667" y="3608032"/>
                <a:ext cx="31499" cy="27001"/>
                <a:chOff x="4882667" y="3608032"/>
                <a:chExt cx="31499" cy="27001"/>
              </a:xfrm>
            </p:grpSpPr>
            <p:sp>
              <p:nvSpPr>
                <p:cNvPr id="7981" name="Google Shape;7981;p76"/>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6"/>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76"/>
              <p:cNvGrpSpPr/>
              <p:nvPr/>
            </p:nvGrpSpPr>
            <p:grpSpPr>
              <a:xfrm>
                <a:off x="4843373" y="3631407"/>
                <a:ext cx="16273" cy="16186"/>
                <a:chOff x="4843373" y="3631407"/>
                <a:chExt cx="16273" cy="16186"/>
              </a:xfrm>
            </p:grpSpPr>
            <p:sp>
              <p:nvSpPr>
                <p:cNvPr id="7984" name="Google Shape;7984;p76"/>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6"/>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76"/>
              <p:cNvGrpSpPr/>
              <p:nvPr/>
            </p:nvGrpSpPr>
            <p:grpSpPr>
              <a:xfrm>
                <a:off x="4727773" y="3591578"/>
                <a:ext cx="31499" cy="26898"/>
                <a:chOff x="4727773" y="3591578"/>
                <a:chExt cx="31499" cy="26898"/>
              </a:xfrm>
            </p:grpSpPr>
            <p:sp>
              <p:nvSpPr>
                <p:cNvPr id="7987" name="Google Shape;7987;p76"/>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6"/>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9" name="Google Shape;7989;p76"/>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6"/>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1" name="Google Shape;7991;p76"/>
              <p:cNvGrpSpPr/>
              <p:nvPr/>
            </p:nvGrpSpPr>
            <p:grpSpPr>
              <a:xfrm>
                <a:off x="4609421" y="3577398"/>
                <a:ext cx="31499" cy="27001"/>
                <a:chOff x="4609421" y="3577398"/>
                <a:chExt cx="31499" cy="27001"/>
              </a:xfrm>
            </p:grpSpPr>
            <p:sp>
              <p:nvSpPr>
                <p:cNvPr id="7992" name="Google Shape;7992;p76"/>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6"/>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76"/>
              <p:cNvGrpSpPr/>
              <p:nvPr/>
            </p:nvGrpSpPr>
            <p:grpSpPr>
              <a:xfrm>
                <a:off x="4649289" y="3577398"/>
                <a:ext cx="31499" cy="27001"/>
                <a:chOff x="4649289" y="3577398"/>
                <a:chExt cx="31499" cy="27001"/>
              </a:xfrm>
            </p:grpSpPr>
            <p:sp>
              <p:nvSpPr>
                <p:cNvPr id="7995" name="Google Shape;7995;p76"/>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6"/>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76"/>
              <p:cNvGrpSpPr/>
              <p:nvPr/>
            </p:nvGrpSpPr>
            <p:grpSpPr>
              <a:xfrm>
                <a:off x="4605614" y="3639523"/>
                <a:ext cx="31499" cy="26906"/>
                <a:chOff x="4605614" y="3639523"/>
                <a:chExt cx="31499" cy="26906"/>
              </a:xfrm>
            </p:grpSpPr>
            <p:sp>
              <p:nvSpPr>
                <p:cNvPr id="7998" name="Google Shape;7998;p76"/>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6"/>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76"/>
              <p:cNvGrpSpPr/>
              <p:nvPr/>
            </p:nvGrpSpPr>
            <p:grpSpPr>
              <a:xfrm>
                <a:off x="4785149" y="3618846"/>
                <a:ext cx="26930" cy="26843"/>
                <a:chOff x="4785149" y="3618846"/>
                <a:chExt cx="26930" cy="26843"/>
              </a:xfrm>
            </p:grpSpPr>
            <p:sp>
              <p:nvSpPr>
                <p:cNvPr id="8001" name="Google Shape;8001;p76"/>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6"/>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76"/>
              <p:cNvGrpSpPr/>
              <p:nvPr/>
            </p:nvGrpSpPr>
            <p:grpSpPr>
              <a:xfrm>
                <a:off x="4810167" y="3601567"/>
                <a:ext cx="31405" cy="26898"/>
                <a:chOff x="4810167" y="3601567"/>
                <a:chExt cx="31405" cy="26898"/>
              </a:xfrm>
            </p:grpSpPr>
            <p:sp>
              <p:nvSpPr>
                <p:cNvPr id="8004" name="Google Shape;8004;p76"/>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6"/>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76"/>
              <p:cNvGrpSpPr/>
              <p:nvPr/>
            </p:nvGrpSpPr>
            <p:grpSpPr>
              <a:xfrm>
                <a:off x="4831002" y="3373230"/>
                <a:ext cx="31405" cy="26898"/>
                <a:chOff x="4831002" y="3373230"/>
                <a:chExt cx="31405" cy="26898"/>
              </a:xfrm>
            </p:grpSpPr>
            <p:sp>
              <p:nvSpPr>
                <p:cNvPr id="8007" name="Google Shape;8007;p76"/>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6"/>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76"/>
              <p:cNvGrpSpPr/>
              <p:nvPr/>
            </p:nvGrpSpPr>
            <p:grpSpPr>
              <a:xfrm>
                <a:off x="4719311" y="3355054"/>
                <a:ext cx="31499" cy="27001"/>
                <a:chOff x="4719311" y="3355054"/>
                <a:chExt cx="31499" cy="27001"/>
              </a:xfrm>
            </p:grpSpPr>
            <p:sp>
              <p:nvSpPr>
                <p:cNvPr id="8010" name="Google Shape;8010;p76"/>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6"/>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76"/>
              <p:cNvGrpSpPr/>
              <p:nvPr/>
            </p:nvGrpSpPr>
            <p:grpSpPr>
              <a:xfrm>
                <a:off x="4798755" y="3450260"/>
                <a:ext cx="26930" cy="26930"/>
                <a:chOff x="4798755" y="3450260"/>
                <a:chExt cx="26930" cy="26930"/>
              </a:xfrm>
            </p:grpSpPr>
            <p:sp>
              <p:nvSpPr>
                <p:cNvPr id="8013" name="Google Shape;8013;p76"/>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6"/>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76"/>
              <p:cNvGrpSpPr/>
              <p:nvPr/>
            </p:nvGrpSpPr>
            <p:grpSpPr>
              <a:xfrm>
                <a:off x="4645576" y="3467555"/>
                <a:ext cx="31405" cy="26953"/>
                <a:chOff x="4645576" y="3467555"/>
                <a:chExt cx="31405" cy="26953"/>
              </a:xfrm>
            </p:grpSpPr>
            <p:sp>
              <p:nvSpPr>
                <p:cNvPr id="8016" name="Google Shape;8016;p76"/>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6"/>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76"/>
              <p:cNvGrpSpPr/>
              <p:nvPr/>
            </p:nvGrpSpPr>
            <p:grpSpPr>
              <a:xfrm>
                <a:off x="4687631" y="3583965"/>
                <a:ext cx="31499" cy="26898"/>
                <a:chOff x="4687631" y="3583965"/>
                <a:chExt cx="31499" cy="26898"/>
              </a:xfrm>
            </p:grpSpPr>
            <p:sp>
              <p:nvSpPr>
                <p:cNvPr id="8019" name="Google Shape;8019;p76"/>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6"/>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76"/>
              <p:cNvGrpSpPr/>
              <p:nvPr/>
            </p:nvGrpSpPr>
            <p:grpSpPr>
              <a:xfrm>
                <a:off x="4719311" y="3471314"/>
                <a:ext cx="31499" cy="27001"/>
                <a:chOff x="4719311" y="3471314"/>
                <a:chExt cx="31499" cy="27001"/>
              </a:xfrm>
            </p:grpSpPr>
            <p:sp>
              <p:nvSpPr>
                <p:cNvPr id="8022" name="Google Shape;8022;p76"/>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6"/>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76"/>
              <p:cNvGrpSpPr/>
              <p:nvPr/>
            </p:nvGrpSpPr>
            <p:grpSpPr>
              <a:xfrm>
                <a:off x="4719311" y="3434404"/>
                <a:ext cx="31499" cy="26898"/>
                <a:chOff x="4719311" y="3434404"/>
                <a:chExt cx="31499" cy="26898"/>
              </a:xfrm>
            </p:grpSpPr>
            <p:sp>
              <p:nvSpPr>
                <p:cNvPr id="8025" name="Google Shape;8025;p76"/>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6"/>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76"/>
              <p:cNvGrpSpPr/>
              <p:nvPr/>
            </p:nvGrpSpPr>
            <p:grpSpPr>
              <a:xfrm>
                <a:off x="4768876" y="3401772"/>
                <a:ext cx="31499" cy="26898"/>
                <a:chOff x="4768876" y="3401772"/>
                <a:chExt cx="31499" cy="26898"/>
              </a:xfrm>
            </p:grpSpPr>
            <p:sp>
              <p:nvSpPr>
                <p:cNvPr id="8028" name="Google Shape;8028;p76"/>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6"/>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76"/>
              <p:cNvGrpSpPr/>
              <p:nvPr/>
            </p:nvGrpSpPr>
            <p:grpSpPr>
              <a:xfrm>
                <a:off x="4762214" y="3471377"/>
                <a:ext cx="26938" cy="26938"/>
                <a:chOff x="4762214" y="3471377"/>
                <a:chExt cx="26938" cy="26938"/>
              </a:xfrm>
            </p:grpSpPr>
            <p:sp>
              <p:nvSpPr>
                <p:cNvPr id="8031" name="Google Shape;8031;p76"/>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6"/>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76"/>
              <p:cNvGrpSpPr/>
              <p:nvPr/>
            </p:nvGrpSpPr>
            <p:grpSpPr>
              <a:xfrm>
                <a:off x="4790473" y="3344782"/>
                <a:ext cx="31405" cy="26898"/>
                <a:chOff x="4790473" y="3344782"/>
                <a:chExt cx="31405" cy="26898"/>
              </a:xfrm>
            </p:grpSpPr>
            <p:sp>
              <p:nvSpPr>
                <p:cNvPr id="8034" name="Google Shape;8034;p76"/>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6"/>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76"/>
              <p:cNvGrpSpPr/>
              <p:nvPr/>
            </p:nvGrpSpPr>
            <p:grpSpPr>
              <a:xfrm>
                <a:off x="4823774" y="3950733"/>
                <a:ext cx="37398" cy="32034"/>
                <a:chOff x="4823774" y="3950733"/>
                <a:chExt cx="37398" cy="32034"/>
              </a:xfrm>
            </p:grpSpPr>
            <p:sp>
              <p:nvSpPr>
                <p:cNvPr id="8037" name="Google Shape;8037;p76"/>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6"/>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9" name="Google Shape;8039;p76"/>
              <p:cNvGrpSpPr/>
              <p:nvPr/>
            </p:nvGrpSpPr>
            <p:grpSpPr>
              <a:xfrm>
                <a:off x="4823396" y="4110566"/>
                <a:ext cx="31405" cy="26906"/>
                <a:chOff x="4823396" y="4110566"/>
                <a:chExt cx="31405" cy="26906"/>
              </a:xfrm>
            </p:grpSpPr>
            <p:sp>
              <p:nvSpPr>
                <p:cNvPr id="8040" name="Google Shape;8040;p76"/>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6"/>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76"/>
              <p:cNvGrpSpPr/>
              <p:nvPr/>
            </p:nvGrpSpPr>
            <p:grpSpPr>
              <a:xfrm>
                <a:off x="4838332" y="3821150"/>
                <a:ext cx="31499" cy="26898"/>
                <a:chOff x="4838332" y="3821150"/>
                <a:chExt cx="31499" cy="26898"/>
              </a:xfrm>
            </p:grpSpPr>
            <p:sp>
              <p:nvSpPr>
                <p:cNvPr id="8043" name="Google Shape;8043;p76"/>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6"/>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76"/>
              <p:cNvGrpSpPr/>
              <p:nvPr/>
            </p:nvGrpSpPr>
            <p:grpSpPr>
              <a:xfrm>
                <a:off x="4661275" y="3815007"/>
                <a:ext cx="36824" cy="31523"/>
                <a:chOff x="4661275" y="3815007"/>
                <a:chExt cx="36824" cy="31523"/>
              </a:xfrm>
            </p:grpSpPr>
            <p:sp>
              <p:nvSpPr>
                <p:cNvPr id="8046" name="Google Shape;8046;p76"/>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6"/>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76"/>
              <p:cNvGrpSpPr/>
              <p:nvPr/>
            </p:nvGrpSpPr>
            <p:grpSpPr>
              <a:xfrm>
                <a:off x="4558998" y="3851037"/>
                <a:ext cx="33591" cy="28699"/>
                <a:chOff x="4558998" y="3851037"/>
                <a:chExt cx="33591" cy="28699"/>
              </a:xfrm>
            </p:grpSpPr>
            <p:sp>
              <p:nvSpPr>
                <p:cNvPr id="8049" name="Google Shape;8049;p76"/>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6"/>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76"/>
              <p:cNvGrpSpPr/>
              <p:nvPr/>
            </p:nvGrpSpPr>
            <p:grpSpPr>
              <a:xfrm>
                <a:off x="4696762" y="3638587"/>
                <a:ext cx="33591" cy="28794"/>
                <a:chOff x="4696762" y="3638587"/>
                <a:chExt cx="33591" cy="28794"/>
              </a:xfrm>
            </p:grpSpPr>
            <p:sp>
              <p:nvSpPr>
                <p:cNvPr id="8052" name="Google Shape;8052;p76"/>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6"/>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76"/>
              <p:cNvGrpSpPr/>
              <p:nvPr/>
            </p:nvGrpSpPr>
            <p:grpSpPr>
              <a:xfrm>
                <a:off x="4929479" y="3939140"/>
                <a:ext cx="33497" cy="28692"/>
                <a:chOff x="4929479" y="3939140"/>
                <a:chExt cx="33497" cy="28692"/>
              </a:xfrm>
            </p:grpSpPr>
            <p:sp>
              <p:nvSpPr>
                <p:cNvPr id="8055" name="Google Shape;8055;p76"/>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6"/>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76"/>
              <p:cNvGrpSpPr/>
              <p:nvPr/>
            </p:nvGrpSpPr>
            <p:grpSpPr>
              <a:xfrm>
                <a:off x="4907119" y="3986039"/>
                <a:ext cx="33497" cy="28699"/>
                <a:chOff x="4907119" y="3986039"/>
                <a:chExt cx="33497" cy="28699"/>
              </a:xfrm>
            </p:grpSpPr>
            <p:sp>
              <p:nvSpPr>
                <p:cNvPr id="8058" name="Google Shape;8058;p76"/>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6"/>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76"/>
              <p:cNvGrpSpPr/>
              <p:nvPr/>
            </p:nvGrpSpPr>
            <p:grpSpPr>
              <a:xfrm>
                <a:off x="4911783" y="4048102"/>
                <a:ext cx="33591" cy="28762"/>
                <a:chOff x="4911783" y="4048102"/>
                <a:chExt cx="33591" cy="28762"/>
              </a:xfrm>
            </p:grpSpPr>
            <p:sp>
              <p:nvSpPr>
                <p:cNvPr id="8061" name="Google Shape;8061;p76"/>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6"/>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3" name="Google Shape;8063;p76"/>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6"/>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5" name="Google Shape;8065;p76"/>
              <p:cNvGrpSpPr/>
              <p:nvPr/>
            </p:nvGrpSpPr>
            <p:grpSpPr>
              <a:xfrm>
                <a:off x="4762623" y="3837847"/>
                <a:ext cx="42416" cy="36273"/>
                <a:chOff x="4762623" y="3837847"/>
                <a:chExt cx="42416" cy="36273"/>
              </a:xfrm>
            </p:grpSpPr>
            <p:sp>
              <p:nvSpPr>
                <p:cNvPr id="8066" name="Google Shape;8066;p76"/>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6"/>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76"/>
              <p:cNvGrpSpPr/>
              <p:nvPr/>
            </p:nvGrpSpPr>
            <p:grpSpPr>
              <a:xfrm>
                <a:off x="4746044" y="4104966"/>
                <a:ext cx="33497" cy="28699"/>
                <a:chOff x="4746044" y="4104966"/>
                <a:chExt cx="33497" cy="28699"/>
              </a:xfrm>
            </p:grpSpPr>
            <p:sp>
              <p:nvSpPr>
                <p:cNvPr id="8069" name="Google Shape;8069;p76"/>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6"/>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76"/>
              <p:cNvGrpSpPr/>
              <p:nvPr/>
            </p:nvGrpSpPr>
            <p:grpSpPr>
              <a:xfrm>
                <a:off x="4859646" y="4162554"/>
                <a:ext cx="33591" cy="28762"/>
                <a:chOff x="4859646" y="4162554"/>
                <a:chExt cx="33591" cy="28762"/>
              </a:xfrm>
            </p:grpSpPr>
            <p:sp>
              <p:nvSpPr>
                <p:cNvPr id="8072" name="Google Shape;8072;p76"/>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6"/>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4" name="Google Shape;8074;p76"/>
            <p:cNvGrpSpPr/>
            <p:nvPr/>
          </p:nvGrpSpPr>
          <p:grpSpPr>
            <a:xfrm>
              <a:off x="3597785" y="3274438"/>
              <a:ext cx="855610" cy="1122100"/>
              <a:chOff x="3597785" y="3274438"/>
              <a:chExt cx="855610" cy="1122100"/>
            </a:xfrm>
          </p:grpSpPr>
          <p:grpSp>
            <p:nvGrpSpPr>
              <p:cNvPr id="8075" name="Google Shape;8075;p76"/>
              <p:cNvGrpSpPr/>
              <p:nvPr/>
            </p:nvGrpSpPr>
            <p:grpSpPr>
              <a:xfrm>
                <a:off x="3617857" y="3284717"/>
                <a:ext cx="826785" cy="1099165"/>
                <a:chOff x="3617857" y="3284717"/>
                <a:chExt cx="826785" cy="1099165"/>
              </a:xfrm>
            </p:grpSpPr>
            <p:sp>
              <p:nvSpPr>
                <p:cNvPr id="8076" name="Google Shape;8076;p76"/>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6"/>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6"/>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6"/>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6"/>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6"/>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6"/>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6"/>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6"/>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6"/>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6"/>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6"/>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6"/>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6"/>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6"/>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6"/>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6"/>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6"/>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6"/>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6"/>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6"/>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6"/>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6"/>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6"/>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6"/>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6"/>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6"/>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6"/>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6"/>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6"/>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6"/>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6"/>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6"/>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6"/>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6"/>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6"/>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6"/>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6"/>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6"/>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6"/>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6"/>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6"/>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6"/>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6"/>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6"/>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6"/>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6"/>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6"/>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6"/>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6"/>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6"/>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6"/>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6"/>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6"/>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6"/>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6"/>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76"/>
              <p:cNvGrpSpPr/>
              <p:nvPr/>
            </p:nvGrpSpPr>
            <p:grpSpPr>
              <a:xfrm>
                <a:off x="4180904" y="4251758"/>
                <a:ext cx="37783" cy="32420"/>
                <a:chOff x="4180904" y="4251758"/>
                <a:chExt cx="37783" cy="32420"/>
              </a:xfrm>
            </p:grpSpPr>
            <p:sp>
              <p:nvSpPr>
                <p:cNvPr id="8133" name="Google Shape;8133;p76"/>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6"/>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76"/>
              <p:cNvGrpSpPr/>
              <p:nvPr/>
            </p:nvGrpSpPr>
            <p:grpSpPr>
              <a:xfrm>
                <a:off x="4201644" y="4081324"/>
                <a:ext cx="37783" cy="32364"/>
                <a:chOff x="4201644" y="4081324"/>
                <a:chExt cx="37783" cy="32364"/>
              </a:xfrm>
            </p:grpSpPr>
            <p:sp>
              <p:nvSpPr>
                <p:cNvPr id="8136" name="Google Shape;8136;p76"/>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6"/>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76"/>
              <p:cNvGrpSpPr/>
              <p:nvPr/>
            </p:nvGrpSpPr>
            <p:grpSpPr>
              <a:xfrm>
                <a:off x="4284416" y="3887428"/>
                <a:ext cx="37783" cy="32451"/>
                <a:chOff x="4284416" y="3887428"/>
                <a:chExt cx="37783" cy="32451"/>
              </a:xfrm>
            </p:grpSpPr>
            <p:sp>
              <p:nvSpPr>
                <p:cNvPr id="8139" name="Google Shape;8139;p76"/>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6"/>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76"/>
              <p:cNvGrpSpPr/>
              <p:nvPr/>
            </p:nvGrpSpPr>
            <p:grpSpPr>
              <a:xfrm>
                <a:off x="4223721" y="3860404"/>
                <a:ext cx="37870" cy="32364"/>
                <a:chOff x="4223721" y="3860404"/>
                <a:chExt cx="37870" cy="32364"/>
              </a:xfrm>
            </p:grpSpPr>
            <p:sp>
              <p:nvSpPr>
                <p:cNvPr id="8142" name="Google Shape;8142;p76"/>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6"/>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76"/>
              <p:cNvGrpSpPr/>
              <p:nvPr/>
            </p:nvGrpSpPr>
            <p:grpSpPr>
              <a:xfrm>
                <a:off x="4104889" y="3699242"/>
                <a:ext cx="37776" cy="32357"/>
                <a:chOff x="4104889" y="3699242"/>
                <a:chExt cx="37776" cy="32357"/>
              </a:xfrm>
            </p:grpSpPr>
            <p:sp>
              <p:nvSpPr>
                <p:cNvPr id="8145" name="Google Shape;8145;p76"/>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6"/>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76"/>
              <p:cNvGrpSpPr/>
              <p:nvPr/>
            </p:nvGrpSpPr>
            <p:grpSpPr>
              <a:xfrm>
                <a:off x="4143608" y="3475121"/>
                <a:ext cx="37878" cy="32420"/>
                <a:chOff x="4143608" y="3475121"/>
                <a:chExt cx="37878" cy="32420"/>
              </a:xfrm>
            </p:grpSpPr>
            <p:sp>
              <p:nvSpPr>
                <p:cNvPr id="8148" name="Google Shape;8148;p76"/>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6"/>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76"/>
              <p:cNvGrpSpPr/>
              <p:nvPr/>
            </p:nvGrpSpPr>
            <p:grpSpPr>
              <a:xfrm>
                <a:off x="4217248" y="3570893"/>
                <a:ext cx="37776" cy="32364"/>
                <a:chOff x="4217248" y="3570893"/>
                <a:chExt cx="37776" cy="32364"/>
              </a:xfrm>
            </p:grpSpPr>
            <p:sp>
              <p:nvSpPr>
                <p:cNvPr id="8151" name="Google Shape;8151;p76"/>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6"/>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76"/>
              <p:cNvGrpSpPr/>
              <p:nvPr/>
            </p:nvGrpSpPr>
            <p:grpSpPr>
              <a:xfrm>
                <a:off x="4255307" y="3431612"/>
                <a:ext cx="37776" cy="32451"/>
                <a:chOff x="4255307" y="3431612"/>
                <a:chExt cx="37776" cy="32451"/>
              </a:xfrm>
            </p:grpSpPr>
            <p:sp>
              <p:nvSpPr>
                <p:cNvPr id="8154" name="Google Shape;8154;p76"/>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6"/>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76"/>
              <p:cNvGrpSpPr/>
              <p:nvPr/>
            </p:nvGrpSpPr>
            <p:grpSpPr>
              <a:xfrm>
                <a:off x="3853052" y="3577398"/>
                <a:ext cx="37776" cy="32420"/>
                <a:chOff x="3853052" y="3577398"/>
                <a:chExt cx="37776" cy="32420"/>
              </a:xfrm>
            </p:grpSpPr>
            <p:sp>
              <p:nvSpPr>
                <p:cNvPr id="8157" name="Google Shape;8157;p76"/>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6"/>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76"/>
              <p:cNvGrpSpPr/>
              <p:nvPr/>
            </p:nvGrpSpPr>
            <p:grpSpPr>
              <a:xfrm>
                <a:off x="4039908" y="3412107"/>
                <a:ext cx="37776" cy="32357"/>
                <a:chOff x="4039908" y="3412107"/>
                <a:chExt cx="37776" cy="32357"/>
              </a:xfrm>
            </p:grpSpPr>
            <p:sp>
              <p:nvSpPr>
                <p:cNvPr id="8160" name="Google Shape;8160;p76"/>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6"/>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76"/>
              <p:cNvGrpSpPr/>
              <p:nvPr/>
            </p:nvGrpSpPr>
            <p:grpSpPr>
              <a:xfrm>
                <a:off x="4017360" y="3342061"/>
                <a:ext cx="37870" cy="32380"/>
                <a:chOff x="4017360" y="3342061"/>
                <a:chExt cx="37870" cy="32380"/>
              </a:xfrm>
            </p:grpSpPr>
            <p:sp>
              <p:nvSpPr>
                <p:cNvPr id="8163" name="Google Shape;8163;p76"/>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6"/>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5" name="Google Shape;8165;p76"/>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6"/>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7" name="Google Shape;8167;p76"/>
              <p:cNvGrpSpPr/>
              <p:nvPr/>
            </p:nvGrpSpPr>
            <p:grpSpPr>
              <a:xfrm>
                <a:off x="3750870" y="3418650"/>
                <a:ext cx="37776" cy="32380"/>
                <a:chOff x="3750870" y="3418650"/>
                <a:chExt cx="37776" cy="32380"/>
              </a:xfrm>
            </p:grpSpPr>
            <p:sp>
              <p:nvSpPr>
                <p:cNvPr id="8168" name="Google Shape;8168;p76"/>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6"/>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76"/>
              <p:cNvGrpSpPr/>
              <p:nvPr/>
            </p:nvGrpSpPr>
            <p:grpSpPr>
              <a:xfrm>
                <a:off x="3632509" y="3274438"/>
                <a:ext cx="37783" cy="32357"/>
                <a:chOff x="3632509" y="3274438"/>
                <a:chExt cx="37783" cy="32357"/>
              </a:xfrm>
            </p:grpSpPr>
            <p:sp>
              <p:nvSpPr>
                <p:cNvPr id="8171" name="Google Shape;8171;p76"/>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6"/>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76"/>
              <p:cNvGrpSpPr/>
              <p:nvPr/>
            </p:nvGrpSpPr>
            <p:grpSpPr>
              <a:xfrm>
                <a:off x="3906424" y="3297561"/>
                <a:ext cx="37776" cy="32451"/>
                <a:chOff x="3906424" y="3297561"/>
                <a:chExt cx="37776" cy="32451"/>
              </a:xfrm>
            </p:grpSpPr>
            <p:sp>
              <p:nvSpPr>
                <p:cNvPr id="8174" name="Google Shape;8174;p76"/>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6"/>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76"/>
              <p:cNvGrpSpPr/>
              <p:nvPr/>
            </p:nvGrpSpPr>
            <p:grpSpPr>
              <a:xfrm>
                <a:off x="3866084" y="3412107"/>
                <a:ext cx="37776" cy="32357"/>
                <a:chOff x="3866084" y="3412107"/>
                <a:chExt cx="37776" cy="32357"/>
              </a:xfrm>
            </p:grpSpPr>
            <p:sp>
              <p:nvSpPr>
                <p:cNvPr id="8177" name="Google Shape;8177;p76"/>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6"/>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9" name="Google Shape;8179;p76"/>
              <p:cNvGrpSpPr/>
              <p:nvPr/>
            </p:nvGrpSpPr>
            <p:grpSpPr>
              <a:xfrm>
                <a:off x="4023919" y="3766409"/>
                <a:ext cx="37783" cy="32357"/>
                <a:chOff x="4023919" y="3766409"/>
                <a:chExt cx="37783" cy="32357"/>
              </a:xfrm>
            </p:grpSpPr>
            <p:sp>
              <p:nvSpPr>
                <p:cNvPr id="8180" name="Google Shape;8180;p76"/>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6"/>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76"/>
              <p:cNvGrpSpPr/>
              <p:nvPr/>
            </p:nvGrpSpPr>
            <p:grpSpPr>
              <a:xfrm>
                <a:off x="3973882" y="3779449"/>
                <a:ext cx="37776" cy="32357"/>
                <a:chOff x="3973882" y="3779449"/>
                <a:chExt cx="37776" cy="32357"/>
              </a:xfrm>
            </p:grpSpPr>
            <p:sp>
              <p:nvSpPr>
                <p:cNvPr id="8183" name="Google Shape;8183;p76"/>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6"/>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76"/>
              <p:cNvGrpSpPr/>
              <p:nvPr/>
            </p:nvGrpSpPr>
            <p:grpSpPr>
              <a:xfrm>
                <a:off x="4073398" y="3838028"/>
                <a:ext cx="37776" cy="32380"/>
                <a:chOff x="4073398" y="3838028"/>
                <a:chExt cx="37776" cy="32380"/>
              </a:xfrm>
            </p:grpSpPr>
            <p:sp>
              <p:nvSpPr>
                <p:cNvPr id="8186" name="Google Shape;8186;p76"/>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6"/>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76"/>
              <p:cNvGrpSpPr/>
              <p:nvPr/>
            </p:nvGrpSpPr>
            <p:grpSpPr>
              <a:xfrm>
                <a:off x="4342672" y="4144496"/>
                <a:ext cx="37752" cy="32364"/>
                <a:chOff x="4342672" y="4144496"/>
                <a:chExt cx="37752" cy="32364"/>
              </a:xfrm>
            </p:grpSpPr>
            <p:sp>
              <p:nvSpPr>
                <p:cNvPr id="8189" name="Google Shape;8189;p76"/>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6"/>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76"/>
              <p:cNvGrpSpPr/>
              <p:nvPr/>
            </p:nvGrpSpPr>
            <p:grpSpPr>
              <a:xfrm>
                <a:off x="4406386" y="4056872"/>
                <a:ext cx="37783" cy="32364"/>
                <a:chOff x="4406386" y="4056872"/>
                <a:chExt cx="37783" cy="32364"/>
              </a:xfrm>
            </p:grpSpPr>
            <p:sp>
              <p:nvSpPr>
                <p:cNvPr id="8192" name="Google Shape;8192;p76"/>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6"/>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76"/>
              <p:cNvGrpSpPr/>
              <p:nvPr/>
            </p:nvGrpSpPr>
            <p:grpSpPr>
              <a:xfrm>
                <a:off x="4284416" y="4245254"/>
                <a:ext cx="37783" cy="32357"/>
                <a:chOff x="4284416" y="4245254"/>
                <a:chExt cx="37783" cy="32357"/>
              </a:xfrm>
            </p:grpSpPr>
            <p:sp>
              <p:nvSpPr>
                <p:cNvPr id="8195" name="Google Shape;8195;p76"/>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6"/>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76"/>
              <p:cNvGrpSpPr/>
              <p:nvPr/>
            </p:nvGrpSpPr>
            <p:grpSpPr>
              <a:xfrm>
                <a:off x="4219057" y="4331258"/>
                <a:ext cx="37776" cy="32364"/>
                <a:chOff x="4219057" y="4331258"/>
                <a:chExt cx="37776" cy="32364"/>
              </a:xfrm>
            </p:grpSpPr>
            <p:sp>
              <p:nvSpPr>
                <p:cNvPr id="8198" name="Google Shape;8198;p76"/>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6"/>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76"/>
              <p:cNvGrpSpPr/>
              <p:nvPr/>
            </p:nvGrpSpPr>
            <p:grpSpPr>
              <a:xfrm>
                <a:off x="4204122" y="4141688"/>
                <a:ext cx="33497" cy="28699"/>
                <a:chOff x="4204122" y="4141688"/>
                <a:chExt cx="33497" cy="28699"/>
              </a:xfrm>
            </p:grpSpPr>
            <p:sp>
              <p:nvSpPr>
                <p:cNvPr id="8201" name="Google Shape;8201;p76"/>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6"/>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76"/>
              <p:cNvGrpSpPr/>
              <p:nvPr/>
            </p:nvGrpSpPr>
            <p:grpSpPr>
              <a:xfrm>
                <a:off x="4301546" y="4003869"/>
                <a:ext cx="38916" cy="33324"/>
                <a:chOff x="4301546" y="4003869"/>
                <a:chExt cx="38916" cy="33324"/>
              </a:xfrm>
            </p:grpSpPr>
            <p:sp>
              <p:nvSpPr>
                <p:cNvPr id="8204" name="Google Shape;8204;p76"/>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6"/>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76"/>
              <p:cNvGrpSpPr/>
              <p:nvPr/>
            </p:nvGrpSpPr>
            <p:grpSpPr>
              <a:xfrm>
                <a:off x="4210681" y="3924669"/>
                <a:ext cx="36549" cy="31366"/>
                <a:chOff x="4210681" y="3924669"/>
                <a:chExt cx="36549" cy="31366"/>
              </a:xfrm>
            </p:grpSpPr>
            <p:sp>
              <p:nvSpPr>
                <p:cNvPr id="8207" name="Google Shape;8207;p76"/>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6"/>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76"/>
              <p:cNvGrpSpPr/>
              <p:nvPr/>
            </p:nvGrpSpPr>
            <p:grpSpPr>
              <a:xfrm>
                <a:off x="3987771" y="3628874"/>
                <a:ext cx="31499" cy="26993"/>
                <a:chOff x="3987771" y="3628874"/>
                <a:chExt cx="31499" cy="26993"/>
              </a:xfrm>
            </p:grpSpPr>
            <p:sp>
              <p:nvSpPr>
                <p:cNvPr id="8210" name="Google Shape;8210;p76"/>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6"/>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76"/>
              <p:cNvGrpSpPr/>
              <p:nvPr/>
            </p:nvGrpSpPr>
            <p:grpSpPr>
              <a:xfrm>
                <a:off x="4087382" y="3775674"/>
                <a:ext cx="31405" cy="26898"/>
                <a:chOff x="4087382" y="3775674"/>
                <a:chExt cx="31405" cy="26898"/>
              </a:xfrm>
            </p:grpSpPr>
            <p:sp>
              <p:nvSpPr>
                <p:cNvPr id="8213" name="Google Shape;8213;p76"/>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6"/>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76"/>
              <p:cNvGrpSpPr/>
              <p:nvPr/>
            </p:nvGrpSpPr>
            <p:grpSpPr>
              <a:xfrm>
                <a:off x="4118873" y="3856637"/>
                <a:ext cx="31405" cy="26906"/>
                <a:chOff x="4118873" y="3856637"/>
                <a:chExt cx="31405" cy="26906"/>
              </a:xfrm>
            </p:grpSpPr>
            <p:sp>
              <p:nvSpPr>
                <p:cNvPr id="8216" name="Google Shape;8216;p76"/>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6"/>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76"/>
              <p:cNvGrpSpPr/>
              <p:nvPr/>
            </p:nvGrpSpPr>
            <p:grpSpPr>
              <a:xfrm>
                <a:off x="4168541" y="3639523"/>
                <a:ext cx="31499" cy="26906"/>
                <a:chOff x="4168541" y="3639523"/>
                <a:chExt cx="31499" cy="26906"/>
              </a:xfrm>
            </p:grpSpPr>
            <p:sp>
              <p:nvSpPr>
                <p:cNvPr id="8219" name="Google Shape;8219;p76"/>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6"/>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76"/>
              <p:cNvGrpSpPr/>
              <p:nvPr/>
            </p:nvGrpSpPr>
            <p:grpSpPr>
              <a:xfrm>
                <a:off x="3965789" y="3393545"/>
                <a:ext cx="31405" cy="26945"/>
                <a:chOff x="3965789" y="3393545"/>
                <a:chExt cx="31405" cy="26945"/>
              </a:xfrm>
            </p:grpSpPr>
            <p:sp>
              <p:nvSpPr>
                <p:cNvPr id="8222" name="Google Shape;8222;p76"/>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6"/>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76"/>
              <p:cNvGrpSpPr/>
              <p:nvPr/>
            </p:nvGrpSpPr>
            <p:grpSpPr>
              <a:xfrm>
                <a:off x="3925166" y="3491008"/>
                <a:ext cx="31405" cy="27001"/>
                <a:chOff x="3925166" y="3491008"/>
                <a:chExt cx="31405" cy="27001"/>
              </a:xfrm>
            </p:grpSpPr>
            <p:sp>
              <p:nvSpPr>
                <p:cNvPr id="8225" name="Google Shape;8225;p76"/>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6"/>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76"/>
              <p:cNvGrpSpPr/>
              <p:nvPr/>
            </p:nvGrpSpPr>
            <p:grpSpPr>
              <a:xfrm>
                <a:off x="3682845" y="3340976"/>
                <a:ext cx="31397" cy="26898"/>
                <a:chOff x="3682845" y="3340976"/>
                <a:chExt cx="31397" cy="26898"/>
              </a:xfrm>
            </p:grpSpPr>
            <p:sp>
              <p:nvSpPr>
                <p:cNvPr id="8228" name="Google Shape;8228;p76"/>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6"/>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76"/>
              <p:cNvGrpSpPr/>
              <p:nvPr/>
            </p:nvGrpSpPr>
            <p:grpSpPr>
              <a:xfrm>
                <a:off x="3795393" y="3353725"/>
                <a:ext cx="31499" cy="26993"/>
                <a:chOff x="3795393" y="3353725"/>
                <a:chExt cx="31499" cy="26993"/>
              </a:xfrm>
            </p:grpSpPr>
            <p:sp>
              <p:nvSpPr>
                <p:cNvPr id="8231" name="Google Shape;8231;p76"/>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6"/>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76"/>
              <p:cNvGrpSpPr/>
              <p:nvPr/>
            </p:nvGrpSpPr>
            <p:grpSpPr>
              <a:xfrm>
                <a:off x="4176909" y="4363221"/>
                <a:ext cx="38924" cy="33316"/>
                <a:chOff x="4176909" y="4363221"/>
                <a:chExt cx="38924" cy="33316"/>
              </a:xfrm>
            </p:grpSpPr>
            <p:sp>
              <p:nvSpPr>
                <p:cNvPr id="8234" name="Google Shape;8234;p76"/>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6"/>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76"/>
              <p:cNvGrpSpPr/>
              <p:nvPr/>
            </p:nvGrpSpPr>
            <p:grpSpPr>
              <a:xfrm>
                <a:off x="4226191" y="4007660"/>
                <a:ext cx="33560" cy="28770"/>
                <a:chOff x="4226191" y="4007660"/>
                <a:chExt cx="33560" cy="28770"/>
              </a:xfrm>
            </p:grpSpPr>
            <p:sp>
              <p:nvSpPr>
                <p:cNvPr id="8237" name="Google Shape;8237;p76"/>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6"/>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76"/>
              <p:cNvGrpSpPr/>
              <p:nvPr/>
            </p:nvGrpSpPr>
            <p:grpSpPr>
              <a:xfrm>
                <a:off x="3597785" y="3377045"/>
                <a:ext cx="33591" cy="28699"/>
                <a:chOff x="3597785" y="3377045"/>
                <a:chExt cx="33591" cy="28699"/>
              </a:xfrm>
            </p:grpSpPr>
            <p:sp>
              <p:nvSpPr>
                <p:cNvPr id="8240" name="Google Shape;8240;p76"/>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6"/>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76"/>
              <p:cNvGrpSpPr/>
              <p:nvPr/>
            </p:nvGrpSpPr>
            <p:grpSpPr>
              <a:xfrm>
                <a:off x="3887870" y="3669796"/>
                <a:ext cx="33591" cy="28692"/>
                <a:chOff x="3887870" y="3669796"/>
                <a:chExt cx="33591" cy="28692"/>
              </a:xfrm>
            </p:grpSpPr>
            <p:sp>
              <p:nvSpPr>
                <p:cNvPr id="8243" name="Google Shape;8243;p76"/>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6"/>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76"/>
              <p:cNvGrpSpPr/>
              <p:nvPr/>
            </p:nvGrpSpPr>
            <p:grpSpPr>
              <a:xfrm>
                <a:off x="3818320" y="3481625"/>
                <a:ext cx="33497" cy="28770"/>
                <a:chOff x="3818320" y="3481625"/>
                <a:chExt cx="33497" cy="28770"/>
              </a:xfrm>
            </p:grpSpPr>
            <p:sp>
              <p:nvSpPr>
                <p:cNvPr id="8246" name="Google Shape;8246;p76"/>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6"/>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76"/>
              <p:cNvGrpSpPr/>
              <p:nvPr/>
            </p:nvGrpSpPr>
            <p:grpSpPr>
              <a:xfrm>
                <a:off x="4278139" y="4120948"/>
                <a:ext cx="37492" cy="32129"/>
                <a:chOff x="4278139" y="4120948"/>
                <a:chExt cx="37492" cy="32129"/>
              </a:xfrm>
            </p:grpSpPr>
            <p:sp>
              <p:nvSpPr>
                <p:cNvPr id="8249" name="Google Shape;8249;p76"/>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6"/>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76"/>
              <p:cNvGrpSpPr/>
              <p:nvPr/>
            </p:nvGrpSpPr>
            <p:grpSpPr>
              <a:xfrm>
                <a:off x="4419898" y="3977388"/>
                <a:ext cx="33497" cy="28692"/>
                <a:chOff x="4419898" y="3977388"/>
                <a:chExt cx="33497" cy="28692"/>
              </a:xfrm>
            </p:grpSpPr>
            <p:sp>
              <p:nvSpPr>
                <p:cNvPr id="8252" name="Google Shape;8252;p76"/>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6"/>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76"/>
              <p:cNvGrpSpPr/>
              <p:nvPr/>
            </p:nvGrpSpPr>
            <p:grpSpPr>
              <a:xfrm>
                <a:off x="4158930" y="4034684"/>
                <a:ext cx="33497" cy="28762"/>
                <a:chOff x="4158930" y="4034684"/>
                <a:chExt cx="33497" cy="28762"/>
              </a:xfrm>
            </p:grpSpPr>
            <p:sp>
              <p:nvSpPr>
                <p:cNvPr id="8255" name="Google Shape;8255;p76"/>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6"/>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76"/>
              <p:cNvGrpSpPr/>
              <p:nvPr/>
            </p:nvGrpSpPr>
            <p:grpSpPr>
              <a:xfrm>
                <a:off x="4134949" y="3957049"/>
                <a:ext cx="33497" cy="28770"/>
                <a:chOff x="4134949" y="3957049"/>
                <a:chExt cx="33497" cy="28770"/>
              </a:xfrm>
            </p:grpSpPr>
            <p:sp>
              <p:nvSpPr>
                <p:cNvPr id="8258" name="Google Shape;8258;p76"/>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6"/>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76"/>
              <p:cNvGrpSpPr/>
              <p:nvPr/>
            </p:nvGrpSpPr>
            <p:grpSpPr>
              <a:xfrm>
                <a:off x="4193653" y="4184403"/>
                <a:ext cx="43580" cy="37264"/>
                <a:chOff x="4193653" y="4184403"/>
                <a:chExt cx="43580" cy="37264"/>
              </a:xfrm>
            </p:grpSpPr>
            <p:sp>
              <p:nvSpPr>
                <p:cNvPr id="8261" name="Google Shape;8261;p76"/>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6"/>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76"/>
              <p:cNvGrpSpPr/>
              <p:nvPr/>
            </p:nvGrpSpPr>
            <p:grpSpPr>
              <a:xfrm>
                <a:off x="4343600" y="3943844"/>
                <a:ext cx="43580" cy="37312"/>
                <a:chOff x="4343600" y="3943844"/>
                <a:chExt cx="43580" cy="37312"/>
              </a:xfrm>
            </p:grpSpPr>
            <p:sp>
              <p:nvSpPr>
                <p:cNvPr id="8264" name="Google Shape;8264;p76"/>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6"/>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76"/>
              <p:cNvGrpSpPr/>
              <p:nvPr/>
            </p:nvGrpSpPr>
            <p:grpSpPr>
              <a:xfrm>
                <a:off x="4172339" y="3381693"/>
                <a:ext cx="31499" cy="27001"/>
                <a:chOff x="4172339" y="3381693"/>
                <a:chExt cx="31499" cy="27001"/>
              </a:xfrm>
            </p:grpSpPr>
            <p:sp>
              <p:nvSpPr>
                <p:cNvPr id="8267" name="Google Shape;8267;p76"/>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6"/>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2" name="Shape 8272"/>
        <p:cNvGrpSpPr/>
        <p:nvPr/>
      </p:nvGrpSpPr>
      <p:grpSpPr>
        <a:xfrm>
          <a:off x="0" y="0"/>
          <a:ext cx="0" cy="0"/>
          <a:chOff x="0" y="0"/>
          <a:chExt cx="0" cy="0"/>
        </a:xfrm>
      </p:grpSpPr>
      <p:grpSp>
        <p:nvGrpSpPr>
          <p:cNvPr id="8273" name="Google Shape;8273;p77"/>
          <p:cNvGrpSpPr/>
          <p:nvPr/>
        </p:nvGrpSpPr>
        <p:grpSpPr>
          <a:xfrm>
            <a:off x="2126623" y="3607908"/>
            <a:ext cx="1102891" cy="760337"/>
            <a:chOff x="4967783" y="2151471"/>
            <a:chExt cx="3920692" cy="2702940"/>
          </a:xfrm>
        </p:grpSpPr>
        <p:grpSp>
          <p:nvGrpSpPr>
            <p:cNvPr id="8274" name="Google Shape;8274;p77"/>
            <p:cNvGrpSpPr/>
            <p:nvPr/>
          </p:nvGrpSpPr>
          <p:grpSpPr>
            <a:xfrm>
              <a:off x="5045709" y="2252109"/>
              <a:ext cx="3761071" cy="2501708"/>
              <a:chOff x="2691784" y="1805334"/>
              <a:chExt cx="3761071" cy="2501708"/>
            </a:xfrm>
          </p:grpSpPr>
          <p:sp>
            <p:nvSpPr>
              <p:cNvPr id="8275" name="Google Shape;8275;p7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77"/>
            <p:cNvGrpSpPr/>
            <p:nvPr/>
          </p:nvGrpSpPr>
          <p:grpSpPr>
            <a:xfrm>
              <a:off x="4967783" y="2151471"/>
              <a:ext cx="3920692" cy="2702940"/>
              <a:chOff x="2613858" y="1704696"/>
              <a:chExt cx="3920692" cy="2702940"/>
            </a:xfrm>
          </p:grpSpPr>
          <p:sp>
            <p:nvSpPr>
              <p:cNvPr id="8283" name="Google Shape;8283;p7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8" name="Google Shape;8288;p77"/>
          <p:cNvGrpSpPr/>
          <p:nvPr/>
        </p:nvGrpSpPr>
        <p:grpSpPr>
          <a:xfrm>
            <a:off x="3530532" y="1496185"/>
            <a:ext cx="1561911" cy="708580"/>
            <a:chOff x="3530532" y="1496185"/>
            <a:chExt cx="1561911" cy="708580"/>
          </a:xfrm>
        </p:grpSpPr>
        <p:grpSp>
          <p:nvGrpSpPr>
            <p:cNvPr id="8289" name="Google Shape;8289;p77"/>
            <p:cNvGrpSpPr/>
            <p:nvPr/>
          </p:nvGrpSpPr>
          <p:grpSpPr>
            <a:xfrm>
              <a:off x="3720318" y="1857562"/>
              <a:ext cx="1372125" cy="54"/>
              <a:chOff x="3720318" y="1857562"/>
              <a:chExt cx="1372125" cy="54"/>
            </a:xfrm>
          </p:grpSpPr>
          <p:cxnSp>
            <p:nvCxnSpPr>
              <p:cNvPr id="8290" name="Google Shape;8290;p77"/>
              <p:cNvCxnSpPr>
                <a:endCxn id="829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92" name="Google Shape;8292;p7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93" name="Google Shape;8293;p7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94" name="Google Shape;8294;p77"/>
              <p:cNvCxnSpPr>
                <a:stCxn id="829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95" name="Google Shape;8295;p77"/>
            <p:cNvGrpSpPr/>
            <p:nvPr/>
          </p:nvGrpSpPr>
          <p:grpSpPr>
            <a:xfrm>
              <a:off x="3567462" y="1496185"/>
              <a:ext cx="286500" cy="272914"/>
              <a:chOff x="3567462" y="1496185"/>
              <a:chExt cx="286500" cy="272914"/>
            </a:xfrm>
          </p:grpSpPr>
          <p:cxnSp>
            <p:nvCxnSpPr>
              <p:cNvPr id="8296" name="Google Shape;8296;p7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97" name="Google Shape;8297;p7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8" name="Google Shape;8298;p7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0" name="Google Shape;8300;p77"/>
            <p:cNvGrpSpPr/>
            <p:nvPr/>
          </p:nvGrpSpPr>
          <p:grpSpPr>
            <a:xfrm>
              <a:off x="3929014" y="1960574"/>
              <a:ext cx="286500" cy="242342"/>
              <a:chOff x="3929014" y="1960574"/>
              <a:chExt cx="286500" cy="242342"/>
            </a:xfrm>
          </p:grpSpPr>
          <p:cxnSp>
            <p:nvCxnSpPr>
              <p:cNvPr id="8301" name="Google Shape;8301;p7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302" name="Google Shape;8302;p7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77"/>
            <p:cNvGrpSpPr/>
            <p:nvPr/>
          </p:nvGrpSpPr>
          <p:grpSpPr>
            <a:xfrm>
              <a:off x="4290828" y="1496185"/>
              <a:ext cx="286500" cy="272914"/>
              <a:chOff x="4290828" y="1496185"/>
              <a:chExt cx="286500" cy="272914"/>
            </a:xfrm>
          </p:grpSpPr>
          <p:cxnSp>
            <p:nvCxnSpPr>
              <p:cNvPr id="8304" name="Google Shape;8304;p7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305" name="Google Shape;8305;p7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6" name="Google Shape;8306;p7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7" name="Google Shape;8307;p77"/>
            <p:cNvGrpSpPr/>
            <p:nvPr/>
          </p:nvGrpSpPr>
          <p:grpSpPr>
            <a:xfrm>
              <a:off x="4657726" y="1959674"/>
              <a:ext cx="286500" cy="245092"/>
              <a:chOff x="4657726" y="1959674"/>
              <a:chExt cx="286500" cy="245092"/>
            </a:xfrm>
          </p:grpSpPr>
          <p:cxnSp>
            <p:nvCxnSpPr>
              <p:cNvPr id="8308" name="Google Shape;8308;p7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309" name="Google Shape;8309;p7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10" name="Google Shape;8310;p77"/>
          <p:cNvGrpSpPr/>
          <p:nvPr/>
        </p:nvGrpSpPr>
        <p:grpSpPr>
          <a:xfrm>
            <a:off x="3512551" y="2358282"/>
            <a:ext cx="1597032" cy="378649"/>
            <a:chOff x="3512551" y="2358282"/>
            <a:chExt cx="1597032" cy="378649"/>
          </a:xfrm>
        </p:grpSpPr>
        <p:grpSp>
          <p:nvGrpSpPr>
            <p:cNvPr id="8311" name="Google Shape;8311;p77"/>
            <p:cNvGrpSpPr/>
            <p:nvPr/>
          </p:nvGrpSpPr>
          <p:grpSpPr>
            <a:xfrm>
              <a:off x="3738198" y="2553002"/>
              <a:ext cx="1145834" cy="117"/>
              <a:chOff x="3738198" y="2553002"/>
              <a:chExt cx="1145834" cy="117"/>
            </a:xfrm>
          </p:grpSpPr>
          <p:cxnSp>
            <p:nvCxnSpPr>
              <p:cNvPr id="8312" name="Google Shape;8312;p7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313" name="Google Shape;8313;p7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314" name="Google Shape;8314;p77"/>
              <p:cNvCxnSpPr>
                <a:stCxn id="8315" idx="6"/>
                <a:endCxn id="831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317" name="Google Shape;8317;p77"/>
            <p:cNvGrpSpPr/>
            <p:nvPr/>
          </p:nvGrpSpPr>
          <p:grpSpPr>
            <a:xfrm>
              <a:off x="3969644" y="2440153"/>
              <a:ext cx="225900" cy="296779"/>
              <a:chOff x="3969644" y="2440153"/>
              <a:chExt cx="225900" cy="296779"/>
            </a:xfrm>
          </p:grpSpPr>
          <p:cxnSp>
            <p:nvCxnSpPr>
              <p:cNvPr id="8318" name="Google Shape;8318;p7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316" name="Google Shape;8316;p7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77"/>
            <p:cNvGrpSpPr/>
            <p:nvPr/>
          </p:nvGrpSpPr>
          <p:grpSpPr>
            <a:xfrm>
              <a:off x="4426818" y="2358282"/>
              <a:ext cx="225600" cy="307471"/>
              <a:chOff x="4426818" y="2358282"/>
              <a:chExt cx="225600" cy="307471"/>
            </a:xfrm>
          </p:grpSpPr>
          <p:cxnSp>
            <p:nvCxnSpPr>
              <p:cNvPr id="8321" name="Google Shape;8321;p77"/>
              <p:cNvCxnSpPr>
                <a:stCxn id="832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323" name="Google Shape;8323;p7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77"/>
            <p:cNvGrpSpPr/>
            <p:nvPr/>
          </p:nvGrpSpPr>
          <p:grpSpPr>
            <a:xfrm>
              <a:off x="4883984" y="2440153"/>
              <a:ext cx="225600" cy="296479"/>
              <a:chOff x="4883984" y="2440153"/>
              <a:chExt cx="225600" cy="296479"/>
            </a:xfrm>
          </p:grpSpPr>
          <p:cxnSp>
            <p:nvCxnSpPr>
              <p:cNvPr id="8325" name="Google Shape;8325;p7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326" name="Google Shape;8326;p7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77"/>
            <p:cNvGrpSpPr/>
            <p:nvPr/>
          </p:nvGrpSpPr>
          <p:grpSpPr>
            <a:xfrm>
              <a:off x="3512551" y="2358356"/>
              <a:ext cx="225647" cy="307629"/>
              <a:chOff x="2182679" y="2005014"/>
              <a:chExt cx="792300" cy="1080158"/>
            </a:xfrm>
          </p:grpSpPr>
          <p:cxnSp>
            <p:nvCxnSpPr>
              <p:cNvPr id="8329" name="Google Shape;8329;p77"/>
              <p:cNvCxnSpPr>
                <a:stCxn id="833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315" name="Google Shape;8315;p7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1" name="Google Shape;8331;p77"/>
          <p:cNvGrpSpPr/>
          <p:nvPr/>
        </p:nvGrpSpPr>
        <p:grpSpPr>
          <a:xfrm>
            <a:off x="6872633" y="1182079"/>
            <a:ext cx="1559809" cy="722610"/>
            <a:chOff x="634175" y="2986275"/>
            <a:chExt cx="3147949" cy="1458344"/>
          </a:xfrm>
        </p:grpSpPr>
        <p:cxnSp>
          <p:nvCxnSpPr>
            <p:cNvPr id="8332" name="Google Shape;8332;p77"/>
            <p:cNvCxnSpPr>
              <a:stCxn id="8333" idx="4"/>
              <a:endCxn id="833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335" name="Google Shape;8335;p77"/>
            <p:cNvCxnSpPr>
              <a:stCxn id="8334" idx="0"/>
              <a:endCxn id="833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37" name="Google Shape;8337;p77"/>
            <p:cNvCxnSpPr>
              <a:stCxn id="8336" idx="4"/>
              <a:endCxn id="833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39" name="Google Shape;8339;p77"/>
            <p:cNvCxnSpPr>
              <a:stCxn id="8338" idx="0"/>
              <a:endCxn id="834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340" name="Google Shape;8340;p7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36" name="Google Shape;8336;p7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33" name="Google Shape;8333;p7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38" name="Google Shape;8338;p7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34" name="Google Shape;8334;p7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341" name="Google Shape;8341;p77"/>
          <p:cNvGrpSpPr/>
          <p:nvPr/>
        </p:nvGrpSpPr>
        <p:grpSpPr>
          <a:xfrm>
            <a:off x="3526424" y="2891987"/>
            <a:ext cx="1570719" cy="294123"/>
            <a:chOff x="998425" y="1182125"/>
            <a:chExt cx="1065400" cy="199500"/>
          </a:xfrm>
        </p:grpSpPr>
        <p:sp>
          <p:nvSpPr>
            <p:cNvPr id="8342" name="Google Shape;8342;p7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77"/>
          <p:cNvGrpSpPr/>
          <p:nvPr/>
        </p:nvGrpSpPr>
        <p:grpSpPr>
          <a:xfrm>
            <a:off x="6869680" y="2009474"/>
            <a:ext cx="1565716" cy="366729"/>
            <a:chOff x="1247650" y="2075423"/>
            <a:chExt cx="6648477" cy="1557238"/>
          </a:xfrm>
        </p:grpSpPr>
        <p:sp>
          <p:nvSpPr>
            <p:cNvPr id="8348" name="Google Shape;8348;p7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77"/>
          <p:cNvGrpSpPr/>
          <p:nvPr/>
        </p:nvGrpSpPr>
        <p:grpSpPr>
          <a:xfrm>
            <a:off x="6853992" y="3158289"/>
            <a:ext cx="1597061" cy="663440"/>
            <a:chOff x="6796238" y="3158297"/>
            <a:chExt cx="1630319" cy="677257"/>
          </a:xfrm>
        </p:grpSpPr>
        <p:cxnSp>
          <p:nvCxnSpPr>
            <p:cNvPr id="8355" name="Google Shape;8355;p7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56" name="Google Shape;8356;p7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57" name="Google Shape;8357;p7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358" name="Google Shape;8358;p7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359" name="Google Shape;8359;p77"/>
            <p:cNvGrpSpPr/>
            <p:nvPr/>
          </p:nvGrpSpPr>
          <p:grpSpPr>
            <a:xfrm>
              <a:off x="6796238" y="3311904"/>
              <a:ext cx="1630319" cy="377697"/>
              <a:chOff x="6796238" y="3311904"/>
              <a:chExt cx="1630319" cy="377697"/>
            </a:xfrm>
          </p:grpSpPr>
          <p:sp>
            <p:nvSpPr>
              <p:cNvPr id="8360" name="Google Shape;8360;p7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3" name="Google Shape;8363;p77"/>
          <p:cNvGrpSpPr/>
          <p:nvPr/>
        </p:nvGrpSpPr>
        <p:grpSpPr>
          <a:xfrm>
            <a:off x="5375130" y="1179681"/>
            <a:ext cx="1368606" cy="1593805"/>
            <a:chOff x="1839112" y="2209163"/>
            <a:chExt cx="1918159" cy="2233784"/>
          </a:xfrm>
        </p:grpSpPr>
        <p:sp>
          <p:nvSpPr>
            <p:cNvPr id="8364" name="Google Shape;8364;p7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7" name="Google Shape;8367;p77"/>
            <p:cNvCxnSpPr>
              <a:stCxn id="8364" idx="6"/>
              <a:endCxn id="836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68" name="Google Shape;8368;p77"/>
            <p:cNvCxnSpPr>
              <a:stCxn id="8365" idx="4"/>
              <a:endCxn id="836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370" name="Google Shape;8370;p77"/>
            <p:cNvCxnSpPr>
              <a:stCxn id="8369" idx="6"/>
              <a:endCxn id="836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71" name="Google Shape;8371;p77"/>
            <p:cNvCxnSpPr>
              <a:stCxn id="8366" idx="4"/>
              <a:endCxn id="837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369" name="Google Shape;8369;p7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74" name="Google Shape;8374;p77"/>
            <p:cNvCxnSpPr>
              <a:endCxn id="837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75" name="Google Shape;8375;p77"/>
          <p:cNvGrpSpPr/>
          <p:nvPr/>
        </p:nvGrpSpPr>
        <p:grpSpPr>
          <a:xfrm>
            <a:off x="3507503" y="1185917"/>
            <a:ext cx="1637968" cy="154942"/>
            <a:chOff x="238125" y="2506075"/>
            <a:chExt cx="7115411" cy="673075"/>
          </a:xfrm>
        </p:grpSpPr>
        <p:sp>
          <p:nvSpPr>
            <p:cNvPr id="8376" name="Google Shape;8376;p7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77"/>
          <p:cNvGrpSpPr/>
          <p:nvPr/>
        </p:nvGrpSpPr>
        <p:grpSpPr>
          <a:xfrm>
            <a:off x="746187" y="1507514"/>
            <a:ext cx="2476762" cy="91743"/>
            <a:chOff x="1464850" y="436376"/>
            <a:chExt cx="6001362" cy="222300"/>
          </a:xfrm>
        </p:grpSpPr>
        <p:sp>
          <p:nvSpPr>
            <p:cNvPr id="8382" name="Google Shape;8382;p7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87" name="Google Shape;8387;p7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88" name="Google Shape;8388;p7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89" name="Google Shape;8389;p7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90" name="Google Shape;8390;p7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91" name="Google Shape;8391;p77"/>
          <p:cNvGrpSpPr/>
          <p:nvPr/>
        </p:nvGrpSpPr>
        <p:grpSpPr>
          <a:xfrm>
            <a:off x="732455" y="2742980"/>
            <a:ext cx="1452710" cy="651923"/>
            <a:chOff x="803162" y="2667727"/>
            <a:chExt cx="1411906" cy="633611"/>
          </a:xfrm>
        </p:grpSpPr>
        <p:cxnSp>
          <p:nvCxnSpPr>
            <p:cNvPr id="8392" name="Google Shape;8392;p77"/>
            <p:cNvCxnSpPr>
              <a:stCxn id="8393" idx="2"/>
              <a:endCxn id="839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95" name="Google Shape;8395;p77"/>
            <p:cNvCxnSpPr>
              <a:stCxn id="8396" idx="0"/>
              <a:endCxn id="839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97" name="Google Shape;8397;p77"/>
            <p:cNvCxnSpPr>
              <a:stCxn id="8396" idx="2"/>
              <a:endCxn id="839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99" name="Google Shape;8399;p77"/>
            <p:cNvCxnSpPr>
              <a:stCxn id="8400" idx="0"/>
              <a:endCxn id="839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01" name="Google Shape;8401;p77"/>
            <p:cNvCxnSpPr>
              <a:stCxn id="8394" idx="2"/>
              <a:endCxn id="840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03" name="Google Shape;8403;p77"/>
            <p:cNvCxnSpPr>
              <a:stCxn id="8404" idx="0"/>
              <a:endCxn id="839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400" name="Google Shape;8400;p7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98" name="Google Shape;8398;p7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04" name="Google Shape;8404;p7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02" name="Google Shape;8402;p7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94" name="Google Shape;8394;p7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96" name="Google Shape;8396;p7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93" name="Google Shape;8393;p7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405" name="Google Shape;8405;p77"/>
          <p:cNvGrpSpPr/>
          <p:nvPr/>
        </p:nvGrpSpPr>
        <p:grpSpPr>
          <a:xfrm>
            <a:off x="732456" y="1178518"/>
            <a:ext cx="2518541" cy="209309"/>
            <a:chOff x="803163" y="1111966"/>
            <a:chExt cx="2447800" cy="203430"/>
          </a:xfrm>
        </p:grpSpPr>
        <p:grpSp>
          <p:nvGrpSpPr>
            <p:cNvPr id="8406" name="Google Shape;8406;p77"/>
            <p:cNvGrpSpPr/>
            <p:nvPr/>
          </p:nvGrpSpPr>
          <p:grpSpPr>
            <a:xfrm>
              <a:off x="1958180" y="1111966"/>
              <a:ext cx="588019" cy="121396"/>
              <a:chOff x="4808316" y="2800065"/>
              <a:chExt cx="1999386" cy="412910"/>
            </a:xfrm>
          </p:grpSpPr>
          <p:sp>
            <p:nvSpPr>
              <p:cNvPr id="8407" name="Google Shape;8407;p7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8" name="Google Shape;8408;p77"/>
              <p:cNvGrpSpPr/>
              <p:nvPr/>
            </p:nvGrpSpPr>
            <p:grpSpPr>
              <a:xfrm>
                <a:off x="4808316" y="2800065"/>
                <a:ext cx="92400" cy="411825"/>
                <a:chOff x="845575" y="2563700"/>
                <a:chExt cx="92400" cy="411825"/>
              </a:xfrm>
            </p:grpSpPr>
            <p:cxnSp>
              <p:nvCxnSpPr>
                <p:cNvPr id="8409" name="Google Shape;8409;p7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10" name="Google Shape;8410;p7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411" name="Google Shape;8411;p7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412" name="Google Shape;8412;p7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3" name="Google Shape;8413;p77"/>
            <p:cNvGrpSpPr/>
            <p:nvPr/>
          </p:nvGrpSpPr>
          <p:grpSpPr>
            <a:xfrm>
              <a:off x="803163" y="1111974"/>
              <a:ext cx="591158" cy="121545"/>
              <a:chOff x="803163" y="1111974"/>
              <a:chExt cx="591158" cy="121545"/>
            </a:xfrm>
          </p:grpSpPr>
          <p:grpSp>
            <p:nvGrpSpPr>
              <p:cNvPr id="8414" name="Google Shape;8414;p77"/>
              <p:cNvGrpSpPr/>
              <p:nvPr/>
            </p:nvGrpSpPr>
            <p:grpSpPr>
              <a:xfrm>
                <a:off x="803163" y="1111974"/>
                <a:ext cx="27175" cy="121077"/>
                <a:chOff x="845575" y="2563700"/>
                <a:chExt cx="92400" cy="411825"/>
              </a:xfrm>
            </p:grpSpPr>
            <p:cxnSp>
              <p:nvCxnSpPr>
                <p:cNvPr id="8415" name="Google Shape;8415;p7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16" name="Google Shape;8416;p7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7" name="Google Shape;8417;p7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77"/>
            <p:cNvGrpSpPr/>
            <p:nvPr/>
          </p:nvGrpSpPr>
          <p:grpSpPr>
            <a:xfrm>
              <a:off x="1381910" y="1194219"/>
              <a:ext cx="588341" cy="121177"/>
              <a:chOff x="1381910" y="1194219"/>
              <a:chExt cx="588341" cy="121177"/>
            </a:xfrm>
          </p:grpSpPr>
          <p:grpSp>
            <p:nvGrpSpPr>
              <p:cNvPr id="8419" name="Google Shape;8419;p77"/>
              <p:cNvGrpSpPr/>
              <p:nvPr/>
            </p:nvGrpSpPr>
            <p:grpSpPr>
              <a:xfrm rot="10800000">
                <a:off x="1381910" y="1194319"/>
                <a:ext cx="27175" cy="121077"/>
                <a:chOff x="2070100" y="2563700"/>
                <a:chExt cx="92400" cy="411825"/>
              </a:xfrm>
            </p:grpSpPr>
            <p:cxnSp>
              <p:nvCxnSpPr>
                <p:cNvPr id="8420" name="Google Shape;8420;p7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21" name="Google Shape;8421;p7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2" name="Google Shape;8422;p7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77"/>
            <p:cNvGrpSpPr/>
            <p:nvPr/>
          </p:nvGrpSpPr>
          <p:grpSpPr>
            <a:xfrm>
              <a:off x="2532079" y="1194219"/>
              <a:ext cx="704927" cy="121177"/>
              <a:chOff x="2532079" y="1194219"/>
              <a:chExt cx="704927" cy="121177"/>
            </a:xfrm>
          </p:grpSpPr>
          <p:grpSp>
            <p:nvGrpSpPr>
              <p:cNvPr id="8424" name="Google Shape;8424;p77"/>
              <p:cNvGrpSpPr/>
              <p:nvPr/>
            </p:nvGrpSpPr>
            <p:grpSpPr>
              <a:xfrm rot="10800000">
                <a:off x="2532079" y="1194319"/>
                <a:ext cx="27175" cy="121077"/>
                <a:chOff x="2070100" y="2563700"/>
                <a:chExt cx="92400" cy="411825"/>
              </a:xfrm>
            </p:grpSpPr>
            <p:cxnSp>
              <p:nvCxnSpPr>
                <p:cNvPr id="8425" name="Google Shape;8425;p7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26" name="Google Shape;8426;p7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7" name="Google Shape;8427;p7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8" name="Google Shape;8428;p77"/>
          <p:cNvGrpSpPr/>
          <p:nvPr/>
        </p:nvGrpSpPr>
        <p:grpSpPr>
          <a:xfrm>
            <a:off x="3525467" y="3875150"/>
            <a:ext cx="1567778" cy="491677"/>
            <a:chOff x="5194708" y="3484366"/>
            <a:chExt cx="3148148" cy="987304"/>
          </a:xfrm>
        </p:grpSpPr>
        <p:grpSp>
          <p:nvGrpSpPr>
            <p:cNvPr id="8429" name="Google Shape;8429;p77"/>
            <p:cNvGrpSpPr/>
            <p:nvPr/>
          </p:nvGrpSpPr>
          <p:grpSpPr>
            <a:xfrm>
              <a:off x="7531521" y="3484366"/>
              <a:ext cx="811335" cy="987304"/>
              <a:chOff x="3379425" y="1617275"/>
              <a:chExt cx="1090650" cy="1327200"/>
            </a:xfrm>
          </p:grpSpPr>
          <p:sp>
            <p:nvSpPr>
              <p:cNvPr id="8430" name="Google Shape;8430;p7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77"/>
            <p:cNvGrpSpPr/>
            <p:nvPr/>
          </p:nvGrpSpPr>
          <p:grpSpPr>
            <a:xfrm>
              <a:off x="6752546" y="3484366"/>
              <a:ext cx="811428" cy="987304"/>
              <a:chOff x="2332275" y="1617275"/>
              <a:chExt cx="1090775" cy="1327200"/>
            </a:xfrm>
          </p:grpSpPr>
          <p:sp>
            <p:nvSpPr>
              <p:cNvPr id="8434" name="Google Shape;8434;p7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77"/>
            <p:cNvGrpSpPr/>
            <p:nvPr/>
          </p:nvGrpSpPr>
          <p:grpSpPr>
            <a:xfrm>
              <a:off x="5973664" y="3484366"/>
              <a:ext cx="811335" cy="987304"/>
              <a:chOff x="1285250" y="1617275"/>
              <a:chExt cx="1090650" cy="1327200"/>
            </a:xfrm>
          </p:grpSpPr>
          <p:sp>
            <p:nvSpPr>
              <p:cNvPr id="8438" name="Google Shape;8438;p7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77"/>
            <p:cNvGrpSpPr/>
            <p:nvPr/>
          </p:nvGrpSpPr>
          <p:grpSpPr>
            <a:xfrm>
              <a:off x="5194708" y="3484366"/>
              <a:ext cx="811409" cy="987304"/>
              <a:chOff x="238125" y="1617275"/>
              <a:chExt cx="1090750" cy="1327200"/>
            </a:xfrm>
          </p:grpSpPr>
          <p:sp>
            <p:nvSpPr>
              <p:cNvPr id="8442" name="Google Shape;8442;p7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5" name="Google Shape;8445;p77"/>
          <p:cNvGrpSpPr/>
          <p:nvPr/>
        </p:nvGrpSpPr>
        <p:grpSpPr>
          <a:xfrm>
            <a:off x="3486076" y="3355561"/>
            <a:ext cx="1616964" cy="346256"/>
            <a:chOff x="1808063" y="4294338"/>
            <a:chExt cx="3370782" cy="721817"/>
          </a:xfrm>
        </p:grpSpPr>
        <p:sp>
          <p:nvSpPr>
            <p:cNvPr id="8446" name="Google Shape;8446;p7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77"/>
          <p:cNvGrpSpPr/>
          <p:nvPr/>
        </p:nvGrpSpPr>
        <p:grpSpPr>
          <a:xfrm>
            <a:off x="764288" y="3641590"/>
            <a:ext cx="1295882" cy="646587"/>
            <a:chOff x="834100" y="3642869"/>
            <a:chExt cx="1259483" cy="628426"/>
          </a:xfrm>
        </p:grpSpPr>
        <p:sp>
          <p:nvSpPr>
            <p:cNvPr id="8457" name="Google Shape;8457;p7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2" name="Google Shape;8482;p77"/>
            <p:cNvGrpSpPr/>
            <p:nvPr/>
          </p:nvGrpSpPr>
          <p:grpSpPr>
            <a:xfrm>
              <a:off x="1360364" y="3847835"/>
              <a:ext cx="208119" cy="224359"/>
              <a:chOff x="1360769" y="3847100"/>
              <a:chExt cx="208119" cy="224359"/>
            </a:xfrm>
          </p:grpSpPr>
          <p:sp>
            <p:nvSpPr>
              <p:cNvPr id="8483" name="Google Shape;8483;p7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3" name="Google Shape;8503;p7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77"/>
          <p:cNvGrpSpPr/>
          <p:nvPr/>
        </p:nvGrpSpPr>
        <p:grpSpPr>
          <a:xfrm rot="5400000">
            <a:off x="5977401" y="3438087"/>
            <a:ext cx="164064" cy="1414916"/>
            <a:chOff x="4428249" y="1369375"/>
            <a:chExt cx="36905" cy="429569"/>
          </a:xfrm>
        </p:grpSpPr>
        <p:sp>
          <p:nvSpPr>
            <p:cNvPr id="8518" name="Google Shape;8518;p7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77"/>
          <p:cNvGrpSpPr/>
          <p:nvPr/>
        </p:nvGrpSpPr>
        <p:grpSpPr>
          <a:xfrm flipH="1" rot="10800000">
            <a:off x="5349830" y="3026630"/>
            <a:ext cx="1419207" cy="24808"/>
            <a:chOff x="219558" y="4738465"/>
            <a:chExt cx="5852400" cy="102300"/>
          </a:xfrm>
        </p:grpSpPr>
        <p:cxnSp>
          <p:nvCxnSpPr>
            <p:cNvPr id="8551" name="Google Shape;8551;p7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552" name="Google Shape;8552;p7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77"/>
          <p:cNvGrpSpPr/>
          <p:nvPr/>
        </p:nvGrpSpPr>
        <p:grpSpPr>
          <a:xfrm>
            <a:off x="5361148" y="3399694"/>
            <a:ext cx="1396570" cy="385016"/>
            <a:chOff x="5286284" y="2966544"/>
            <a:chExt cx="1396570" cy="385016"/>
          </a:xfrm>
        </p:grpSpPr>
        <p:cxnSp>
          <p:nvCxnSpPr>
            <p:cNvPr id="8558" name="Google Shape;8558;p7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559" name="Google Shape;8559;p7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560" name="Google Shape;8560;p77"/>
            <p:cNvGrpSpPr/>
            <p:nvPr/>
          </p:nvGrpSpPr>
          <p:grpSpPr>
            <a:xfrm>
              <a:off x="5287688" y="3173364"/>
              <a:ext cx="1395166" cy="74100"/>
              <a:chOff x="5287688" y="3173364"/>
              <a:chExt cx="1395166" cy="74100"/>
            </a:xfrm>
          </p:grpSpPr>
          <p:cxnSp>
            <p:nvCxnSpPr>
              <p:cNvPr id="8561" name="Google Shape;8561;p7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562" name="Google Shape;8562;p7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563" name="Google Shape;8563;p7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64" name="Google Shape;8564;p7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65" name="Google Shape;8565;p7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66" name="Google Shape;8566;p7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67" name="Google Shape;8567;p7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68" name="Google Shape;8568;p7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569" name="Google Shape;8569;p7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570" name="Google Shape;8570;p77"/>
          <p:cNvGrpSpPr/>
          <p:nvPr/>
        </p:nvGrpSpPr>
        <p:grpSpPr>
          <a:xfrm>
            <a:off x="2047214" y="1818470"/>
            <a:ext cx="1182276" cy="662027"/>
            <a:chOff x="2029517" y="1732295"/>
            <a:chExt cx="1149068" cy="643432"/>
          </a:xfrm>
        </p:grpSpPr>
        <p:grpSp>
          <p:nvGrpSpPr>
            <p:cNvPr id="8571" name="Google Shape;8571;p77"/>
            <p:cNvGrpSpPr/>
            <p:nvPr/>
          </p:nvGrpSpPr>
          <p:grpSpPr>
            <a:xfrm>
              <a:off x="2708660" y="1746937"/>
              <a:ext cx="455427" cy="244429"/>
              <a:chOff x="2700693" y="1746937"/>
              <a:chExt cx="455427" cy="244429"/>
            </a:xfrm>
          </p:grpSpPr>
          <p:grpSp>
            <p:nvGrpSpPr>
              <p:cNvPr id="8572" name="Google Shape;8572;p77"/>
              <p:cNvGrpSpPr/>
              <p:nvPr/>
            </p:nvGrpSpPr>
            <p:grpSpPr>
              <a:xfrm>
                <a:off x="2905682" y="1782817"/>
                <a:ext cx="250438" cy="208549"/>
                <a:chOff x="2905682" y="1782817"/>
                <a:chExt cx="250438" cy="208549"/>
              </a:xfrm>
            </p:grpSpPr>
            <p:cxnSp>
              <p:nvCxnSpPr>
                <p:cNvPr id="8573" name="Google Shape;8573;p7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74" name="Google Shape;8574;p7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77"/>
              <p:cNvGrpSpPr/>
              <p:nvPr/>
            </p:nvGrpSpPr>
            <p:grpSpPr>
              <a:xfrm>
                <a:off x="2700693" y="1746937"/>
                <a:ext cx="449967" cy="72374"/>
                <a:chOff x="2700693" y="1746937"/>
                <a:chExt cx="449967" cy="72374"/>
              </a:xfrm>
            </p:grpSpPr>
            <p:cxnSp>
              <p:nvCxnSpPr>
                <p:cNvPr id="8576" name="Google Shape;8576;p7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77" name="Google Shape;8577;p7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8" name="Google Shape;8578;p77"/>
            <p:cNvGrpSpPr/>
            <p:nvPr/>
          </p:nvGrpSpPr>
          <p:grpSpPr>
            <a:xfrm>
              <a:off x="2029517" y="1732295"/>
              <a:ext cx="1149068" cy="643432"/>
              <a:chOff x="2029517" y="1732295"/>
              <a:chExt cx="1149068" cy="643432"/>
            </a:xfrm>
          </p:grpSpPr>
          <p:grpSp>
            <p:nvGrpSpPr>
              <p:cNvPr id="8579" name="Google Shape;8579;p77"/>
              <p:cNvGrpSpPr/>
              <p:nvPr/>
            </p:nvGrpSpPr>
            <p:grpSpPr>
              <a:xfrm>
                <a:off x="2703618" y="2103152"/>
                <a:ext cx="474966" cy="260017"/>
                <a:chOff x="2703618" y="2103152"/>
                <a:chExt cx="474966" cy="260017"/>
              </a:xfrm>
            </p:grpSpPr>
            <p:grpSp>
              <p:nvGrpSpPr>
                <p:cNvPr id="8580" name="Google Shape;8580;p77"/>
                <p:cNvGrpSpPr/>
                <p:nvPr/>
              </p:nvGrpSpPr>
              <p:grpSpPr>
                <a:xfrm>
                  <a:off x="2703618" y="2290640"/>
                  <a:ext cx="450291" cy="72529"/>
                  <a:chOff x="2703618" y="2290640"/>
                  <a:chExt cx="450291" cy="72529"/>
                </a:xfrm>
              </p:grpSpPr>
              <p:cxnSp>
                <p:nvCxnSpPr>
                  <p:cNvPr id="8581" name="Google Shape;8581;p7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82" name="Google Shape;8582;p7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77"/>
                <p:cNvGrpSpPr/>
                <p:nvPr/>
              </p:nvGrpSpPr>
              <p:grpSpPr>
                <a:xfrm>
                  <a:off x="2908607" y="2103152"/>
                  <a:ext cx="269977" cy="223538"/>
                  <a:chOff x="2908607" y="2103152"/>
                  <a:chExt cx="269977" cy="223538"/>
                </a:xfrm>
              </p:grpSpPr>
              <p:cxnSp>
                <p:nvCxnSpPr>
                  <p:cNvPr id="8584" name="Google Shape;8584;p7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85" name="Google Shape;8585;p7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6" name="Google Shape;8586;p77"/>
              <p:cNvGrpSpPr/>
              <p:nvPr/>
            </p:nvGrpSpPr>
            <p:grpSpPr>
              <a:xfrm>
                <a:off x="2029517" y="1732295"/>
                <a:ext cx="685827" cy="643432"/>
                <a:chOff x="2029517" y="1732295"/>
                <a:chExt cx="685827" cy="643432"/>
              </a:xfrm>
            </p:grpSpPr>
            <p:sp>
              <p:nvSpPr>
                <p:cNvPr id="8587" name="Google Shape;8587;p7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8" name="Google Shape;8588;p77"/>
                <p:cNvGrpSpPr/>
                <p:nvPr/>
              </p:nvGrpSpPr>
              <p:grpSpPr>
                <a:xfrm>
                  <a:off x="2158948" y="1732295"/>
                  <a:ext cx="556396" cy="333108"/>
                  <a:chOff x="2158948" y="1732295"/>
                  <a:chExt cx="556396" cy="333108"/>
                </a:xfrm>
              </p:grpSpPr>
              <p:cxnSp>
                <p:nvCxnSpPr>
                  <p:cNvPr id="8589" name="Google Shape;8589;p7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90" name="Google Shape;8590;p7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77"/>
                <p:cNvGrpSpPr/>
                <p:nvPr/>
              </p:nvGrpSpPr>
              <p:grpSpPr>
                <a:xfrm>
                  <a:off x="2159908" y="2065057"/>
                  <a:ext cx="550884" cy="310670"/>
                  <a:chOff x="2159908" y="2065057"/>
                  <a:chExt cx="550884" cy="310670"/>
                </a:xfrm>
              </p:grpSpPr>
              <p:cxnSp>
                <p:nvCxnSpPr>
                  <p:cNvPr id="8592" name="Google Shape;8592;p7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93" name="Google Shape;8593;p7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94" name="Google Shape;8594;p77"/>
          <p:cNvGrpSpPr/>
          <p:nvPr/>
        </p:nvGrpSpPr>
        <p:grpSpPr>
          <a:xfrm>
            <a:off x="732462" y="1766083"/>
            <a:ext cx="962651" cy="810058"/>
            <a:chOff x="844912" y="1681380"/>
            <a:chExt cx="935611" cy="787305"/>
          </a:xfrm>
        </p:grpSpPr>
        <p:grpSp>
          <p:nvGrpSpPr>
            <p:cNvPr id="8595" name="Google Shape;8595;p77"/>
            <p:cNvGrpSpPr/>
            <p:nvPr/>
          </p:nvGrpSpPr>
          <p:grpSpPr>
            <a:xfrm>
              <a:off x="844912" y="1819635"/>
              <a:ext cx="329836" cy="510016"/>
              <a:chOff x="844912" y="1819635"/>
              <a:chExt cx="329836" cy="510016"/>
            </a:xfrm>
          </p:grpSpPr>
          <p:sp>
            <p:nvSpPr>
              <p:cNvPr id="8596" name="Google Shape;8596;p7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77"/>
            <p:cNvGrpSpPr/>
            <p:nvPr/>
          </p:nvGrpSpPr>
          <p:grpSpPr>
            <a:xfrm>
              <a:off x="1284601" y="2158168"/>
              <a:ext cx="495923" cy="310517"/>
              <a:chOff x="1284601" y="2158168"/>
              <a:chExt cx="495923" cy="310517"/>
            </a:xfrm>
          </p:grpSpPr>
          <p:sp>
            <p:nvSpPr>
              <p:cNvPr id="8603" name="Google Shape;8603;p7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4" name="Google Shape;8604;p77"/>
              <p:cNvGrpSpPr/>
              <p:nvPr/>
            </p:nvGrpSpPr>
            <p:grpSpPr>
              <a:xfrm>
                <a:off x="1507666" y="2158168"/>
                <a:ext cx="272858" cy="310517"/>
                <a:chOff x="1507666" y="2158168"/>
                <a:chExt cx="272858" cy="310517"/>
              </a:xfrm>
            </p:grpSpPr>
            <p:grpSp>
              <p:nvGrpSpPr>
                <p:cNvPr id="8605" name="Google Shape;8605;p77"/>
                <p:cNvGrpSpPr/>
                <p:nvPr/>
              </p:nvGrpSpPr>
              <p:grpSpPr>
                <a:xfrm>
                  <a:off x="1507666" y="2176104"/>
                  <a:ext cx="166395" cy="273149"/>
                  <a:chOff x="1507666" y="2176104"/>
                  <a:chExt cx="166395" cy="273149"/>
                </a:xfrm>
              </p:grpSpPr>
              <p:sp>
                <p:nvSpPr>
                  <p:cNvPr id="8606" name="Google Shape;8606;p7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3" name="Google Shape;8613;p7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5" name="Google Shape;8615;p77"/>
            <p:cNvGrpSpPr/>
            <p:nvPr/>
          </p:nvGrpSpPr>
          <p:grpSpPr>
            <a:xfrm>
              <a:off x="1284601" y="1681380"/>
              <a:ext cx="495923" cy="310517"/>
              <a:chOff x="1284601" y="1681380"/>
              <a:chExt cx="495923" cy="310517"/>
            </a:xfrm>
          </p:grpSpPr>
          <p:sp>
            <p:nvSpPr>
              <p:cNvPr id="8616" name="Google Shape;8616;p7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7" name="Google Shape;8617;p77"/>
              <p:cNvGrpSpPr/>
              <p:nvPr/>
            </p:nvGrpSpPr>
            <p:grpSpPr>
              <a:xfrm>
                <a:off x="1507666" y="1681380"/>
                <a:ext cx="272858" cy="310517"/>
                <a:chOff x="1507666" y="1681380"/>
                <a:chExt cx="272858" cy="310517"/>
              </a:xfrm>
            </p:grpSpPr>
            <p:grpSp>
              <p:nvGrpSpPr>
                <p:cNvPr id="8618" name="Google Shape;8618;p77"/>
                <p:cNvGrpSpPr/>
                <p:nvPr/>
              </p:nvGrpSpPr>
              <p:grpSpPr>
                <a:xfrm>
                  <a:off x="1507666" y="1700120"/>
                  <a:ext cx="166395" cy="272984"/>
                  <a:chOff x="1507666" y="1700120"/>
                  <a:chExt cx="166395" cy="272984"/>
                </a:xfrm>
              </p:grpSpPr>
              <p:sp>
                <p:nvSpPr>
                  <p:cNvPr id="8619" name="Google Shape;8619;p7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6" name="Google Shape;8626;p7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28" name="Google Shape;8628;p77"/>
          <p:cNvGrpSpPr/>
          <p:nvPr/>
        </p:nvGrpSpPr>
        <p:grpSpPr>
          <a:xfrm>
            <a:off x="6841403" y="2533512"/>
            <a:ext cx="1622269" cy="552443"/>
            <a:chOff x="6894650" y="2574740"/>
            <a:chExt cx="1445100" cy="492111"/>
          </a:xfrm>
        </p:grpSpPr>
        <p:sp>
          <p:nvSpPr>
            <p:cNvPr id="8629" name="Google Shape;8629;p7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34" name="Google Shape;8634;p7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635" name="Google Shape;8635;p77"/>
          <p:cNvGrpSpPr/>
          <p:nvPr/>
        </p:nvGrpSpPr>
        <p:grpSpPr>
          <a:xfrm>
            <a:off x="6860946" y="3907768"/>
            <a:ext cx="1583206" cy="475705"/>
            <a:chOff x="6953919" y="3907920"/>
            <a:chExt cx="1377300" cy="475705"/>
          </a:xfrm>
        </p:grpSpPr>
        <p:cxnSp>
          <p:nvCxnSpPr>
            <p:cNvPr id="8636" name="Google Shape;8636;p7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37" name="Google Shape;8637;p7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638" name="Google Shape;8638;p7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39" name="Google Shape;8639;p7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640" name="Google Shape;8640;p7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641" name="Google Shape;8641;p77"/>
          <p:cNvGrpSpPr/>
          <p:nvPr/>
        </p:nvGrpSpPr>
        <p:grpSpPr>
          <a:xfrm>
            <a:off x="2364534" y="2668913"/>
            <a:ext cx="836286" cy="824529"/>
            <a:chOff x="2389399" y="2595741"/>
            <a:chExt cx="812796" cy="801369"/>
          </a:xfrm>
        </p:grpSpPr>
        <p:grpSp>
          <p:nvGrpSpPr>
            <p:cNvPr id="8642" name="Google Shape;8642;p77"/>
            <p:cNvGrpSpPr/>
            <p:nvPr/>
          </p:nvGrpSpPr>
          <p:grpSpPr>
            <a:xfrm>
              <a:off x="2492145" y="2881565"/>
              <a:ext cx="607300" cy="229751"/>
              <a:chOff x="2492145" y="2881565"/>
              <a:chExt cx="607300" cy="229751"/>
            </a:xfrm>
          </p:grpSpPr>
          <p:sp>
            <p:nvSpPr>
              <p:cNvPr id="8643" name="Google Shape;8643;p7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77"/>
            <p:cNvGrpSpPr/>
            <p:nvPr/>
          </p:nvGrpSpPr>
          <p:grpSpPr>
            <a:xfrm>
              <a:off x="2389399" y="2595741"/>
              <a:ext cx="812796" cy="296825"/>
              <a:chOff x="2389399" y="2595741"/>
              <a:chExt cx="812796" cy="296825"/>
            </a:xfrm>
          </p:grpSpPr>
          <p:grpSp>
            <p:nvGrpSpPr>
              <p:cNvPr id="8647" name="Google Shape;8647;p77"/>
              <p:cNvGrpSpPr/>
              <p:nvPr/>
            </p:nvGrpSpPr>
            <p:grpSpPr>
              <a:xfrm>
                <a:off x="2389399" y="2595741"/>
                <a:ext cx="363638" cy="296825"/>
                <a:chOff x="2389399" y="2595741"/>
                <a:chExt cx="363638" cy="296825"/>
              </a:xfrm>
            </p:grpSpPr>
            <p:grpSp>
              <p:nvGrpSpPr>
                <p:cNvPr id="8648" name="Google Shape;8648;p77"/>
                <p:cNvGrpSpPr/>
                <p:nvPr/>
              </p:nvGrpSpPr>
              <p:grpSpPr>
                <a:xfrm>
                  <a:off x="2493852" y="2794333"/>
                  <a:ext cx="259185" cy="98232"/>
                  <a:chOff x="2493852" y="2794333"/>
                  <a:chExt cx="259185" cy="98232"/>
                </a:xfrm>
              </p:grpSpPr>
              <p:sp>
                <p:nvSpPr>
                  <p:cNvPr id="8649" name="Google Shape;8649;p7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77"/>
                <p:cNvGrpSpPr/>
                <p:nvPr/>
              </p:nvGrpSpPr>
              <p:grpSpPr>
                <a:xfrm>
                  <a:off x="2389399" y="2595741"/>
                  <a:ext cx="224343" cy="182054"/>
                  <a:chOff x="2389399" y="2595741"/>
                  <a:chExt cx="224343" cy="182054"/>
                </a:xfrm>
              </p:grpSpPr>
              <p:sp>
                <p:nvSpPr>
                  <p:cNvPr id="8653" name="Google Shape;8653;p7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5" name="Google Shape;8655;p77"/>
              <p:cNvGrpSpPr/>
              <p:nvPr/>
            </p:nvGrpSpPr>
            <p:grpSpPr>
              <a:xfrm>
                <a:off x="2683630" y="2595741"/>
                <a:ext cx="224334" cy="296825"/>
                <a:chOff x="2683630" y="2595741"/>
                <a:chExt cx="224334" cy="296825"/>
              </a:xfrm>
            </p:grpSpPr>
            <p:grpSp>
              <p:nvGrpSpPr>
                <p:cNvPr id="8656" name="Google Shape;8656;p77"/>
                <p:cNvGrpSpPr/>
                <p:nvPr/>
              </p:nvGrpSpPr>
              <p:grpSpPr>
                <a:xfrm>
                  <a:off x="2788083" y="2794333"/>
                  <a:ext cx="15356" cy="98232"/>
                  <a:chOff x="2788083" y="2794333"/>
                  <a:chExt cx="15356" cy="98232"/>
                </a:xfrm>
              </p:grpSpPr>
              <p:sp>
                <p:nvSpPr>
                  <p:cNvPr id="8657" name="Google Shape;8657;p7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77"/>
                <p:cNvGrpSpPr/>
                <p:nvPr/>
              </p:nvGrpSpPr>
              <p:grpSpPr>
                <a:xfrm>
                  <a:off x="2683630" y="2595741"/>
                  <a:ext cx="224334" cy="182054"/>
                  <a:chOff x="2683630" y="2595741"/>
                  <a:chExt cx="224334" cy="182054"/>
                </a:xfrm>
              </p:grpSpPr>
              <p:sp>
                <p:nvSpPr>
                  <p:cNvPr id="8661" name="Google Shape;8661;p7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3" name="Google Shape;8663;p77"/>
              <p:cNvGrpSpPr/>
              <p:nvPr/>
            </p:nvGrpSpPr>
            <p:grpSpPr>
              <a:xfrm>
                <a:off x="2838475" y="2595741"/>
                <a:ext cx="363719" cy="296825"/>
                <a:chOff x="2838475" y="2595741"/>
                <a:chExt cx="363719" cy="296825"/>
              </a:xfrm>
            </p:grpSpPr>
            <p:grpSp>
              <p:nvGrpSpPr>
                <p:cNvPr id="8664" name="Google Shape;8664;p77"/>
                <p:cNvGrpSpPr/>
                <p:nvPr/>
              </p:nvGrpSpPr>
              <p:grpSpPr>
                <a:xfrm>
                  <a:off x="2838475" y="2794333"/>
                  <a:ext cx="259185" cy="98232"/>
                  <a:chOff x="2838475" y="2794333"/>
                  <a:chExt cx="259185" cy="98232"/>
                </a:xfrm>
              </p:grpSpPr>
              <p:sp>
                <p:nvSpPr>
                  <p:cNvPr id="8665" name="Google Shape;8665;p7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77"/>
                <p:cNvGrpSpPr/>
                <p:nvPr/>
              </p:nvGrpSpPr>
              <p:grpSpPr>
                <a:xfrm>
                  <a:off x="2977852" y="2595741"/>
                  <a:ext cx="224343" cy="182054"/>
                  <a:chOff x="2977852" y="2595741"/>
                  <a:chExt cx="224343" cy="182054"/>
                </a:xfrm>
              </p:grpSpPr>
              <p:sp>
                <p:nvSpPr>
                  <p:cNvPr id="8669" name="Google Shape;8669;p7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71" name="Google Shape;8671;p77"/>
            <p:cNvGrpSpPr/>
            <p:nvPr/>
          </p:nvGrpSpPr>
          <p:grpSpPr>
            <a:xfrm>
              <a:off x="2389399" y="3100241"/>
              <a:ext cx="812796" cy="296869"/>
              <a:chOff x="2389399" y="3100241"/>
              <a:chExt cx="812796" cy="296869"/>
            </a:xfrm>
          </p:grpSpPr>
          <p:grpSp>
            <p:nvGrpSpPr>
              <p:cNvPr id="8672" name="Google Shape;8672;p77"/>
              <p:cNvGrpSpPr/>
              <p:nvPr/>
            </p:nvGrpSpPr>
            <p:grpSpPr>
              <a:xfrm>
                <a:off x="2683630" y="3100241"/>
                <a:ext cx="224334" cy="296869"/>
                <a:chOff x="2683630" y="3100241"/>
                <a:chExt cx="224334" cy="296869"/>
              </a:xfrm>
            </p:grpSpPr>
            <p:grpSp>
              <p:nvGrpSpPr>
                <p:cNvPr id="8673" name="Google Shape;8673;p77"/>
                <p:cNvGrpSpPr/>
                <p:nvPr/>
              </p:nvGrpSpPr>
              <p:grpSpPr>
                <a:xfrm>
                  <a:off x="2788083" y="3100241"/>
                  <a:ext cx="15356" cy="98237"/>
                  <a:chOff x="2788083" y="3100241"/>
                  <a:chExt cx="15356" cy="98237"/>
                </a:xfrm>
              </p:grpSpPr>
              <p:sp>
                <p:nvSpPr>
                  <p:cNvPr id="8674" name="Google Shape;8674;p7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77"/>
                <p:cNvGrpSpPr/>
                <p:nvPr/>
              </p:nvGrpSpPr>
              <p:grpSpPr>
                <a:xfrm>
                  <a:off x="2683630" y="3215065"/>
                  <a:ext cx="224334" cy="182045"/>
                  <a:chOff x="2683630" y="3215065"/>
                  <a:chExt cx="224334" cy="182045"/>
                </a:xfrm>
              </p:grpSpPr>
              <p:sp>
                <p:nvSpPr>
                  <p:cNvPr id="8678" name="Google Shape;8678;p7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0" name="Google Shape;8680;p77"/>
              <p:cNvGrpSpPr/>
              <p:nvPr/>
            </p:nvGrpSpPr>
            <p:grpSpPr>
              <a:xfrm>
                <a:off x="2389399" y="3100241"/>
                <a:ext cx="363638" cy="296869"/>
                <a:chOff x="2389399" y="3100241"/>
                <a:chExt cx="363638" cy="296869"/>
              </a:xfrm>
            </p:grpSpPr>
            <p:grpSp>
              <p:nvGrpSpPr>
                <p:cNvPr id="8681" name="Google Shape;8681;p77"/>
                <p:cNvGrpSpPr/>
                <p:nvPr/>
              </p:nvGrpSpPr>
              <p:grpSpPr>
                <a:xfrm>
                  <a:off x="2493852" y="3100241"/>
                  <a:ext cx="259185" cy="98237"/>
                  <a:chOff x="2493852" y="3100241"/>
                  <a:chExt cx="259185" cy="98237"/>
                </a:xfrm>
              </p:grpSpPr>
              <p:sp>
                <p:nvSpPr>
                  <p:cNvPr id="8682" name="Google Shape;8682;p7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77"/>
                <p:cNvGrpSpPr/>
                <p:nvPr/>
              </p:nvGrpSpPr>
              <p:grpSpPr>
                <a:xfrm>
                  <a:off x="2389399" y="3215065"/>
                  <a:ext cx="224343" cy="182045"/>
                  <a:chOff x="2389399" y="3215065"/>
                  <a:chExt cx="224343" cy="182045"/>
                </a:xfrm>
              </p:grpSpPr>
              <p:sp>
                <p:nvSpPr>
                  <p:cNvPr id="8686" name="Google Shape;8686;p7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8" name="Google Shape;8688;p77"/>
              <p:cNvGrpSpPr/>
              <p:nvPr/>
            </p:nvGrpSpPr>
            <p:grpSpPr>
              <a:xfrm>
                <a:off x="2838475" y="3100241"/>
                <a:ext cx="363719" cy="296869"/>
                <a:chOff x="2838475" y="3100241"/>
                <a:chExt cx="363719" cy="296869"/>
              </a:xfrm>
            </p:grpSpPr>
            <p:grpSp>
              <p:nvGrpSpPr>
                <p:cNvPr id="8689" name="Google Shape;8689;p77"/>
                <p:cNvGrpSpPr/>
                <p:nvPr/>
              </p:nvGrpSpPr>
              <p:grpSpPr>
                <a:xfrm>
                  <a:off x="2838475" y="3100241"/>
                  <a:ext cx="259185" cy="98237"/>
                  <a:chOff x="2838475" y="3100241"/>
                  <a:chExt cx="259185" cy="98237"/>
                </a:xfrm>
              </p:grpSpPr>
              <p:sp>
                <p:nvSpPr>
                  <p:cNvPr id="8690" name="Google Shape;8690;p7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77"/>
                <p:cNvGrpSpPr/>
                <p:nvPr/>
              </p:nvGrpSpPr>
              <p:grpSpPr>
                <a:xfrm>
                  <a:off x="2977852" y="3215065"/>
                  <a:ext cx="224343" cy="182045"/>
                  <a:chOff x="2977852" y="3215065"/>
                  <a:chExt cx="224343" cy="182045"/>
                </a:xfrm>
              </p:grpSpPr>
              <p:sp>
                <p:nvSpPr>
                  <p:cNvPr id="8694" name="Google Shape;8694;p7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99" name="Shape 8699"/>
        <p:cNvGrpSpPr/>
        <p:nvPr/>
      </p:nvGrpSpPr>
      <p:grpSpPr>
        <a:xfrm>
          <a:off x="0" y="0"/>
          <a:ext cx="0" cy="0"/>
          <a:chOff x="0" y="0"/>
          <a:chExt cx="0" cy="0"/>
        </a:xfrm>
      </p:grpSpPr>
      <p:grpSp>
        <p:nvGrpSpPr>
          <p:cNvPr id="8700" name="Google Shape;8700;p78"/>
          <p:cNvGrpSpPr/>
          <p:nvPr/>
        </p:nvGrpSpPr>
        <p:grpSpPr>
          <a:xfrm>
            <a:off x="718875" y="3363288"/>
            <a:ext cx="2390414" cy="1024800"/>
            <a:chOff x="728925" y="3296613"/>
            <a:chExt cx="2390414" cy="1024800"/>
          </a:xfrm>
        </p:grpSpPr>
        <p:grpSp>
          <p:nvGrpSpPr>
            <p:cNvPr id="8701" name="Google Shape;8701;p78"/>
            <p:cNvGrpSpPr/>
            <p:nvPr/>
          </p:nvGrpSpPr>
          <p:grpSpPr>
            <a:xfrm>
              <a:off x="728925" y="3619800"/>
              <a:ext cx="2390414" cy="500893"/>
              <a:chOff x="728925" y="3619800"/>
              <a:chExt cx="2390414" cy="500893"/>
            </a:xfrm>
          </p:grpSpPr>
          <p:sp>
            <p:nvSpPr>
              <p:cNvPr id="8702" name="Google Shape;8702;p7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03" name="Google Shape;8703;p7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704" name="Google Shape;8704;p78"/>
            <p:cNvGrpSpPr/>
            <p:nvPr/>
          </p:nvGrpSpPr>
          <p:grpSpPr>
            <a:xfrm>
              <a:off x="1348050" y="3296613"/>
              <a:ext cx="1706152" cy="1024800"/>
              <a:chOff x="1348050" y="3296613"/>
              <a:chExt cx="1706152" cy="1024800"/>
            </a:xfrm>
          </p:grpSpPr>
          <p:sp>
            <p:nvSpPr>
              <p:cNvPr id="8705" name="Google Shape;8705;p7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06" name="Google Shape;8706;p7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07" name="Google Shape;8707;p7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08" name="Google Shape;8708;p7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09" name="Google Shape;8709;p7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710" name="Google Shape;8710;p78"/>
            <p:cNvGrpSpPr/>
            <p:nvPr/>
          </p:nvGrpSpPr>
          <p:grpSpPr>
            <a:xfrm>
              <a:off x="1455707" y="3654858"/>
              <a:ext cx="1491150" cy="417657"/>
              <a:chOff x="1455707" y="3654858"/>
              <a:chExt cx="1491150" cy="417657"/>
            </a:xfrm>
          </p:grpSpPr>
          <p:sp>
            <p:nvSpPr>
              <p:cNvPr id="8711" name="Google Shape;8711;p7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31" name="Google Shape;8731;p78"/>
          <p:cNvGraphicFramePr/>
          <p:nvPr/>
        </p:nvGraphicFramePr>
        <p:xfrm>
          <a:off x="5954575" y="2361200"/>
          <a:ext cx="3000000" cy="3000000"/>
        </p:xfrm>
        <a:graphic>
          <a:graphicData uri="http://schemas.openxmlformats.org/drawingml/2006/table">
            <a:tbl>
              <a:tblPr>
                <a:noFill/>
                <a:tableStyleId>{AF9AE9F6-1555-4266-9B8D-7793506613F4}</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732" name="Google Shape;8732;p78"/>
          <p:cNvGrpSpPr/>
          <p:nvPr/>
        </p:nvGrpSpPr>
        <p:grpSpPr>
          <a:xfrm>
            <a:off x="727251" y="1188964"/>
            <a:ext cx="2396505" cy="976502"/>
            <a:chOff x="749309" y="1112739"/>
            <a:chExt cx="2371603" cy="976502"/>
          </a:xfrm>
        </p:grpSpPr>
        <p:grpSp>
          <p:nvGrpSpPr>
            <p:cNvPr id="8733" name="Google Shape;8733;p78"/>
            <p:cNvGrpSpPr/>
            <p:nvPr/>
          </p:nvGrpSpPr>
          <p:grpSpPr>
            <a:xfrm>
              <a:off x="1092126" y="1112739"/>
              <a:ext cx="2028786" cy="975464"/>
              <a:chOff x="1092126" y="1112739"/>
              <a:chExt cx="2028786" cy="975464"/>
            </a:xfrm>
          </p:grpSpPr>
          <p:sp>
            <p:nvSpPr>
              <p:cNvPr id="8734" name="Google Shape;8734;p7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78"/>
            <p:cNvGrpSpPr/>
            <p:nvPr/>
          </p:nvGrpSpPr>
          <p:grpSpPr>
            <a:xfrm>
              <a:off x="749309" y="1112739"/>
              <a:ext cx="314700" cy="975464"/>
              <a:chOff x="749309" y="1112739"/>
              <a:chExt cx="314700" cy="975464"/>
            </a:xfrm>
          </p:grpSpPr>
          <p:sp>
            <p:nvSpPr>
              <p:cNvPr id="8759" name="Google Shape;8759;p7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3" name="Google Shape;8763;p7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767" name="Google Shape;8767;p78"/>
          <p:cNvGraphicFramePr/>
          <p:nvPr/>
        </p:nvGraphicFramePr>
        <p:xfrm>
          <a:off x="5954600" y="1188950"/>
          <a:ext cx="3000000" cy="3000000"/>
        </p:xfrm>
        <a:graphic>
          <a:graphicData uri="http://schemas.openxmlformats.org/drawingml/2006/table">
            <a:tbl>
              <a:tblPr>
                <a:noFill/>
                <a:tableStyleId>{AF9AE9F6-1555-4266-9B8D-7793506613F4}</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768" name="Google Shape;8768;p78"/>
          <p:cNvGraphicFramePr/>
          <p:nvPr/>
        </p:nvGraphicFramePr>
        <p:xfrm>
          <a:off x="3375463" y="2361200"/>
          <a:ext cx="3000000" cy="3000000"/>
        </p:xfrm>
        <a:graphic>
          <a:graphicData uri="http://schemas.openxmlformats.org/drawingml/2006/table">
            <a:tbl>
              <a:tblPr>
                <a:noFill/>
                <a:tableStyleId>{AF9AE9F6-1555-4266-9B8D-7793506613F4}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769" name="Google Shape;8769;p78"/>
          <p:cNvGrpSpPr/>
          <p:nvPr/>
        </p:nvGrpSpPr>
        <p:grpSpPr>
          <a:xfrm>
            <a:off x="3377449" y="3352160"/>
            <a:ext cx="2363377" cy="1047062"/>
            <a:chOff x="3358399" y="3285485"/>
            <a:chExt cx="2363377" cy="1047062"/>
          </a:xfrm>
        </p:grpSpPr>
        <p:grpSp>
          <p:nvGrpSpPr>
            <p:cNvPr id="8770" name="Google Shape;8770;p78"/>
            <p:cNvGrpSpPr/>
            <p:nvPr/>
          </p:nvGrpSpPr>
          <p:grpSpPr>
            <a:xfrm>
              <a:off x="3358412" y="3285485"/>
              <a:ext cx="2363244" cy="139500"/>
              <a:chOff x="3358412" y="3285485"/>
              <a:chExt cx="2363244" cy="139500"/>
            </a:xfrm>
          </p:grpSpPr>
          <p:sp>
            <p:nvSpPr>
              <p:cNvPr id="8771" name="Google Shape;8771;p7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78"/>
            <p:cNvGrpSpPr/>
            <p:nvPr/>
          </p:nvGrpSpPr>
          <p:grpSpPr>
            <a:xfrm>
              <a:off x="3358412" y="3466996"/>
              <a:ext cx="2363244" cy="139500"/>
              <a:chOff x="3358412" y="3466996"/>
              <a:chExt cx="2363244" cy="139500"/>
            </a:xfrm>
          </p:grpSpPr>
          <p:sp>
            <p:nvSpPr>
              <p:cNvPr id="8777" name="Google Shape;8777;p7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78"/>
            <p:cNvGrpSpPr/>
            <p:nvPr/>
          </p:nvGrpSpPr>
          <p:grpSpPr>
            <a:xfrm>
              <a:off x="3358412" y="3648507"/>
              <a:ext cx="2363244" cy="139500"/>
              <a:chOff x="3358412" y="3648507"/>
              <a:chExt cx="2363244" cy="139500"/>
            </a:xfrm>
          </p:grpSpPr>
          <p:sp>
            <p:nvSpPr>
              <p:cNvPr id="8783" name="Google Shape;8783;p7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78"/>
            <p:cNvGrpSpPr/>
            <p:nvPr/>
          </p:nvGrpSpPr>
          <p:grpSpPr>
            <a:xfrm>
              <a:off x="3358412" y="3830018"/>
              <a:ext cx="2363244" cy="139500"/>
              <a:chOff x="3358412" y="3830018"/>
              <a:chExt cx="2363244" cy="139500"/>
            </a:xfrm>
          </p:grpSpPr>
          <p:sp>
            <p:nvSpPr>
              <p:cNvPr id="8789" name="Google Shape;8789;p7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78"/>
            <p:cNvGrpSpPr/>
            <p:nvPr/>
          </p:nvGrpSpPr>
          <p:grpSpPr>
            <a:xfrm>
              <a:off x="3358399" y="4011514"/>
              <a:ext cx="2363377" cy="139537"/>
              <a:chOff x="3294800" y="4134603"/>
              <a:chExt cx="2638876" cy="152400"/>
            </a:xfrm>
          </p:grpSpPr>
          <p:sp>
            <p:nvSpPr>
              <p:cNvPr id="8795" name="Google Shape;8795;p7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78"/>
            <p:cNvGrpSpPr/>
            <p:nvPr/>
          </p:nvGrpSpPr>
          <p:grpSpPr>
            <a:xfrm>
              <a:off x="3358399" y="4193010"/>
              <a:ext cx="2363377" cy="139537"/>
              <a:chOff x="3294800" y="4134603"/>
              <a:chExt cx="2638876" cy="152400"/>
            </a:xfrm>
          </p:grpSpPr>
          <p:sp>
            <p:nvSpPr>
              <p:cNvPr id="8801" name="Google Shape;8801;p7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06" name="Google Shape;8806;p78"/>
          <p:cNvGraphicFramePr/>
          <p:nvPr/>
        </p:nvGraphicFramePr>
        <p:xfrm>
          <a:off x="728250" y="2361200"/>
          <a:ext cx="3000000" cy="3000000"/>
        </p:xfrm>
        <a:graphic>
          <a:graphicData uri="http://schemas.openxmlformats.org/drawingml/2006/table">
            <a:tbl>
              <a:tblPr>
                <a:noFill/>
                <a:tableStyleId>{AF9AE9F6-1555-4266-9B8D-7793506613F4}</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807" name="Google Shape;8807;p78"/>
          <p:cNvGrpSpPr/>
          <p:nvPr/>
        </p:nvGrpSpPr>
        <p:grpSpPr>
          <a:xfrm>
            <a:off x="4177919" y="2765014"/>
            <a:ext cx="1302095" cy="60959"/>
            <a:chOff x="3558802" y="4011427"/>
            <a:chExt cx="1866000" cy="111300"/>
          </a:xfrm>
        </p:grpSpPr>
        <p:sp>
          <p:nvSpPr>
            <p:cNvPr id="8808" name="Google Shape;8808;p7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78"/>
          <p:cNvGrpSpPr/>
          <p:nvPr/>
        </p:nvGrpSpPr>
        <p:grpSpPr>
          <a:xfrm>
            <a:off x="4723407" y="3047174"/>
            <a:ext cx="914340" cy="60959"/>
            <a:chOff x="3558802" y="4011427"/>
            <a:chExt cx="1866000" cy="111300"/>
          </a:xfrm>
        </p:grpSpPr>
        <p:sp>
          <p:nvSpPr>
            <p:cNvPr id="8811" name="Google Shape;8811;p7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78"/>
          <p:cNvGrpSpPr/>
          <p:nvPr/>
        </p:nvGrpSpPr>
        <p:grpSpPr>
          <a:xfrm>
            <a:off x="5891249" y="3374972"/>
            <a:ext cx="2519825" cy="1001454"/>
            <a:chOff x="1906114" y="789980"/>
            <a:chExt cx="1487676" cy="606868"/>
          </a:xfrm>
        </p:grpSpPr>
        <p:cxnSp>
          <p:nvCxnSpPr>
            <p:cNvPr id="8814" name="Google Shape;8814;p7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15" name="Google Shape;8815;p7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16" name="Google Shape;8816;p7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817" name="Google Shape;8817;p78"/>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818" name="Google Shape;8818;p78"/>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819" name="Google Shape;8819;p78"/>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820" name="Google Shape;8820;p78"/>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821" name="Google Shape;8821;p7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8"/>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828" name="Google Shape;8828;p78"/>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829" name="Google Shape;8829;p78"/>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830" name="Google Shape;8830;p7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78"/>
          <p:cNvGrpSpPr/>
          <p:nvPr/>
        </p:nvGrpSpPr>
        <p:grpSpPr>
          <a:xfrm>
            <a:off x="3372612" y="1159008"/>
            <a:ext cx="2363393" cy="1005865"/>
            <a:chOff x="3292400" y="1193188"/>
            <a:chExt cx="2615240" cy="1131075"/>
          </a:xfrm>
        </p:grpSpPr>
        <p:sp>
          <p:nvSpPr>
            <p:cNvPr id="8832" name="Google Shape;8832;p7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33" name="Google Shape;8833;p7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34" name="Google Shape;8834;p7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835" name="Google Shape;8835;p7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836" name="Google Shape;8836;p7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837" name="Google Shape;8837;p7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838" name="Google Shape;8838;p7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839" name="Google Shape;8839;p7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840" name="Google Shape;8840;p7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841" name="Google Shape;8841;p7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842" name="Google Shape;8842;p7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843" name="Google Shape;8843;p7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844" name="Google Shape;8844;p7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845" name="Google Shape;8845;p7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846" name="Google Shape;8846;p78"/>
            <p:cNvGrpSpPr/>
            <p:nvPr/>
          </p:nvGrpSpPr>
          <p:grpSpPr>
            <a:xfrm>
              <a:off x="3748438" y="1378608"/>
              <a:ext cx="2159202" cy="903971"/>
              <a:chOff x="1683525" y="2179850"/>
              <a:chExt cx="4519050" cy="2134525"/>
            </a:xfrm>
          </p:grpSpPr>
          <p:sp>
            <p:nvSpPr>
              <p:cNvPr id="8847" name="Google Shape;8847;p7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8" name="Google Shape;8848;p7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9" name="Google Shape;8849;p7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0" name="Google Shape;8850;p7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1" name="Google Shape;8851;p7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2" name="Google Shape;8852;p7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3" name="Google Shape;8853;p7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4" name="Google Shape;8854;p7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5" name="Google Shape;8855;p7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6" name="Google Shape;8856;p7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7" name="Google Shape;8857;p7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8" name="Google Shape;8858;p7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2" name="Shape 8862"/>
        <p:cNvGrpSpPr/>
        <p:nvPr/>
      </p:nvGrpSpPr>
      <p:grpSpPr>
        <a:xfrm>
          <a:off x="0" y="0"/>
          <a:ext cx="0" cy="0"/>
          <a:chOff x="0" y="0"/>
          <a:chExt cx="0" cy="0"/>
        </a:xfrm>
      </p:grpSpPr>
      <p:grpSp>
        <p:nvGrpSpPr>
          <p:cNvPr id="8863" name="Google Shape;8863;p79"/>
          <p:cNvGrpSpPr/>
          <p:nvPr/>
        </p:nvGrpSpPr>
        <p:grpSpPr>
          <a:xfrm>
            <a:off x="4814684" y="1191441"/>
            <a:ext cx="745431" cy="718863"/>
            <a:chOff x="4249973" y="1201875"/>
            <a:chExt cx="1958568" cy="1888762"/>
          </a:xfrm>
        </p:grpSpPr>
        <p:sp>
          <p:nvSpPr>
            <p:cNvPr id="8864" name="Google Shape;8864;p7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5" name="Google Shape;8865;p79"/>
            <p:cNvGrpSpPr/>
            <p:nvPr/>
          </p:nvGrpSpPr>
          <p:grpSpPr>
            <a:xfrm>
              <a:off x="5853086" y="1789142"/>
              <a:ext cx="355454" cy="1048099"/>
              <a:chOff x="5576108" y="2016725"/>
              <a:chExt cx="565200" cy="1666560"/>
            </a:xfrm>
          </p:grpSpPr>
          <p:sp>
            <p:nvSpPr>
              <p:cNvPr id="8866" name="Google Shape;8866;p7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67" name="Google Shape;8867;p7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79"/>
            <p:cNvGrpSpPr/>
            <p:nvPr/>
          </p:nvGrpSpPr>
          <p:grpSpPr>
            <a:xfrm>
              <a:off x="4869455" y="2691676"/>
              <a:ext cx="1013897" cy="398961"/>
              <a:chOff x="4012057" y="3451825"/>
              <a:chExt cx="1612175" cy="634379"/>
            </a:xfrm>
          </p:grpSpPr>
          <p:sp>
            <p:nvSpPr>
              <p:cNvPr id="8869" name="Google Shape;8869;p7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70" name="Google Shape;8870;p7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79"/>
            <p:cNvGrpSpPr/>
            <p:nvPr/>
          </p:nvGrpSpPr>
          <p:grpSpPr>
            <a:xfrm>
              <a:off x="4276937" y="2155961"/>
              <a:ext cx="651965" cy="891358"/>
              <a:chOff x="3069908" y="2599997"/>
              <a:chExt cx="1036675" cy="1417328"/>
            </a:xfrm>
          </p:grpSpPr>
          <p:sp>
            <p:nvSpPr>
              <p:cNvPr id="8872" name="Google Shape;8872;p7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73" name="Google Shape;8873;p7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79"/>
            <p:cNvGrpSpPr/>
            <p:nvPr/>
          </p:nvGrpSpPr>
          <p:grpSpPr>
            <a:xfrm>
              <a:off x="5054918" y="1201875"/>
              <a:ext cx="999548" cy="602711"/>
              <a:chOff x="4306958" y="1082925"/>
              <a:chExt cx="1589359" cy="958358"/>
            </a:xfrm>
          </p:grpSpPr>
          <p:sp>
            <p:nvSpPr>
              <p:cNvPr id="8875" name="Google Shape;8875;p7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76" name="Google Shape;8876;p7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79"/>
            <p:cNvGrpSpPr/>
            <p:nvPr/>
          </p:nvGrpSpPr>
          <p:grpSpPr>
            <a:xfrm>
              <a:off x="4249973" y="1303451"/>
              <a:ext cx="799317" cy="841334"/>
              <a:chOff x="3027033" y="1244439"/>
              <a:chExt cx="1270977" cy="1337786"/>
            </a:xfrm>
          </p:grpSpPr>
          <p:sp>
            <p:nvSpPr>
              <p:cNvPr id="8878" name="Google Shape;8878;p7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79" name="Google Shape;8879;p7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0" name="Google Shape;8880;p79"/>
          <p:cNvGrpSpPr/>
          <p:nvPr/>
        </p:nvGrpSpPr>
        <p:grpSpPr>
          <a:xfrm>
            <a:off x="731057" y="2069890"/>
            <a:ext cx="761767" cy="729896"/>
            <a:chOff x="2657744" y="2337745"/>
            <a:chExt cx="832987" cy="798137"/>
          </a:xfrm>
        </p:grpSpPr>
        <p:sp>
          <p:nvSpPr>
            <p:cNvPr id="8881" name="Google Shape;8881;p7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79"/>
          <p:cNvGrpSpPr/>
          <p:nvPr/>
        </p:nvGrpSpPr>
        <p:grpSpPr>
          <a:xfrm>
            <a:off x="3242022" y="2073097"/>
            <a:ext cx="685569" cy="723586"/>
            <a:chOff x="3398134" y="2057755"/>
            <a:chExt cx="704087" cy="743130"/>
          </a:xfrm>
        </p:grpSpPr>
        <p:grpSp>
          <p:nvGrpSpPr>
            <p:cNvPr id="8888" name="Google Shape;8888;p79"/>
            <p:cNvGrpSpPr/>
            <p:nvPr/>
          </p:nvGrpSpPr>
          <p:grpSpPr>
            <a:xfrm>
              <a:off x="3398134" y="2290183"/>
              <a:ext cx="315300" cy="219900"/>
              <a:chOff x="3398134" y="2290183"/>
              <a:chExt cx="315300" cy="219900"/>
            </a:xfrm>
          </p:grpSpPr>
          <p:sp>
            <p:nvSpPr>
              <p:cNvPr id="8889" name="Google Shape;8889;p7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90" name="Google Shape;8890;p79"/>
              <p:cNvCxnSpPr>
                <a:stCxn id="888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91" name="Google Shape;8891;p79"/>
            <p:cNvGrpSpPr/>
            <p:nvPr/>
          </p:nvGrpSpPr>
          <p:grpSpPr>
            <a:xfrm>
              <a:off x="3547823" y="2467358"/>
              <a:ext cx="219900" cy="333527"/>
              <a:chOff x="3547823" y="2467358"/>
              <a:chExt cx="219900" cy="333527"/>
            </a:xfrm>
          </p:grpSpPr>
          <p:sp>
            <p:nvSpPr>
              <p:cNvPr id="8892" name="Google Shape;8892;p7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93" name="Google Shape;8893;p7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894" name="Google Shape;8894;p79"/>
            <p:cNvGrpSpPr/>
            <p:nvPr/>
          </p:nvGrpSpPr>
          <p:grpSpPr>
            <a:xfrm>
              <a:off x="3734138" y="2467358"/>
              <a:ext cx="219900" cy="333527"/>
              <a:chOff x="3734138" y="2467358"/>
              <a:chExt cx="219900" cy="333527"/>
            </a:xfrm>
          </p:grpSpPr>
          <p:sp>
            <p:nvSpPr>
              <p:cNvPr id="8895" name="Google Shape;8895;p7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96" name="Google Shape;8896;p7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897" name="Google Shape;8897;p79"/>
            <p:cNvGrpSpPr/>
            <p:nvPr/>
          </p:nvGrpSpPr>
          <p:grpSpPr>
            <a:xfrm>
              <a:off x="3787560" y="2288011"/>
              <a:ext cx="314661" cy="219900"/>
              <a:chOff x="3787560" y="2288011"/>
              <a:chExt cx="314661" cy="219900"/>
            </a:xfrm>
          </p:grpSpPr>
          <p:sp>
            <p:nvSpPr>
              <p:cNvPr id="8898" name="Google Shape;8898;p7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99" name="Google Shape;8899;p7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900" name="Google Shape;8900;p79"/>
            <p:cNvGrpSpPr/>
            <p:nvPr/>
          </p:nvGrpSpPr>
          <p:grpSpPr>
            <a:xfrm>
              <a:off x="3637290" y="2057755"/>
              <a:ext cx="219900" cy="335499"/>
              <a:chOff x="3637290" y="2057755"/>
              <a:chExt cx="219900" cy="335499"/>
            </a:xfrm>
          </p:grpSpPr>
          <p:sp>
            <p:nvSpPr>
              <p:cNvPr id="8901" name="Google Shape;8901;p7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902" name="Google Shape;8902;p7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903" name="Google Shape;8903;p79"/>
          <p:cNvGrpSpPr/>
          <p:nvPr/>
        </p:nvGrpSpPr>
        <p:grpSpPr>
          <a:xfrm>
            <a:off x="4917244" y="2079792"/>
            <a:ext cx="710153" cy="710153"/>
            <a:chOff x="5007123" y="2079403"/>
            <a:chExt cx="687600" cy="687600"/>
          </a:xfrm>
        </p:grpSpPr>
        <p:sp>
          <p:nvSpPr>
            <p:cNvPr id="8904" name="Google Shape;8904;p7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79"/>
          <p:cNvGrpSpPr/>
          <p:nvPr/>
        </p:nvGrpSpPr>
        <p:grpSpPr>
          <a:xfrm>
            <a:off x="5726681" y="2074299"/>
            <a:ext cx="720998" cy="721183"/>
            <a:chOff x="5797446" y="2063053"/>
            <a:chExt cx="698100" cy="698280"/>
          </a:xfrm>
        </p:grpSpPr>
        <p:sp>
          <p:nvSpPr>
            <p:cNvPr id="8909" name="Google Shape;8909;p7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79"/>
          <p:cNvGrpSpPr/>
          <p:nvPr/>
        </p:nvGrpSpPr>
        <p:grpSpPr>
          <a:xfrm>
            <a:off x="8171828" y="3719904"/>
            <a:ext cx="280585" cy="673164"/>
            <a:chOff x="8075075" y="3754290"/>
            <a:chExt cx="255612" cy="613194"/>
          </a:xfrm>
        </p:grpSpPr>
        <p:grpSp>
          <p:nvGrpSpPr>
            <p:cNvPr id="8914" name="Google Shape;8914;p79"/>
            <p:cNvGrpSpPr/>
            <p:nvPr/>
          </p:nvGrpSpPr>
          <p:grpSpPr>
            <a:xfrm>
              <a:off x="8075075" y="3754290"/>
              <a:ext cx="255612" cy="613194"/>
              <a:chOff x="8075075" y="3754290"/>
              <a:chExt cx="255612" cy="613194"/>
            </a:xfrm>
          </p:grpSpPr>
          <p:sp>
            <p:nvSpPr>
              <p:cNvPr id="8915" name="Google Shape;8915;p7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7" name="Google Shape;8917;p7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79"/>
          <p:cNvGrpSpPr/>
          <p:nvPr/>
        </p:nvGrpSpPr>
        <p:grpSpPr>
          <a:xfrm>
            <a:off x="5288887" y="3708700"/>
            <a:ext cx="470352" cy="683745"/>
            <a:chOff x="1697726" y="3244179"/>
            <a:chExt cx="788124" cy="1146069"/>
          </a:xfrm>
        </p:grpSpPr>
        <p:sp>
          <p:nvSpPr>
            <p:cNvPr id="8919" name="Google Shape;8919;p7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1" name="Google Shape;8921;p79"/>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2" name="Google Shape;8922;p79"/>
          <p:cNvGrpSpPr/>
          <p:nvPr/>
        </p:nvGrpSpPr>
        <p:grpSpPr>
          <a:xfrm>
            <a:off x="5910037" y="3719902"/>
            <a:ext cx="293891" cy="293845"/>
            <a:chOff x="6134814" y="3754290"/>
            <a:chExt cx="293891" cy="293845"/>
          </a:xfrm>
        </p:grpSpPr>
        <p:sp>
          <p:nvSpPr>
            <p:cNvPr id="8923" name="Google Shape;8923;p7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79"/>
          <p:cNvGrpSpPr/>
          <p:nvPr/>
        </p:nvGrpSpPr>
        <p:grpSpPr>
          <a:xfrm>
            <a:off x="5910037" y="4098574"/>
            <a:ext cx="293891" cy="293891"/>
            <a:chOff x="6134814" y="4086186"/>
            <a:chExt cx="293891" cy="293891"/>
          </a:xfrm>
        </p:grpSpPr>
        <p:sp>
          <p:nvSpPr>
            <p:cNvPr id="8926" name="Google Shape;8926;p7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8" name="Google Shape;8928;p79"/>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9"/>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0" name="Google Shape;8930;p79"/>
          <p:cNvGrpSpPr/>
          <p:nvPr/>
        </p:nvGrpSpPr>
        <p:grpSpPr>
          <a:xfrm>
            <a:off x="7835013" y="2927266"/>
            <a:ext cx="622883" cy="621944"/>
            <a:chOff x="1187048" y="238125"/>
            <a:chExt cx="5256397" cy="5248476"/>
          </a:xfrm>
        </p:grpSpPr>
        <p:sp>
          <p:nvSpPr>
            <p:cNvPr id="8931" name="Google Shape;8931;p7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79"/>
          <p:cNvGrpSpPr/>
          <p:nvPr/>
        </p:nvGrpSpPr>
        <p:grpSpPr>
          <a:xfrm>
            <a:off x="2292118" y="2936875"/>
            <a:ext cx="1310987" cy="612407"/>
            <a:chOff x="238125" y="1188750"/>
            <a:chExt cx="7140450" cy="3335550"/>
          </a:xfrm>
        </p:grpSpPr>
        <p:sp>
          <p:nvSpPr>
            <p:cNvPr id="8936" name="Google Shape;8936;p7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79"/>
          <p:cNvGrpSpPr/>
          <p:nvPr/>
        </p:nvGrpSpPr>
        <p:grpSpPr>
          <a:xfrm>
            <a:off x="6617990" y="2927430"/>
            <a:ext cx="1110299" cy="621702"/>
            <a:chOff x="238125" y="1335475"/>
            <a:chExt cx="5418735" cy="3034175"/>
          </a:xfrm>
        </p:grpSpPr>
        <p:sp>
          <p:nvSpPr>
            <p:cNvPr id="8942" name="Google Shape;8942;p7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79"/>
          <p:cNvGrpSpPr/>
          <p:nvPr/>
        </p:nvGrpSpPr>
        <p:grpSpPr>
          <a:xfrm>
            <a:off x="5435649" y="2924327"/>
            <a:ext cx="1074451" cy="627181"/>
            <a:chOff x="5359127" y="2910889"/>
            <a:chExt cx="1097723" cy="640831"/>
          </a:xfrm>
        </p:grpSpPr>
        <p:grpSp>
          <p:nvGrpSpPr>
            <p:cNvPr id="8946" name="Google Shape;8946;p79"/>
            <p:cNvGrpSpPr/>
            <p:nvPr/>
          </p:nvGrpSpPr>
          <p:grpSpPr>
            <a:xfrm>
              <a:off x="5929791" y="3263088"/>
              <a:ext cx="527060" cy="287097"/>
              <a:chOff x="5929791" y="3263088"/>
              <a:chExt cx="527060" cy="287097"/>
            </a:xfrm>
          </p:grpSpPr>
          <p:sp>
            <p:nvSpPr>
              <p:cNvPr id="8947" name="Google Shape;8947;p7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48" name="Google Shape;8948;p7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49" name="Google Shape;8949;p79"/>
            <p:cNvGrpSpPr/>
            <p:nvPr/>
          </p:nvGrpSpPr>
          <p:grpSpPr>
            <a:xfrm>
              <a:off x="5359127" y="3263089"/>
              <a:ext cx="526428" cy="288631"/>
              <a:chOff x="5359127" y="3263089"/>
              <a:chExt cx="526428" cy="288631"/>
            </a:xfrm>
          </p:grpSpPr>
          <p:sp>
            <p:nvSpPr>
              <p:cNvPr id="8950" name="Google Shape;8950;p7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51" name="Google Shape;8951;p7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52" name="Google Shape;8952;p79"/>
            <p:cNvGrpSpPr/>
            <p:nvPr/>
          </p:nvGrpSpPr>
          <p:grpSpPr>
            <a:xfrm>
              <a:off x="5551525" y="2910889"/>
              <a:ext cx="520901" cy="610283"/>
              <a:chOff x="5551525" y="2910889"/>
              <a:chExt cx="520901" cy="610283"/>
            </a:xfrm>
          </p:grpSpPr>
          <p:sp>
            <p:nvSpPr>
              <p:cNvPr id="8953" name="Google Shape;8953;p7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54" name="Google Shape;8954;p7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55" name="Google Shape;8955;p79"/>
            <p:cNvGrpSpPr/>
            <p:nvPr/>
          </p:nvGrpSpPr>
          <p:grpSpPr>
            <a:xfrm>
              <a:off x="5743962" y="2919100"/>
              <a:ext cx="623674" cy="284502"/>
              <a:chOff x="5743962" y="2919100"/>
              <a:chExt cx="623674" cy="284502"/>
            </a:xfrm>
          </p:grpSpPr>
          <p:sp>
            <p:nvSpPr>
              <p:cNvPr id="8956" name="Google Shape;8956;p7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57" name="Google Shape;8957;p7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958" name="Google Shape;8958;p79"/>
          <p:cNvGrpSpPr/>
          <p:nvPr/>
        </p:nvGrpSpPr>
        <p:grpSpPr>
          <a:xfrm>
            <a:off x="7586863" y="2075038"/>
            <a:ext cx="874976" cy="719600"/>
            <a:chOff x="7608988" y="2093194"/>
            <a:chExt cx="817276" cy="672147"/>
          </a:xfrm>
        </p:grpSpPr>
        <p:cxnSp>
          <p:nvCxnSpPr>
            <p:cNvPr id="8959" name="Google Shape;8959;p7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60" name="Google Shape;8960;p7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61" name="Google Shape;8961;p7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62" name="Google Shape;8962;p7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63" name="Google Shape;8963;p7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964" name="Google Shape;8964;p7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965" name="Google Shape;8965;p79"/>
            <p:cNvGrpSpPr/>
            <p:nvPr/>
          </p:nvGrpSpPr>
          <p:grpSpPr>
            <a:xfrm>
              <a:off x="7721175" y="2093194"/>
              <a:ext cx="599587" cy="623846"/>
              <a:chOff x="7721175" y="2093194"/>
              <a:chExt cx="599587" cy="623846"/>
            </a:xfrm>
          </p:grpSpPr>
          <p:grpSp>
            <p:nvGrpSpPr>
              <p:cNvPr id="8966" name="Google Shape;8966;p79"/>
              <p:cNvGrpSpPr/>
              <p:nvPr/>
            </p:nvGrpSpPr>
            <p:grpSpPr>
              <a:xfrm>
                <a:off x="7721175" y="2093194"/>
                <a:ext cx="291605" cy="623846"/>
                <a:chOff x="9405575" y="2061418"/>
                <a:chExt cx="291605" cy="623846"/>
              </a:xfrm>
            </p:grpSpPr>
            <p:sp>
              <p:nvSpPr>
                <p:cNvPr id="8967" name="Google Shape;8967;p7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79"/>
              <p:cNvGrpSpPr/>
              <p:nvPr/>
            </p:nvGrpSpPr>
            <p:grpSpPr>
              <a:xfrm flipH="1">
                <a:off x="8029157" y="2093194"/>
                <a:ext cx="291605" cy="623846"/>
                <a:chOff x="9405575" y="2061418"/>
                <a:chExt cx="291605" cy="623846"/>
              </a:xfrm>
            </p:grpSpPr>
            <p:sp>
              <p:nvSpPr>
                <p:cNvPr id="8975" name="Google Shape;8975;p7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82" name="Google Shape;8982;p79"/>
          <p:cNvGrpSpPr/>
          <p:nvPr/>
        </p:nvGrpSpPr>
        <p:grpSpPr>
          <a:xfrm>
            <a:off x="4031299" y="1191441"/>
            <a:ext cx="712557" cy="785901"/>
            <a:chOff x="4206459" y="1191441"/>
            <a:chExt cx="712557" cy="785901"/>
          </a:xfrm>
        </p:grpSpPr>
        <p:sp>
          <p:nvSpPr>
            <p:cNvPr id="8983" name="Google Shape;8983;p7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7" name="Google Shape;8987;p79"/>
            <p:cNvGrpSpPr/>
            <p:nvPr/>
          </p:nvGrpSpPr>
          <p:grpSpPr>
            <a:xfrm>
              <a:off x="4644280" y="1290523"/>
              <a:ext cx="143716" cy="29463"/>
              <a:chOff x="4644280" y="1290523"/>
              <a:chExt cx="143716" cy="29463"/>
            </a:xfrm>
          </p:grpSpPr>
          <p:sp>
            <p:nvSpPr>
              <p:cNvPr id="8988" name="Google Shape;8988;p7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79"/>
            <p:cNvGrpSpPr/>
            <p:nvPr/>
          </p:nvGrpSpPr>
          <p:grpSpPr>
            <a:xfrm>
              <a:off x="4356567" y="1191441"/>
              <a:ext cx="143690" cy="29488"/>
              <a:chOff x="4356567" y="1191441"/>
              <a:chExt cx="143690" cy="29488"/>
            </a:xfrm>
          </p:grpSpPr>
          <p:sp>
            <p:nvSpPr>
              <p:cNvPr id="8993" name="Google Shape;8993;p7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79"/>
            <p:cNvGrpSpPr/>
            <p:nvPr/>
          </p:nvGrpSpPr>
          <p:grpSpPr>
            <a:xfrm>
              <a:off x="4339009" y="1863727"/>
              <a:ext cx="143703" cy="29476"/>
              <a:chOff x="4339009" y="1863727"/>
              <a:chExt cx="143703" cy="29476"/>
            </a:xfrm>
          </p:grpSpPr>
          <p:sp>
            <p:nvSpPr>
              <p:cNvPr id="8998" name="Google Shape;8998;p7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79"/>
            <p:cNvGrpSpPr/>
            <p:nvPr/>
          </p:nvGrpSpPr>
          <p:grpSpPr>
            <a:xfrm>
              <a:off x="4206459" y="1607315"/>
              <a:ext cx="29539" cy="142899"/>
              <a:chOff x="4206459" y="1607315"/>
              <a:chExt cx="29539" cy="142899"/>
            </a:xfrm>
          </p:grpSpPr>
          <p:sp>
            <p:nvSpPr>
              <p:cNvPr id="9003" name="Google Shape;9003;p7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7" name="Google Shape;9007;p7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1" name="Google Shape;9011;p79"/>
            <p:cNvGrpSpPr/>
            <p:nvPr/>
          </p:nvGrpSpPr>
          <p:grpSpPr>
            <a:xfrm>
              <a:off x="4889463" y="1423737"/>
              <a:ext cx="29552" cy="142899"/>
              <a:chOff x="4889463" y="1423737"/>
              <a:chExt cx="29552" cy="142899"/>
            </a:xfrm>
          </p:grpSpPr>
          <p:sp>
            <p:nvSpPr>
              <p:cNvPr id="9012" name="Google Shape;9012;p7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79"/>
            <p:cNvGrpSpPr/>
            <p:nvPr/>
          </p:nvGrpSpPr>
          <p:grpSpPr>
            <a:xfrm>
              <a:off x="4771663" y="1876896"/>
              <a:ext cx="108651" cy="100447"/>
              <a:chOff x="4771663" y="1876896"/>
              <a:chExt cx="108651" cy="100447"/>
            </a:xfrm>
          </p:grpSpPr>
          <p:sp>
            <p:nvSpPr>
              <p:cNvPr id="9017" name="Google Shape;9017;p7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1" name="Google Shape;9021;p79"/>
          <p:cNvGrpSpPr/>
          <p:nvPr/>
        </p:nvGrpSpPr>
        <p:grpSpPr>
          <a:xfrm>
            <a:off x="4026774" y="2074664"/>
            <a:ext cx="791287" cy="720350"/>
            <a:chOff x="267375" y="1071875"/>
            <a:chExt cx="470500" cy="428550"/>
          </a:xfrm>
        </p:grpSpPr>
        <p:sp>
          <p:nvSpPr>
            <p:cNvPr id="9022" name="Google Shape;9022;p7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79"/>
          <p:cNvGrpSpPr/>
          <p:nvPr/>
        </p:nvGrpSpPr>
        <p:grpSpPr>
          <a:xfrm>
            <a:off x="727269" y="3719294"/>
            <a:ext cx="1408444" cy="673166"/>
            <a:chOff x="712664" y="3693287"/>
            <a:chExt cx="1460738" cy="698160"/>
          </a:xfrm>
        </p:grpSpPr>
        <p:grpSp>
          <p:nvGrpSpPr>
            <p:cNvPr id="9031" name="Google Shape;9031;p79"/>
            <p:cNvGrpSpPr/>
            <p:nvPr/>
          </p:nvGrpSpPr>
          <p:grpSpPr>
            <a:xfrm>
              <a:off x="1380079" y="4133090"/>
              <a:ext cx="234048" cy="258099"/>
              <a:chOff x="1380079" y="4133090"/>
              <a:chExt cx="234048" cy="258099"/>
            </a:xfrm>
          </p:grpSpPr>
          <p:sp>
            <p:nvSpPr>
              <p:cNvPr id="9032" name="Google Shape;9032;p7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79"/>
            <p:cNvGrpSpPr/>
            <p:nvPr/>
          </p:nvGrpSpPr>
          <p:grpSpPr>
            <a:xfrm>
              <a:off x="884610" y="3864082"/>
              <a:ext cx="1118566" cy="527275"/>
              <a:chOff x="890961" y="3865463"/>
              <a:chExt cx="1115221" cy="525698"/>
            </a:xfrm>
          </p:grpSpPr>
          <p:sp>
            <p:nvSpPr>
              <p:cNvPr id="9036" name="Google Shape;9036;p7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79"/>
            <p:cNvGrpSpPr/>
            <p:nvPr/>
          </p:nvGrpSpPr>
          <p:grpSpPr>
            <a:xfrm>
              <a:off x="712664" y="3693287"/>
              <a:ext cx="1460738" cy="698160"/>
              <a:chOff x="712664" y="3693025"/>
              <a:chExt cx="1460738" cy="698160"/>
            </a:xfrm>
          </p:grpSpPr>
          <p:sp>
            <p:nvSpPr>
              <p:cNvPr id="9040" name="Google Shape;9040;p7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6" name="Google Shape;9046;p79"/>
          <p:cNvGrpSpPr/>
          <p:nvPr/>
        </p:nvGrpSpPr>
        <p:grpSpPr>
          <a:xfrm>
            <a:off x="3164985" y="1191441"/>
            <a:ext cx="795485" cy="738831"/>
            <a:chOff x="3348603" y="1236445"/>
            <a:chExt cx="749256" cy="695894"/>
          </a:xfrm>
        </p:grpSpPr>
        <p:grpSp>
          <p:nvGrpSpPr>
            <p:cNvPr id="9047" name="Google Shape;9047;p79"/>
            <p:cNvGrpSpPr/>
            <p:nvPr/>
          </p:nvGrpSpPr>
          <p:grpSpPr>
            <a:xfrm>
              <a:off x="3583779" y="1236445"/>
              <a:ext cx="293795" cy="285811"/>
              <a:chOff x="3750225" y="1774000"/>
              <a:chExt cx="149575" cy="145525"/>
            </a:xfrm>
          </p:grpSpPr>
          <p:sp>
            <p:nvSpPr>
              <p:cNvPr id="9048" name="Google Shape;9048;p7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79"/>
            <p:cNvGrpSpPr/>
            <p:nvPr/>
          </p:nvGrpSpPr>
          <p:grpSpPr>
            <a:xfrm>
              <a:off x="3775534" y="1462599"/>
              <a:ext cx="322325" cy="285958"/>
              <a:chOff x="3847850" y="1889150"/>
              <a:chExt cx="164100" cy="145600"/>
            </a:xfrm>
          </p:grpSpPr>
          <p:sp>
            <p:nvSpPr>
              <p:cNvPr id="9051" name="Google Shape;9051;p7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79"/>
            <p:cNvGrpSpPr/>
            <p:nvPr/>
          </p:nvGrpSpPr>
          <p:grpSpPr>
            <a:xfrm>
              <a:off x="3545329" y="1646528"/>
              <a:ext cx="293746" cy="285811"/>
              <a:chOff x="3730650" y="1982800"/>
              <a:chExt cx="149550" cy="145525"/>
            </a:xfrm>
          </p:grpSpPr>
          <p:sp>
            <p:nvSpPr>
              <p:cNvPr id="9054" name="Google Shape;9054;p7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79"/>
            <p:cNvGrpSpPr/>
            <p:nvPr/>
          </p:nvGrpSpPr>
          <p:grpSpPr>
            <a:xfrm>
              <a:off x="3348603" y="1415046"/>
              <a:ext cx="294384" cy="284387"/>
              <a:chOff x="3630494" y="1864938"/>
              <a:chExt cx="149875" cy="144800"/>
            </a:xfrm>
          </p:grpSpPr>
          <p:sp>
            <p:nvSpPr>
              <p:cNvPr id="9057" name="Google Shape;9057;p7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59" name="Google Shape;9059;p79"/>
          <p:cNvGrpSpPr/>
          <p:nvPr/>
        </p:nvGrpSpPr>
        <p:grpSpPr>
          <a:xfrm>
            <a:off x="2286512" y="3714337"/>
            <a:ext cx="1324924" cy="678083"/>
            <a:chOff x="2413923" y="3711366"/>
            <a:chExt cx="1374117" cy="703260"/>
          </a:xfrm>
        </p:grpSpPr>
        <p:grpSp>
          <p:nvGrpSpPr>
            <p:cNvPr id="9060" name="Google Shape;9060;p79"/>
            <p:cNvGrpSpPr/>
            <p:nvPr/>
          </p:nvGrpSpPr>
          <p:grpSpPr>
            <a:xfrm>
              <a:off x="2413923" y="3711366"/>
              <a:ext cx="1374117" cy="703260"/>
              <a:chOff x="2413923" y="3711366"/>
              <a:chExt cx="1374117" cy="703260"/>
            </a:xfrm>
          </p:grpSpPr>
          <p:sp>
            <p:nvSpPr>
              <p:cNvPr id="9061" name="Google Shape;9061;p7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2" name="Google Shape;9062;p79"/>
              <p:cNvGrpSpPr/>
              <p:nvPr/>
            </p:nvGrpSpPr>
            <p:grpSpPr>
              <a:xfrm>
                <a:off x="2600284" y="3808654"/>
                <a:ext cx="234506" cy="138009"/>
                <a:chOff x="2600284" y="3808654"/>
                <a:chExt cx="234506" cy="138009"/>
              </a:xfrm>
            </p:grpSpPr>
            <p:sp>
              <p:nvSpPr>
                <p:cNvPr id="9063" name="Google Shape;9063;p7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64" name="Google Shape;9064;p7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65" name="Google Shape;9065;p79"/>
              <p:cNvGrpSpPr/>
              <p:nvPr/>
            </p:nvGrpSpPr>
            <p:grpSpPr>
              <a:xfrm>
                <a:off x="3359659" y="3805664"/>
                <a:ext cx="232294" cy="141000"/>
                <a:chOff x="3359659" y="3805664"/>
                <a:chExt cx="232294" cy="141000"/>
              </a:xfrm>
            </p:grpSpPr>
            <p:sp>
              <p:nvSpPr>
                <p:cNvPr id="9066" name="Google Shape;9066;p7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67" name="Google Shape;9067;p7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68" name="Google Shape;9068;p79"/>
              <p:cNvGrpSpPr/>
              <p:nvPr/>
            </p:nvGrpSpPr>
            <p:grpSpPr>
              <a:xfrm>
                <a:off x="3067316" y="3711366"/>
                <a:ext cx="66900" cy="166809"/>
                <a:chOff x="3067316" y="3711366"/>
                <a:chExt cx="66900" cy="166809"/>
              </a:xfrm>
            </p:grpSpPr>
            <p:sp>
              <p:nvSpPr>
                <p:cNvPr id="9069" name="Google Shape;9069;p7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70" name="Google Shape;9070;p7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71" name="Google Shape;9071;p79"/>
              <p:cNvGrpSpPr/>
              <p:nvPr/>
            </p:nvGrpSpPr>
            <p:grpSpPr>
              <a:xfrm>
                <a:off x="2413923" y="4058666"/>
                <a:ext cx="224119" cy="66900"/>
                <a:chOff x="2413923" y="4058666"/>
                <a:chExt cx="224119" cy="66900"/>
              </a:xfrm>
            </p:grpSpPr>
            <p:sp>
              <p:nvSpPr>
                <p:cNvPr id="9072" name="Google Shape;9072;p7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73" name="Google Shape;9073;p7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74" name="Google Shape;9074;p79"/>
              <p:cNvGrpSpPr/>
              <p:nvPr/>
            </p:nvGrpSpPr>
            <p:grpSpPr>
              <a:xfrm>
                <a:off x="3564643" y="4058666"/>
                <a:ext cx="223397" cy="66900"/>
                <a:chOff x="3564643" y="4058666"/>
                <a:chExt cx="223397" cy="66900"/>
              </a:xfrm>
            </p:grpSpPr>
            <p:sp>
              <p:nvSpPr>
                <p:cNvPr id="9075" name="Google Shape;9075;p7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76" name="Google Shape;9076;p7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77" name="Google Shape;9077;p79"/>
            <p:cNvGrpSpPr/>
            <p:nvPr/>
          </p:nvGrpSpPr>
          <p:grpSpPr>
            <a:xfrm>
              <a:off x="2633353" y="3965763"/>
              <a:ext cx="933975" cy="445687"/>
              <a:chOff x="2633353" y="3965763"/>
              <a:chExt cx="933975" cy="445687"/>
            </a:xfrm>
          </p:grpSpPr>
          <p:sp>
            <p:nvSpPr>
              <p:cNvPr id="9078" name="Google Shape;9078;p7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0" name="Google Shape;9080;p79"/>
          <p:cNvGrpSpPr/>
          <p:nvPr/>
        </p:nvGrpSpPr>
        <p:grpSpPr>
          <a:xfrm>
            <a:off x="6410784" y="1264884"/>
            <a:ext cx="1131087" cy="587383"/>
            <a:chOff x="238125" y="999450"/>
            <a:chExt cx="7140700" cy="3708225"/>
          </a:xfrm>
        </p:grpSpPr>
        <p:sp>
          <p:nvSpPr>
            <p:cNvPr id="9081" name="Google Shape;9081;p7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79"/>
          <p:cNvGrpSpPr/>
          <p:nvPr/>
        </p:nvGrpSpPr>
        <p:grpSpPr>
          <a:xfrm>
            <a:off x="3762234" y="3714379"/>
            <a:ext cx="1375854" cy="678131"/>
            <a:chOff x="3913765" y="3641905"/>
            <a:chExt cx="1522805" cy="750560"/>
          </a:xfrm>
        </p:grpSpPr>
        <p:grpSp>
          <p:nvGrpSpPr>
            <p:cNvPr id="9091" name="Google Shape;9091;p79"/>
            <p:cNvGrpSpPr/>
            <p:nvPr/>
          </p:nvGrpSpPr>
          <p:grpSpPr>
            <a:xfrm>
              <a:off x="3913765" y="3997002"/>
              <a:ext cx="1522805" cy="395463"/>
              <a:chOff x="3913765" y="3997002"/>
              <a:chExt cx="1522805" cy="395463"/>
            </a:xfrm>
          </p:grpSpPr>
          <p:grpSp>
            <p:nvGrpSpPr>
              <p:cNvPr id="9092" name="Google Shape;9092;p79"/>
              <p:cNvGrpSpPr/>
              <p:nvPr/>
            </p:nvGrpSpPr>
            <p:grpSpPr>
              <a:xfrm>
                <a:off x="3913765" y="4138659"/>
                <a:ext cx="507602" cy="253806"/>
                <a:chOff x="3913765" y="4138659"/>
                <a:chExt cx="507602" cy="253806"/>
              </a:xfrm>
            </p:grpSpPr>
            <p:sp>
              <p:nvSpPr>
                <p:cNvPr id="9093" name="Google Shape;9093;p7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95" name="Google Shape;9095;p79"/>
              <p:cNvGrpSpPr/>
              <p:nvPr/>
            </p:nvGrpSpPr>
            <p:grpSpPr>
              <a:xfrm>
                <a:off x="4421361" y="3997002"/>
                <a:ext cx="507618" cy="395463"/>
                <a:chOff x="4421361" y="3997002"/>
                <a:chExt cx="507618" cy="395463"/>
              </a:xfrm>
            </p:grpSpPr>
            <p:sp>
              <p:nvSpPr>
                <p:cNvPr id="9096" name="Google Shape;9096;p7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79"/>
              <p:cNvGrpSpPr/>
              <p:nvPr/>
            </p:nvGrpSpPr>
            <p:grpSpPr>
              <a:xfrm>
                <a:off x="4928973" y="4189418"/>
                <a:ext cx="507596" cy="203047"/>
                <a:chOff x="4928973" y="4189418"/>
                <a:chExt cx="507596" cy="203047"/>
              </a:xfrm>
            </p:grpSpPr>
            <p:sp>
              <p:nvSpPr>
                <p:cNvPr id="9099" name="Google Shape;9099;p7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1" name="Google Shape;9101;p79"/>
            <p:cNvGrpSpPr/>
            <p:nvPr/>
          </p:nvGrpSpPr>
          <p:grpSpPr>
            <a:xfrm>
              <a:off x="4482186" y="3641905"/>
              <a:ext cx="397605" cy="349784"/>
              <a:chOff x="2906375" y="1159725"/>
              <a:chExt cx="1860575" cy="1636800"/>
            </a:xfrm>
          </p:grpSpPr>
          <p:sp>
            <p:nvSpPr>
              <p:cNvPr id="9102" name="Google Shape;9102;p7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6" name="Google Shape;9106;p79"/>
          <p:cNvGrpSpPr/>
          <p:nvPr/>
        </p:nvGrpSpPr>
        <p:grpSpPr>
          <a:xfrm>
            <a:off x="6546943" y="2074305"/>
            <a:ext cx="940737" cy="721067"/>
            <a:chOff x="6599718" y="2068734"/>
            <a:chExt cx="940737" cy="721067"/>
          </a:xfrm>
        </p:grpSpPr>
        <p:sp>
          <p:nvSpPr>
            <p:cNvPr id="9107" name="Google Shape;9107;p7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3" name="Google Shape;9113;p79"/>
            <p:cNvGrpSpPr/>
            <p:nvPr/>
          </p:nvGrpSpPr>
          <p:grpSpPr>
            <a:xfrm>
              <a:off x="6836957" y="2068734"/>
              <a:ext cx="461892" cy="721067"/>
              <a:chOff x="6836957" y="2068734"/>
              <a:chExt cx="461892" cy="721067"/>
            </a:xfrm>
          </p:grpSpPr>
          <p:sp>
            <p:nvSpPr>
              <p:cNvPr id="9114" name="Google Shape;9114;p7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0" name="Google Shape;9120;p79"/>
              <p:cNvGrpSpPr/>
              <p:nvPr/>
            </p:nvGrpSpPr>
            <p:grpSpPr>
              <a:xfrm>
                <a:off x="6836957" y="2068734"/>
                <a:ext cx="461892" cy="721067"/>
                <a:chOff x="6836957" y="2068734"/>
                <a:chExt cx="461892" cy="721067"/>
              </a:xfrm>
            </p:grpSpPr>
            <p:sp>
              <p:nvSpPr>
                <p:cNvPr id="9121" name="Google Shape;9121;p7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28" name="Google Shape;9128;p79"/>
          <p:cNvGrpSpPr/>
          <p:nvPr/>
        </p:nvGrpSpPr>
        <p:grpSpPr>
          <a:xfrm>
            <a:off x="2430262" y="2078652"/>
            <a:ext cx="712577" cy="712374"/>
            <a:chOff x="2559249" y="2069323"/>
            <a:chExt cx="685566" cy="685634"/>
          </a:xfrm>
        </p:grpSpPr>
        <p:sp>
          <p:nvSpPr>
            <p:cNvPr id="9129" name="Google Shape;9129;p7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79"/>
          <p:cNvGrpSpPr/>
          <p:nvPr/>
        </p:nvGrpSpPr>
        <p:grpSpPr>
          <a:xfrm>
            <a:off x="7612699" y="1191441"/>
            <a:ext cx="845645" cy="711911"/>
            <a:chOff x="951975" y="315800"/>
            <a:chExt cx="5860325" cy="4933550"/>
          </a:xfrm>
        </p:grpSpPr>
        <p:sp>
          <p:nvSpPr>
            <p:cNvPr id="9143" name="Google Shape;9143;p7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79"/>
          <p:cNvGrpSpPr/>
          <p:nvPr/>
        </p:nvGrpSpPr>
        <p:grpSpPr>
          <a:xfrm>
            <a:off x="3709828" y="2927550"/>
            <a:ext cx="1617932" cy="621724"/>
            <a:chOff x="3862800" y="3038525"/>
            <a:chExt cx="1329006" cy="510698"/>
          </a:xfrm>
        </p:grpSpPr>
        <p:sp>
          <p:nvSpPr>
            <p:cNvPr id="9152" name="Google Shape;9152;p7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4" name="Google Shape;9154;p79"/>
            <p:cNvGrpSpPr/>
            <p:nvPr/>
          </p:nvGrpSpPr>
          <p:grpSpPr>
            <a:xfrm>
              <a:off x="3967075" y="3040337"/>
              <a:ext cx="1019927" cy="402126"/>
              <a:chOff x="3967075" y="3040337"/>
              <a:chExt cx="1019927" cy="402126"/>
            </a:xfrm>
          </p:grpSpPr>
          <p:sp>
            <p:nvSpPr>
              <p:cNvPr id="9155" name="Google Shape;9155;p7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79"/>
            <p:cNvGrpSpPr/>
            <p:nvPr/>
          </p:nvGrpSpPr>
          <p:grpSpPr>
            <a:xfrm>
              <a:off x="4186700" y="3040337"/>
              <a:ext cx="390475" cy="183289"/>
              <a:chOff x="4186700" y="3040337"/>
              <a:chExt cx="390475" cy="183289"/>
            </a:xfrm>
          </p:grpSpPr>
          <p:sp>
            <p:nvSpPr>
              <p:cNvPr id="9158" name="Google Shape;9158;p7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79"/>
            <p:cNvGrpSpPr/>
            <p:nvPr/>
          </p:nvGrpSpPr>
          <p:grpSpPr>
            <a:xfrm>
              <a:off x="4073727" y="3040337"/>
              <a:ext cx="697794" cy="296263"/>
              <a:chOff x="4073727" y="3040337"/>
              <a:chExt cx="697794" cy="296263"/>
            </a:xfrm>
          </p:grpSpPr>
          <p:sp>
            <p:nvSpPr>
              <p:cNvPr id="9161" name="Google Shape;9161;p7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79"/>
            <p:cNvGrpSpPr/>
            <p:nvPr/>
          </p:nvGrpSpPr>
          <p:grpSpPr>
            <a:xfrm>
              <a:off x="3862800" y="3038525"/>
              <a:ext cx="1329006" cy="510698"/>
              <a:chOff x="3862800" y="3038525"/>
              <a:chExt cx="1329006" cy="510698"/>
            </a:xfrm>
          </p:grpSpPr>
          <p:sp>
            <p:nvSpPr>
              <p:cNvPr id="9164" name="Google Shape;9164;p7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66" name="Google Shape;9166;p79"/>
          <p:cNvGrpSpPr/>
          <p:nvPr/>
        </p:nvGrpSpPr>
        <p:grpSpPr>
          <a:xfrm>
            <a:off x="718150" y="1191441"/>
            <a:ext cx="883205" cy="775176"/>
            <a:chOff x="649648" y="271400"/>
            <a:chExt cx="6215377" cy="5455143"/>
          </a:xfrm>
        </p:grpSpPr>
        <p:sp>
          <p:nvSpPr>
            <p:cNvPr id="9167" name="Google Shape;9167;p7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79"/>
          <p:cNvGrpSpPr/>
          <p:nvPr/>
        </p:nvGrpSpPr>
        <p:grpSpPr>
          <a:xfrm>
            <a:off x="2326452" y="1191441"/>
            <a:ext cx="767704" cy="815489"/>
            <a:chOff x="2499700" y="1135950"/>
            <a:chExt cx="732402" cy="777990"/>
          </a:xfrm>
        </p:grpSpPr>
        <p:grpSp>
          <p:nvGrpSpPr>
            <p:cNvPr id="9180" name="Google Shape;9180;p79"/>
            <p:cNvGrpSpPr/>
            <p:nvPr/>
          </p:nvGrpSpPr>
          <p:grpSpPr>
            <a:xfrm>
              <a:off x="2499700" y="1135950"/>
              <a:ext cx="732402" cy="694705"/>
              <a:chOff x="2499700" y="1135950"/>
              <a:chExt cx="732402" cy="694705"/>
            </a:xfrm>
          </p:grpSpPr>
          <p:sp>
            <p:nvSpPr>
              <p:cNvPr id="9181" name="Google Shape;9181;p7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79"/>
            <p:cNvGrpSpPr/>
            <p:nvPr/>
          </p:nvGrpSpPr>
          <p:grpSpPr>
            <a:xfrm>
              <a:off x="2517909" y="1188726"/>
              <a:ext cx="702702" cy="725214"/>
              <a:chOff x="2517909" y="1188726"/>
              <a:chExt cx="702702" cy="725214"/>
            </a:xfrm>
          </p:grpSpPr>
          <p:sp>
            <p:nvSpPr>
              <p:cNvPr id="9209" name="Google Shape;9209;p7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4" name="Google Shape;9214;p79"/>
          <p:cNvGrpSpPr/>
          <p:nvPr/>
        </p:nvGrpSpPr>
        <p:grpSpPr>
          <a:xfrm>
            <a:off x="1672184" y="1191441"/>
            <a:ext cx="583439" cy="870229"/>
            <a:chOff x="1716825" y="1121550"/>
            <a:chExt cx="622800" cy="928938"/>
          </a:xfrm>
        </p:grpSpPr>
        <p:grpSp>
          <p:nvGrpSpPr>
            <p:cNvPr id="9215" name="Google Shape;9215;p79"/>
            <p:cNvGrpSpPr/>
            <p:nvPr/>
          </p:nvGrpSpPr>
          <p:grpSpPr>
            <a:xfrm>
              <a:off x="1716825" y="1121550"/>
              <a:ext cx="622800" cy="928938"/>
              <a:chOff x="1716825" y="1121550"/>
              <a:chExt cx="622800" cy="928938"/>
            </a:xfrm>
          </p:grpSpPr>
          <p:cxnSp>
            <p:nvCxnSpPr>
              <p:cNvPr id="9216" name="Google Shape;9216;p7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217" name="Google Shape;9217;p7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79"/>
            <p:cNvGrpSpPr/>
            <p:nvPr/>
          </p:nvGrpSpPr>
          <p:grpSpPr>
            <a:xfrm>
              <a:off x="1768050" y="1172775"/>
              <a:ext cx="520200" cy="832000"/>
              <a:chOff x="1768050" y="1172775"/>
              <a:chExt cx="520200" cy="832000"/>
            </a:xfrm>
          </p:grpSpPr>
          <p:cxnSp>
            <p:nvCxnSpPr>
              <p:cNvPr id="9219" name="Google Shape;9219;p7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220" name="Google Shape;9220;p7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79"/>
            <p:cNvGrpSpPr/>
            <p:nvPr/>
          </p:nvGrpSpPr>
          <p:grpSpPr>
            <a:xfrm>
              <a:off x="1820100" y="1225475"/>
              <a:ext cx="416400" cy="729575"/>
              <a:chOff x="1820100" y="1225475"/>
              <a:chExt cx="416400" cy="729575"/>
            </a:xfrm>
          </p:grpSpPr>
          <p:cxnSp>
            <p:nvCxnSpPr>
              <p:cNvPr id="9222" name="Google Shape;9222;p7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223" name="Google Shape;9223;p7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79"/>
            <p:cNvGrpSpPr/>
            <p:nvPr/>
          </p:nvGrpSpPr>
          <p:grpSpPr>
            <a:xfrm>
              <a:off x="1874250" y="1278825"/>
              <a:ext cx="308100" cy="605275"/>
              <a:chOff x="1874250" y="1278825"/>
              <a:chExt cx="308100" cy="605275"/>
            </a:xfrm>
          </p:grpSpPr>
          <p:cxnSp>
            <p:nvCxnSpPr>
              <p:cNvPr id="9225" name="Google Shape;9225;p7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226" name="Google Shape;9226;p7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7" name="Google Shape;9227;p7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79"/>
          <p:cNvGrpSpPr/>
          <p:nvPr/>
        </p:nvGrpSpPr>
        <p:grpSpPr>
          <a:xfrm>
            <a:off x="1592007" y="2077763"/>
            <a:ext cx="739072" cy="714152"/>
            <a:chOff x="4334725" y="1355875"/>
            <a:chExt cx="3106650" cy="3001900"/>
          </a:xfrm>
        </p:grpSpPr>
        <p:grpSp>
          <p:nvGrpSpPr>
            <p:cNvPr id="9229" name="Google Shape;9229;p79"/>
            <p:cNvGrpSpPr/>
            <p:nvPr/>
          </p:nvGrpSpPr>
          <p:grpSpPr>
            <a:xfrm>
              <a:off x="4516050" y="1724875"/>
              <a:ext cx="2693725" cy="2632900"/>
              <a:chOff x="4516050" y="1724875"/>
              <a:chExt cx="2693725" cy="2632900"/>
            </a:xfrm>
          </p:grpSpPr>
          <p:sp>
            <p:nvSpPr>
              <p:cNvPr id="9230" name="Google Shape;9230;p7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79"/>
            <p:cNvGrpSpPr/>
            <p:nvPr/>
          </p:nvGrpSpPr>
          <p:grpSpPr>
            <a:xfrm>
              <a:off x="4334725" y="1355875"/>
              <a:ext cx="3106650" cy="2709650"/>
              <a:chOff x="4334725" y="1355875"/>
              <a:chExt cx="3106650" cy="2709650"/>
            </a:xfrm>
          </p:grpSpPr>
          <p:sp>
            <p:nvSpPr>
              <p:cNvPr id="9234" name="Google Shape;9234;p7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7" name="Google Shape;9237;p79"/>
          <p:cNvGrpSpPr/>
          <p:nvPr/>
        </p:nvGrpSpPr>
        <p:grpSpPr>
          <a:xfrm>
            <a:off x="7708956" y="3708534"/>
            <a:ext cx="312074" cy="684173"/>
            <a:chOff x="7645573" y="3754300"/>
            <a:chExt cx="293855" cy="644170"/>
          </a:xfrm>
        </p:grpSpPr>
        <p:sp>
          <p:nvSpPr>
            <p:cNvPr id="9238" name="Google Shape;9238;p7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79"/>
          <p:cNvGrpSpPr/>
          <p:nvPr/>
        </p:nvGrpSpPr>
        <p:grpSpPr>
          <a:xfrm>
            <a:off x="5630944" y="1191441"/>
            <a:ext cx="709011" cy="739359"/>
            <a:chOff x="5830645" y="1256617"/>
            <a:chExt cx="530340" cy="553040"/>
          </a:xfrm>
        </p:grpSpPr>
        <p:grpSp>
          <p:nvGrpSpPr>
            <p:cNvPr id="9241" name="Google Shape;9241;p79"/>
            <p:cNvGrpSpPr/>
            <p:nvPr/>
          </p:nvGrpSpPr>
          <p:grpSpPr>
            <a:xfrm>
              <a:off x="5830645" y="1256617"/>
              <a:ext cx="259743" cy="269909"/>
              <a:chOff x="5830645" y="1256617"/>
              <a:chExt cx="259743" cy="269909"/>
            </a:xfrm>
          </p:grpSpPr>
          <p:sp>
            <p:nvSpPr>
              <p:cNvPr id="9242" name="Google Shape;9242;p7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79"/>
            <p:cNvGrpSpPr/>
            <p:nvPr/>
          </p:nvGrpSpPr>
          <p:grpSpPr>
            <a:xfrm>
              <a:off x="6101293" y="1256617"/>
              <a:ext cx="259692" cy="269909"/>
              <a:chOff x="6101293" y="1256617"/>
              <a:chExt cx="259692" cy="269909"/>
            </a:xfrm>
          </p:grpSpPr>
          <p:sp>
            <p:nvSpPr>
              <p:cNvPr id="9245" name="Google Shape;9245;p7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7" name="Google Shape;9247;p79"/>
            <p:cNvGrpSpPr/>
            <p:nvPr/>
          </p:nvGrpSpPr>
          <p:grpSpPr>
            <a:xfrm>
              <a:off x="5830645" y="1539749"/>
              <a:ext cx="259692" cy="269909"/>
              <a:chOff x="5830645" y="1539749"/>
              <a:chExt cx="259692" cy="269909"/>
            </a:xfrm>
          </p:grpSpPr>
          <p:sp>
            <p:nvSpPr>
              <p:cNvPr id="9248" name="Google Shape;9248;p7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79"/>
            <p:cNvGrpSpPr/>
            <p:nvPr/>
          </p:nvGrpSpPr>
          <p:grpSpPr>
            <a:xfrm>
              <a:off x="6101293" y="1539749"/>
              <a:ext cx="259692" cy="269909"/>
              <a:chOff x="6101293" y="1539749"/>
              <a:chExt cx="259692" cy="269909"/>
            </a:xfrm>
          </p:grpSpPr>
          <p:sp>
            <p:nvSpPr>
              <p:cNvPr id="9251" name="Google Shape;9251;p7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3" name="Google Shape;9253;p7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79"/>
          <p:cNvGrpSpPr/>
          <p:nvPr/>
        </p:nvGrpSpPr>
        <p:grpSpPr>
          <a:xfrm>
            <a:off x="732438" y="2927557"/>
            <a:ext cx="1452955" cy="621360"/>
            <a:chOff x="732422" y="2990152"/>
            <a:chExt cx="1337773" cy="572102"/>
          </a:xfrm>
        </p:grpSpPr>
        <p:sp>
          <p:nvSpPr>
            <p:cNvPr id="9255" name="Google Shape;9255;p7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64" name="Shape 9264"/>
        <p:cNvGrpSpPr/>
        <p:nvPr/>
      </p:nvGrpSpPr>
      <p:grpSpPr>
        <a:xfrm>
          <a:off x="0" y="0"/>
          <a:ext cx="0" cy="0"/>
          <a:chOff x="0" y="0"/>
          <a:chExt cx="0" cy="0"/>
        </a:xfrm>
      </p:grpSpPr>
      <p:grpSp>
        <p:nvGrpSpPr>
          <p:cNvPr id="9265" name="Google Shape;9265;p80"/>
          <p:cNvGrpSpPr/>
          <p:nvPr/>
        </p:nvGrpSpPr>
        <p:grpSpPr>
          <a:xfrm>
            <a:off x="729238" y="1179665"/>
            <a:ext cx="1636117" cy="1526144"/>
            <a:chOff x="729238" y="1179665"/>
            <a:chExt cx="1636117" cy="1526144"/>
          </a:xfrm>
        </p:grpSpPr>
        <p:grpSp>
          <p:nvGrpSpPr>
            <p:cNvPr id="9266" name="Google Shape;9266;p80"/>
            <p:cNvGrpSpPr/>
            <p:nvPr/>
          </p:nvGrpSpPr>
          <p:grpSpPr>
            <a:xfrm>
              <a:off x="729238" y="1179665"/>
              <a:ext cx="80700" cy="1526144"/>
              <a:chOff x="729238" y="1179665"/>
              <a:chExt cx="80700" cy="1526144"/>
            </a:xfrm>
          </p:grpSpPr>
          <p:sp>
            <p:nvSpPr>
              <p:cNvPr id="9267" name="Google Shape;9267;p8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80"/>
            <p:cNvGrpSpPr/>
            <p:nvPr/>
          </p:nvGrpSpPr>
          <p:grpSpPr>
            <a:xfrm>
              <a:off x="903098" y="1179665"/>
              <a:ext cx="80700" cy="1526144"/>
              <a:chOff x="903098" y="1179665"/>
              <a:chExt cx="80700" cy="1526144"/>
            </a:xfrm>
          </p:grpSpPr>
          <p:sp>
            <p:nvSpPr>
              <p:cNvPr id="9278" name="Google Shape;9278;p8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80"/>
            <p:cNvGrpSpPr/>
            <p:nvPr/>
          </p:nvGrpSpPr>
          <p:grpSpPr>
            <a:xfrm>
              <a:off x="1076958" y="1179665"/>
              <a:ext cx="80700" cy="1526144"/>
              <a:chOff x="1076958" y="1179665"/>
              <a:chExt cx="80700" cy="1526144"/>
            </a:xfrm>
          </p:grpSpPr>
          <p:sp>
            <p:nvSpPr>
              <p:cNvPr id="9289" name="Google Shape;9289;p8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80"/>
            <p:cNvGrpSpPr/>
            <p:nvPr/>
          </p:nvGrpSpPr>
          <p:grpSpPr>
            <a:xfrm>
              <a:off x="1247707" y="1179665"/>
              <a:ext cx="80700" cy="1526144"/>
              <a:chOff x="1247707" y="1179665"/>
              <a:chExt cx="80700" cy="1526144"/>
            </a:xfrm>
          </p:grpSpPr>
          <p:sp>
            <p:nvSpPr>
              <p:cNvPr id="9300" name="Google Shape;9300;p8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80"/>
            <p:cNvGrpSpPr/>
            <p:nvPr/>
          </p:nvGrpSpPr>
          <p:grpSpPr>
            <a:xfrm>
              <a:off x="1421567" y="1179665"/>
              <a:ext cx="80700" cy="1526144"/>
              <a:chOff x="1421567" y="1179665"/>
              <a:chExt cx="80700" cy="1526144"/>
            </a:xfrm>
          </p:grpSpPr>
          <p:sp>
            <p:nvSpPr>
              <p:cNvPr id="9311" name="Google Shape;9311;p8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80"/>
            <p:cNvGrpSpPr/>
            <p:nvPr/>
          </p:nvGrpSpPr>
          <p:grpSpPr>
            <a:xfrm>
              <a:off x="1592327" y="1179665"/>
              <a:ext cx="80700" cy="1526144"/>
              <a:chOff x="1592327" y="1179665"/>
              <a:chExt cx="80700" cy="1526144"/>
            </a:xfrm>
          </p:grpSpPr>
          <p:sp>
            <p:nvSpPr>
              <p:cNvPr id="9322" name="Google Shape;9322;p8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80"/>
            <p:cNvGrpSpPr/>
            <p:nvPr/>
          </p:nvGrpSpPr>
          <p:grpSpPr>
            <a:xfrm>
              <a:off x="1766187" y="1179665"/>
              <a:ext cx="80700" cy="1526144"/>
              <a:chOff x="1766187" y="1179665"/>
              <a:chExt cx="80700" cy="1526144"/>
            </a:xfrm>
          </p:grpSpPr>
          <p:sp>
            <p:nvSpPr>
              <p:cNvPr id="9333" name="Google Shape;9333;p8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80"/>
            <p:cNvGrpSpPr/>
            <p:nvPr/>
          </p:nvGrpSpPr>
          <p:grpSpPr>
            <a:xfrm>
              <a:off x="1936935" y="1179665"/>
              <a:ext cx="80700" cy="1526144"/>
              <a:chOff x="1936935" y="1179665"/>
              <a:chExt cx="80700" cy="1526144"/>
            </a:xfrm>
          </p:grpSpPr>
          <p:sp>
            <p:nvSpPr>
              <p:cNvPr id="9344" name="Google Shape;9344;p8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80"/>
            <p:cNvGrpSpPr/>
            <p:nvPr/>
          </p:nvGrpSpPr>
          <p:grpSpPr>
            <a:xfrm>
              <a:off x="2110795" y="1179665"/>
              <a:ext cx="80700" cy="1526144"/>
              <a:chOff x="2110795" y="1179665"/>
              <a:chExt cx="80700" cy="1526144"/>
            </a:xfrm>
          </p:grpSpPr>
          <p:sp>
            <p:nvSpPr>
              <p:cNvPr id="9355" name="Google Shape;9355;p8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80"/>
            <p:cNvGrpSpPr/>
            <p:nvPr/>
          </p:nvGrpSpPr>
          <p:grpSpPr>
            <a:xfrm>
              <a:off x="2284655" y="1179665"/>
              <a:ext cx="80700" cy="1526144"/>
              <a:chOff x="2284655" y="1179665"/>
              <a:chExt cx="80700" cy="1526144"/>
            </a:xfrm>
          </p:grpSpPr>
          <p:sp>
            <p:nvSpPr>
              <p:cNvPr id="9366" name="Google Shape;9366;p8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6" name="Google Shape;9376;p80"/>
          <p:cNvGrpSpPr/>
          <p:nvPr/>
        </p:nvGrpSpPr>
        <p:grpSpPr>
          <a:xfrm>
            <a:off x="2623904" y="1198803"/>
            <a:ext cx="1364248" cy="1102133"/>
            <a:chOff x="2623904" y="1198803"/>
            <a:chExt cx="1364248" cy="1102133"/>
          </a:xfrm>
        </p:grpSpPr>
        <p:grpSp>
          <p:nvGrpSpPr>
            <p:cNvPr id="9377" name="Google Shape;9377;p80"/>
            <p:cNvGrpSpPr/>
            <p:nvPr/>
          </p:nvGrpSpPr>
          <p:grpSpPr>
            <a:xfrm>
              <a:off x="2623907" y="1198803"/>
              <a:ext cx="1364245" cy="273000"/>
              <a:chOff x="2623907" y="1198803"/>
              <a:chExt cx="1364245" cy="273000"/>
            </a:xfrm>
          </p:grpSpPr>
          <p:sp>
            <p:nvSpPr>
              <p:cNvPr id="9378" name="Google Shape;9378;p8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80"/>
            <p:cNvGrpSpPr/>
            <p:nvPr/>
          </p:nvGrpSpPr>
          <p:grpSpPr>
            <a:xfrm>
              <a:off x="2623904" y="1476964"/>
              <a:ext cx="1364245" cy="273000"/>
              <a:chOff x="2623904" y="1476964"/>
              <a:chExt cx="1364245" cy="273000"/>
            </a:xfrm>
          </p:grpSpPr>
          <p:sp>
            <p:nvSpPr>
              <p:cNvPr id="9384" name="Google Shape;9384;p8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80"/>
            <p:cNvGrpSpPr/>
            <p:nvPr/>
          </p:nvGrpSpPr>
          <p:grpSpPr>
            <a:xfrm>
              <a:off x="2623907" y="1749775"/>
              <a:ext cx="1364245" cy="273000"/>
              <a:chOff x="2623907" y="1749775"/>
              <a:chExt cx="1364245" cy="273000"/>
            </a:xfrm>
          </p:grpSpPr>
          <p:sp>
            <p:nvSpPr>
              <p:cNvPr id="9390" name="Google Shape;9390;p8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80"/>
            <p:cNvGrpSpPr/>
            <p:nvPr/>
          </p:nvGrpSpPr>
          <p:grpSpPr>
            <a:xfrm>
              <a:off x="2623904" y="2027936"/>
              <a:ext cx="1364245" cy="273000"/>
              <a:chOff x="2623904" y="2027936"/>
              <a:chExt cx="1364245" cy="273000"/>
            </a:xfrm>
          </p:grpSpPr>
          <p:sp>
            <p:nvSpPr>
              <p:cNvPr id="9396" name="Google Shape;9396;p8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01" name="Google Shape;9401;p80"/>
          <p:cNvGrpSpPr/>
          <p:nvPr/>
        </p:nvGrpSpPr>
        <p:grpSpPr>
          <a:xfrm>
            <a:off x="2613365" y="2657986"/>
            <a:ext cx="1387541" cy="159124"/>
            <a:chOff x="3200660" y="2180272"/>
            <a:chExt cx="2563824" cy="378237"/>
          </a:xfrm>
        </p:grpSpPr>
        <p:sp>
          <p:nvSpPr>
            <p:cNvPr id="9402" name="Google Shape;9402;p8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80"/>
          <p:cNvGrpSpPr/>
          <p:nvPr/>
        </p:nvGrpSpPr>
        <p:grpSpPr>
          <a:xfrm>
            <a:off x="2609890" y="2935811"/>
            <a:ext cx="1390502" cy="159625"/>
            <a:chOff x="3530150" y="2790075"/>
            <a:chExt cx="1962600" cy="225300"/>
          </a:xfrm>
        </p:grpSpPr>
        <p:sp>
          <p:nvSpPr>
            <p:cNvPr id="9421" name="Google Shape;9421;p8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80"/>
          <p:cNvGrpSpPr/>
          <p:nvPr/>
        </p:nvGrpSpPr>
        <p:grpSpPr>
          <a:xfrm>
            <a:off x="2610543" y="3214137"/>
            <a:ext cx="1411629" cy="153761"/>
            <a:chOff x="3558802" y="4011427"/>
            <a:chExt cx="1866000" cy="111300"/>
          </a:xfrm>
        </p:grpSpPr>
        <p:sp>
          <p:nvSpPr>
            <p:cNvPr id="9424" name="Google Shape;9424;p8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80"/>
          <p:cNvGrpSpPr/>
          <p:nvPr/>
        </p:nvGrpSpPr>
        <p:grpSpPr>
          <a:xfrm>
            <a:off x="2610235" y="2419536"/>
            <a:ext cx="1383503" cy="119749"/>
            <a:chOff x="3465975" y="2270276"/>
            <a:chExt cx="1986364" cy="171929"/>
          </a:xfrm>
        </p:grpSpPr>
        <p:sp>
          <p:nvSpPr>
            <p:cNvPr id="9427" name="Google Shape;9427;p8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80"/>
          <p:cNvGrpSpPr/>
          <p:nvPr/>
        </p:nvGrpSpPr>
        <p:grpSpPr>
          <a:xfrm>
            <a:off x="2621243" y="3783187"/>
            <a:ext cx="1369531" cy="195460"/>
            <a:chOff x="723300" y="4253549"/>
            <a:chExt cx="2276482" cy="324900"/>
          </a:xfrm>
        </p:grpSpPr>
        <p:sp>
          <p:nvSpPr>
            <p:cNvPr id="9436" name="Google Shape;9436;p8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80"/>
          <p:cNvGrpSpPr/>
          <p:nvPr/>
        </p:nvGrpSpPr>
        <p:grpSpPr>
          <a:xfrm>
            <a:off x="2610803" y="3484367"/>
            <a:ext cx="1389066" cy="180119"/>
            <a:chOff x="705948" y="3788465"/>
            <a:chExt cx="2308953" cy="299400"/>
          </a:xfrm>
        </p:grpSpPr>
        <p:sp>
          <p:nvSpPr>
            <p:cNvPr id="9442" name="Google Shape;9442;p8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80"/>
          <p:cNvGrpSpPr/>
          <p:nvPr/>
        </p:nvGrpSpPr>
        <p:grpSpPr>
          <a:xfrm>
            <a:off x="2658741" y="4097347"/>
            <a:ext cx="1304609" cy="294074"/>
            <a:chOff x="2658741" y="4097347"/>
            <a:chExt cx="1304609" cy="294074"/>
          </a:xfrm>
        </p:grpSpPr>
        <p:grpSp>
          <p:nvGrpSpPr>
            <p:cNvPr id="9448" name="Google Shape;9448;p80"/>
            <p:cNvGrpSpPr/>
            <p:nvPr/>
          </p:nvGrpSpPr>
          <p:grpSpPr>
            <a:xfrm>
              <a:off x="2658741" y="4097347"/>
              <a:ext cx="118572" cy="294074"/>
              <a:chOff x="3343310" y="4475555"/>
              <a:chExt cx="127717" cy="316753"/>
            </a:xfrm>
          </p:grpSpPr>
          <p:sp>
            <p:nvSpPr>
              <p:cNvPr id="9449" name="Google Shape;9449;p8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80"/>
            <p:cNvGrpSpPr/>
            <p:nvPr/>
          </p:nvGrpSpPr>
          <p:grpSpPr>
            <a:xfrm>
              <a:off x="3815519" y="4098388"/>
              <a:ext cx="147831" cy="291991"/>
              <a:chOff x="3527539" y="4476677"/>
              <a:chExt cx="159232" cy="314510"/>
            </a:xfrm>
          </p:grpSpPr>
          <p:sp>
            <p:nvSpPr>
              <p:cNvPr id="9452" name="Google Shape;9452;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80"/>
            <p:cNvGrpSpPr/>
            <p:nvPr/>
          </p:nvGrpSpPr>
          <p:grpSpPr>
            <a:xfrm>
              <a:off x="3511696" y="4098388"/>
              <a:ext cx="147831" cy="291991"/>
              <a:chOff x="3527539" y="4476677"/>
              <a:chExt cx="159232" cy="314510"/>
            </a:xfrm>
          </p:grpSpPr>
          <p:sp>
            <p:nvSpPr>
              <p:cNvPr id="9455" name="Google Shape;9455;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7" name="Google Shape;9457;p80"/>
            <p:cNvGrpSpPr/>
            <p:nvPr/>
          </p:nvGrpSpPr>
          <p:grpSpPr>
            <a:xfrm>
              <a:off x="3207874" y="4098388"/>
              <a:ext cx="147831" cy="291991"/>
              <a:chOff x="3527539" y="4476677"/>
              <a:chExt cx="159232" cy="314510"/>
            </a:xfrm>
          </p:grpSpPr>
          <p:sp>
            <p:nvSpPr>
              <p:cNvPr id="9458" name="Google Shape;9458;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80"/>
            <p:cNvGrpSpPr/>
            <p:nvPr/>
          </p:nvGrpSpPr>
          <p:grpSpPr>
            <a:xfrm>
              <a:off x="2933305" y="4097347"/>
              <a:ext cx="118572" cy="294074"/>
              <a:chOff x="3343310" y="4475555"/>
              <a:chExt cx="127717" cy="316753"/>
            </a:xfrm>
          </p:grpSpPr>
          <p:sp>
            <p:nvSpPr>
              <p:cNvPr id="9461" name="Google Shape;9461;p8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3" name="Google Shape;9463;p80"/>
          <p:cNvGrpSpPr/>
          <p:nvPr/>
        </p:nvGrpSpPr>
        <p:grpSpPr>
          <a:xfrm>
            <a:off x="4277571" y="2080469"/>
            <a:ext cx="1433821" cy="191501"/>
            <a:chOff x="4273350" y="2080469"/>
            <a:chExt cx="1433821" cy="191501"/>
          </a:xfrm>
        </p:grpSpPr>
        <p:grpSp>
          <p:nvGrpSpPr>
            <p:cNvPr id="9464" name="Google Shape;9464;p80"/>
            <p:cNvGrpSpPr/>
            <p:nvPr/>
          </p:nvGrpSpPr>
          <p:grpSpPr>
            <a:xfrm>
              <a:off x="4273350" y="2080469"/>
              <a:ext cx="1433821" cy="0"/>
              <a:chOff x="5224975" y="2962250"/>
              <a:chExt cx="1544400" cy="0"/>
            </a:xfrm>
          </p:grpSpPr>
          <p:cxnSp>
            <p:nvCxnSpPr>
              <p:cNvPr id="9465" name="Google Shape;9465;p8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66" name="Google Shape;9466;p8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467" name="Google Shape;9467;p80"/>
            <p:cNvGrpSpPr/>
            <p:nvPr/>
          </p:nvGrpSpPr>
          <p:grpSpPr>
            <a:xfrm>
              <a:off x="4273350" y="2271969"/>
              <a:ext cx="1433821" cy="0"/>
              <a:chOff x="5224975" y="2962250"/>
              <a:chExt cx="1544400" cy="0"/>
            </a:xfrm>
          </p:grpSpPr>
          <p:cxnSp>
            <p:nvCxnSpPr>
              <p:cNvPr id="9468" name="Google Shape;9468;p8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69" name="Google Shape;9469;p8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470" name="Google Shape;9470;p80"/>
          <p:cNvGrpSpPr/>
          <p:nvPr/>
        </p:nvGrpSpPr>
        <p:grpSpPr>
          <a:xfrm>
            <a:off x="4279126" y="1183036"/>
            <a:ext cx="1430711" cy="743389"/>
            <a:chOff x="5159450" y="1919950"/>
            <a:chExt cx="1541050" cy="862500"/>
          </a:xfrm>
        </p:grpSpPr>
        <p:sp>
          <p:nvSpPr>
            <p:cNvPr id="9471" name="Google Shape;9471;p8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472" name="Google Shape;9472;p80"/>
            <p:cNvGrpSpPr/>
            <p:nvPr/>
          </p:nvGrpSpPr>
          <p:grpSpPr>
            <a:xfrm>
              <a:off x="5159450" y="1919950"/>
              <a:ext cx="1541050" cy="862500"/>
              <a:chOff x="5159450" y="1919950"/>
              <a:chExt cx="1541050" cy="862500"/>
            </a:xfrm>
          </p:grpSpPr>
          <p:cxnSp>
            <p:nvCxnSpPr>
              <p:cNvPr id="9473" name="Google Shape;9473;p8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74" name="Google Shape;9474;p8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75" name="Google Shape;9475;p80"/>
          <p:cNvGrpSpPr/>
          <p:nvPr/>
        </p:nvGrpSpPr>
        <p:grpSpPr>
          <a:xfrm>
            <a:off x="4269239" y="2406364"/>
            <a:ext cx="1450484" cy="1052087"/>
            <a:chOff x="5230575" y="1554475"/>
            <a:chExt cx="2137150" cy="1550150"/>
          </a:xfrm>
        </p:grpSpPr>
        <p:sp>
          <p:nvSpPr>
            <p:cNvPr id="9476" name="Google Shape;9476;p8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80"/>
          <p:cNvGrpSpPr/>
          <p:nvPr/>
        </p:nvGrpSpPr>
        <p:grpSpPr>
          <a:xfrm rot="10800000">
            <a:off x="4285790" y="3498553"/>
            <a:ext cx="1417383" cy="887946"/>
            <a:chOff x="5645403" y="2920021"/>
            <a:chExt cx="2650800" cy="2180614"/>
          </a:xfrm>
        </p:grpSpPr>
        <p:sp>
          <p:nvSpPr>
            <p:cNvPr id="9490" name="Google Shape;9490;p8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1" name="Google Shape;9491;p80"/>
            <p:cNvCxnSpPr>
              <a:stCxn id="949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92" name="Google Shape;9492;p8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3" name="Google Shape;9493;p80"/>
            <p:cNvCxnSpPr>
              <a:endCxn id="9492"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494" name="Google Shape;9494;p8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5" name="Google Shape;9495;p80"/>
            <p:cNvCxnSpPr>
              <a:stCxn id="9494"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96" name="Google Shape;9496;p8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7" name="Google Shape;9497;p80"/>
            <p:cNvCxnSpPr>
              <a:endCxn id="949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98" name="Google Shape;9498;p80"/>
          <p:cNvGrpSpPr/>
          <p:nvPr/>
        </p:nvGrpSpPr>
        <p:grpSpPr>
          <a:xfrm>
            <a:off x="7386150" y="2401908"/>
            <a:ext cx="1071743" cy="1021579"/>
            <a:chOff x="7189833" y="2022667"/>
            <a:chExt cx="1251159" cy="1192597"/>
          </a:xfrm>
        </p:grpSpPr>
        <p:sp>
          <p:nvSpPr>
            <p:cNvPr id="9499" name="Google Shape;9499;p8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80"/>
          <p:cNvGrpSpPr/>
          <p:nvPr/>
        </p:nvGrpSpPr>
        <p:grpSpPr>
          <a:xfrm>
            <a:off x="727421" y="2828315"/>
            <a:ext cx="1695374" cy="1560837"/>
            <a:chOff x="727421" y="2828315"/>
            <a:chExt cx="1695374" cy="1560837"/>
          </a:xfrm>
        </p:grpSpPr>
        <p:grpSp>
          <p:nvGrpSpPr>
            <p:cNvPr id="9504" name="Google Shape;9504;p80"/>
            <p:cNvGrpSpPr/>
            <p:nvPr/>
          </p:nvGrpSpPr>
          <p:grpSpPr>
            <a:xfrm>
              <a:off x="819108" y="2882501"/>
              <a:ext cx="103104" cy="1426186"/>
              <a:chOff x="4674013" y="3100904"/>
              <a:chExt cx="122758" cy="1698043"/>
            </a:xfrm>
          </p:grpSpPr>
          <p:sp>
            <p:nvSpPr>
              <p:cNvPr id="9505" name="Google Shape;9505;p8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80"/>
            <p:cNvGrpSpPr/>
            <p:nvPr/>
          </p:nvGrpSpPr>
          <p:grpSpPr>
            <a:xfrm>
              <a:off x="1062475" y="2882501"/>
              <a:ext cx="103104" cy="1426186"/>
              <a:chOff x="4940438" y="3100904"/>
              <a:chExt cx="122758" cy="1698043"/>
            </a:xfrm>
          </p:grpSpPr>
          <p:sp>
            <p:nvSpPr>
              <p:cNvPr id="9513" name="Google Shape;9513;p8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80"/>
            <p:cNvGrpSpPr/>
            <p:nvPr/>
          </p:nvGrpSpPr>
          <p:grpSpPr>
            <a:xfrm>
              <a:off x="1299324" y="2882501"/>
              <a:ext cx="103104" cy="1426186"/>
              <a:chOff x="5206863" y="3100904"/>
              <a:chExt cx="122758" cy="1698043"/>
            </a:xfrm>
          </p:grpSpPr>
          <p:sp>
            <p:nvSpPr>
              <p:cNvPr id="9521" name="Google Shape;9521;p8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80"/>
            <p:cNvGrpSpPr/>
            <p:nvPr/>
          </p:nvGrpSpPr>
          <p:grpSpPr>
            <a:xfrm>
              <a:off x="1786057" y="2882501"/>
              <a:ext cx="103104" cy="1426186"/>
              <a:chOff x="6006138" y="3143629"/>
              <a:chExt cx="122758" cy="1698043"/>
            </a:xfrm>
          </p:grpSpPr>
          <p:sp>
            <p:nvSpPr>
              <p:cNvPr id="9529" name="Google Shape;9529;p8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80"/>
            <p:cNvGrpSpPr/>
            <p:nvPr/>
          </p:nvGrpSpPr>
          <p:grpSpPr>
            <a:xfrm>
              <a:off x="2029422" y="2882501"/>
              <a:ext cx="103104" cy="1426186"/>
              <a:chOff x="6805413" y="3100904"/>
              <a:chExt cx="122758" cy="1698043"/>
            </a:xfrm>
          </p:grpSpPr>
          <p:sp>
            <p:nvSpPr>
              <p:cNvPr id="9537" name="Google Shape;9537;p8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80"/>
            <p:cNvGrpSpPr/>
            <p:nvPr/>
          </p:nvGrpSpPr>
          <p:grpSpPr>
            <a:xfrm>
              <a:off x="727421" y="2828315"/>
              <a:ext cx="1695374" cy="1560837"/>
              <a:chOff x="734799" y="2782450"/>
              <a:chExt cx="1571100" cy="1577400"/>
            </a:xfrm>
          </p:grpSpPr>
          <p:cxnSp>
            <p:nvCxnSpPr>
              <p:cNvPr id="9545" name="Google Shape;9545;p8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546" name="Google Shape;9546;p8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547" name="Google Shape;9547;p80"/>
            <p:cNvGrpSpPr/>
            <p:nvPr/>
          </p:nvGrpSpPr>
          <p:grpSpPr>
            <a:xfrm>
              <a:off x="2272795" y="2882501"/>
              <a:ext cx="103104" cy="1426186"/>
              <a:chOff x="5206863" y="3100904"/>
              <a:chExt cx="122758" cy="1698043"/>
            </a:xfrm>
          </p:grpSpPr>
          <p:sp>
            <p:nvSpPr>
              <p:cNvPr id="9548" name="Google Shape;9548;p8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80"/>
            <p:cNvGrpSpPr/>
            <p:nvPr/>
          </p:nvGrpSpPr>
          <p:grpSpPr>
            <a:xfrm>
              <a:off x="1542694" y="2882501"/>
              <a:ext cx="103104" cy="1426186"/>
              <a:chOff x="6006138" y="3143629"/>
              <a:chExt cx="122758" cy="1698043"/>
            </a:xfrm>
          </p:grpSpPr>
          <p:sp>
            <p:nvSpPr>
              <p:cNvPr id="9556" name="Google Shape;9556;p8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3" name="Google Shape;9563;p80"/>
          <p:cNvGrpSpPr/>
          <p:nvPr/>
        </p:nvGrpSpPr>
        <p:grpSpPr>
          <a:xfrm>
            <a:off x="5936000" y="2405887"/>
            <a:ext cx="1248543" cy="1025319"/>
            <a:chOff x="5183758" y="1210600"/>
            <a:chExt cx="3605380" cy="2960783"/>
          </a:xfrm>
        </p:grpSpPr>
        <p:sp>
          <p:nvSpPr>
            <p:cNvPr id="9564" name="Google Shape;9564;p8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8" name="Google Shape;9568;p8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569" name="Google Shape;9569;p8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570" name="Google Shape;9570;p8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571" name="Google Shape;9571;p8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572" name="Google Shape;9572;p8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80"/>
          <p:cNvGrpSpPr/>
          <p:nvPr/>
        </p:nvGrpSpPr>
        <p:grpSpPr>
          <a:xfrm>
            <a:off x="5793062" y="3544204"/>
            <a:ext cx="2664831" cy="843440"/>
            <a:chOff x="5916567" y="1099697"/>
            <a:chExt cx="2556683" cy="809211"/>
          </a:xfrm>
        </p:grpSpPr>
        <p:sp>
          <p:nvSpPr>
            <p:cNvPr id="9574" name="Google Shape;9574;p8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80"/>
          <p:cNvGrpSpPr/>
          <p:nvPr/>
        </p:nvGrpSpPr>
        <p:grpSpPr>
          <a:xfrm>
            <a:off x="5900602" y="1193063"/>
            <a:ext cx="1299851" cy="1023338"/>
            <a:chOff x="5900602" y="1193063"/>
            <a:chExt cx="1299851" cy="1023338"/>
          </a:xfrm>
        </p:grpSpPr>
        <p:grpSp>
          <p:nvGrpSpPr>
            <p:cNvPr id="9583" name="Google Shape;9583;p80"/>
            <p:cNvGrpSpPr/>
            <p:nvPr/>
          </p:nvGrpSpPr>
          <p:grpSpPr>
            <a:xfrm>
              <a:off x="6743564" y="1193063"/>
              <a:ext cx="456889" cy="700379"/>
              <a:chOff x="6743564" y="1193063"/>
              <a:chExt cx="456889" cy="700379"/>
            </a:xfrm>
          </p:grpSpPr>
          <p:grpSp>
            <p:nvGrpSpPr>
              <p:cNvPr id="9584" name="Google Shape;9584;p80"/>
              <p:cNvGrpSpPr/>
              <p:nvPr/>
            </p:nvGrpSpPr>
            <p:grpSpPr>
              <a:xfrm>
                <a:off x="6743564" y="1690731"/>
                <a:ext cx="214402" cy="202710"/>
                <a:chOff x="6743564" y="1690731"/>
                <a:chExt cx="214402" cy="202710"/>
              </a:xfrm>
            </p:grpSpPr>
            <p:sp>
              <p:nvSpPr>
                <p:cNvPr id="9585" name="Google Shape;9585;p8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80"/>
              <p:cNvGrpSpPr/>
              <p:nvPr/>
            </p:nvGrpSpPr>
            <p:grpSpPr>
              <a:xfrm>
                <a:off x="6915505" y="1193063"/>
                <a:ext cx="284947" cy="589637"/>
                <a:chOff x="6915505" y="1193063"/>
                <a:chExt cx="284947" cy="589637"/>
              </a:xfrm>
            </p:grpSpPr>
            <p:sp>
              <p:nvSpPr>
                <p:cNvPr id="9588" name="Google Shape;9588;p8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89" name="Google Shape;9589;p8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90" name="Google Shape;9590;p80"/>
            <p:cNvGrpSpPr/>
            <p:nvPr/>
          </p:nvGrpSpPr>
          <p:grpSpPr>
            <a:xfrm>
              <a:off x="6520337" y="1193063"/>
              <a:ext cx="341815" cy="801589"/>
              <a:chOff x="6520337" y="1193063"/>
              <a:chExt cx="341815" cy="801589"/>
            </a:xfrm>
          </p:grpSpPr>
          <p:grpSp>
            <p:nvGrpSpPr>
              <p:cNvPr id="9591" name="Google Shape;9591;p80"/>
              <p:cNvGrpSpPr/>
              <p:nvPr/>
            </p:nvGrpSpPr>
            <p:grpSpPr>
              <a:xfrm>
                <a:off x="6520337" y="1589527"/>
                <a:ext cx="213950" cy="405125"/>
                <a:chOff x="6520337" y="1589527"/>
                <a:chExt cx="213950" cy="405125"/>
              </a:xfrm>
            </p:grpSpPr>
            <p:sp>
              <p:nvSpPr>
                <p:cNvPr id="9592" name="Google Shape;9592;p8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80"/>
              <p:cNvGrpSpPr/>
              <p:nvPr/>
            </p:nvGrpSpPr>
            <p:grpSpPr>
              <a:xfrm>
                <a:off x="6577204" y="1193063"/>
                <a:ext cx="284947" cy="453562"/>
                <a:chOff x="6577204" y="1193063"/>
                <a:chExt cx="284947" cy="453562"/>
              </a:xfrm>
            </p:grpSpPr>
            <p:sp>
              <p:nvSpPr>
                <p:cNvPr id="9595" name="Google Shape;9595;p8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96" name="Google Shape;9596;p8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97" name="Google Shape;9597;p80"/>
            <p:cNvGrpSpPr/>
            <p:nvPr/>
          </p:nvGrpSpPr>
          <p:grpSpPr>
            <a:xfrm>
              <a:off x="6238903" y="1193063"/>
              <a:ext cx="300475" cy="901782"/>
              <a:chOff x="6238903" y="1193063"/>
              <a:chExt cx="300475" cy="901782"/>
            </a:xfrm>
          </p:grpSpPr>
          <p:grpSp>
            <p:nvGrpSpPr>
              <p:cNvPr id="9598" name="Google Shape;9598;p80"/>
              <p:cNvGrpSpPr/>
              <p:nvPr/>
            </p:nvGrpSpPr>
            <p:grpSpPr>
              <a:xfrm>
                <a:off x="6290865" y="1489315"/>
                <a:ext cx="248514" cy="605530"/>
                <a:chOff x="6290865" y="1489315"/>
                <a:chExt cx="248514" cy="605530"/>
              </a:xfrm>
            </p:grpSpPr>
            <p:sp>
              <p:nvSpPr>
                <p:cNvPr id="9599" name="Google Shape;9599;p8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80"/>
              <p:cNvGrpSpPr/>
              <p:nvPr/>
            </p:nvGrpSpPr>
            <p:grpSpPr>
              <a:xfrm>
                <a:off x="6238903" y="1193063"/>
                <a:ext cx="284947" cy="327512"/>
                <a:chOff x="6238903" y="1193063"/>
                <a:chExt cx="284947" cy="327512"/>
              </a:xfrm>
            </p:grpSpPr>
            <p:sp>
              <p:nvSpPr>
                <p:cNvPr id="9602" name="Google Shape;9602;p8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03" name="Google Shape;9603;p8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604" name="Google Shape;9604;p80"/>
            <p:cNvGrpSpPr/>
            <p:nvPr/>
          </p:nvGrpSpPr>
          <p:grpSpPr>
            <a:xfrm>
              <a:off x="5900602" y="1193063"/>
              <a:ext cx="444345" cy="1023338"/>
              <a:chOff x="5900602" y="1193063"/>
              <a:chExt cx="444345" cy="1023338"/>
            </a:xfrm>
          </p:grpSpPr>
          <p:grpSp>
            <p:nvGrpSpPr>
              <p:cNvPr id="9605" name="Google Shape;9605;p80"/>
              <p:cNvGrpSpPr/>
              <p:nvPr/>
            </p:nvGrpSpPr>
            <p:grpSpPr>
              <a:xfrm>
                <a:off x="6046501" y="1367785"/>
                <a:ext cx="298446" cy="848616"/>
                <a:chOff x="6046501" y="1367785"/>
                <a:chExt cx="298446" cy="848616"/>
              </a:xfrm>
            </p:grpSpPr>
            <p:sp>
              <p:nvSpPr>
                <p:cNvPr id="9606" name="Google Shape;9606;p8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80"/>
              <p:cNvGrpSpPr/>
              <p:nvPr/>
            </p:nvGrpSpPr>
            <p:grpSpPr>
              <a:xfrm>
                <a:off x="5900602" y="1193063"/>
                <a:ext cx="284947" cy="182312"/>
                <a:chOff x="5900602" y="1193063"/>
                <a:chExt cx="284947" cy="182312"/>
              </a:xfrm>
            </p:grpSpPr>
            <p:sp>
              <p:nvSpPr>
                <p:cNvPr id="9609" name="Google Shape;9609;p8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0" name="Google Shape;9610;p8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611" name="Google Shape;9611;p80"/>
          <p:cNvGrpSpPr/>
          <p:nvPr/>
        </p:nvGrpSpPr>
        <p:grpSpPr>
          <a:xfrm>
            <a:off x="7238484" y="1193208"/>
            <a:ext cx="1219413" cy="1051365"/>
            <a:chOff x="7287122" y="1165658"/>
            <a:chExt cx="1219413" cy="1051365"/>
          </a:xfrm>
        </p:grpSpPr>
        <p:grpSp>
          <p:nvGrpSpPr>
            <p:cNvPr id="9612" name="Google Shape;9612;p80"/>
            <p:cNvGrpSpPr/>
            <p:nvPr/>
          </p:nvGrpSpPr>
          <p:grpSpPr>
            <a:xfrm>
              <a:off x="7287122" y="1969723"/>
              <a:ext cx="1219413" cy="247300"/>
              <a:chOff x="7287122" y="1969723"/>
              <a:chExt cx="1219413" cy="247300"/>
            </a:xfrm>
          </p:grpSpPr>
          <p:sp>
            <p:nvSpPr>
              <p:cNvPr id="9613" name="Google Shape;9613;p8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4" name="Google Shape;9614;p80"/>
              <p:cNvGrpSpPr/>
              <p:nvPr/>
            </p:nvGrpSpPr>
            <p:grpSpPr>
              <a:xfrm>
                <a:off x="7287122" y="2063892"/>
                <a:ext cx="1151753" cy="73428"/>
                <a:chOff x="7287122" y="2063892"/>
                <a:chExt cx="1151753" cy="73428"/>
              </a:xfrm>
            </p:grpSpPr>
            <p:sp>
              <p:nvSpPr>
                <p:cNvPr id="9615" name="Google Shape;9615;p8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6" name="Google Shape;9616;p8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617" name="Google Shape;9617;p80"/>
            <p:cNvGrpSpPr/>
            <p:nvPr/>
          </p:nvGrpSpPr>
          <p:grpSpPr>
            <a:xfrm>
              <a:off x="7287122" y="1712201"/>
              <a:ext cx="1219403" cy="246767"/>
              <a:chOff x="7287122" y="1712201"/>
              <a:chExt cx="1219403" cy="246767"/>
            </a:xfrm>
          </p:grpSpPr>
          <p:sp>
            <p:nvSpPr>
              <p:cNvPr id="9618" name="Google Shape;9618;p8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9" name="Google Shape;9619;p80"/>
              <p:cNvGrpSpPr/>
              <p:nvPr/>
            </p:nvGrpSpPr>
            <p:grpSpPr>
              <a:xfrm>
                <a:off x="7287122" y="1842861"/>
                <a:ext cx="1005303" cy="73419"/>
                <a:chOff x="7287122" y="1842861"/>
                <a:chExt cx="1005303" cy="73419"/>
              </a:xfrm>
            </p:grpSpPr>
            <p:sp>
              <p:nvSpPr>
                <p:cNvPr id="9620" name="Google Shape;9620;p8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21" name="Google Shape;9621;p8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622" name="Google Shape;9622;p80"/>
            <p:cNvGrpSpPr/>
            <p:nvPr/>
          </p:nvGrpSpPr>
          <p:grpSpPr>
            <a:xfrm>
              <a:off x="7287122" y="1447520"/>
              <a:ext cx="1219403" cy="286667"/>
              <a:chOff x="7287122" y="1447520"/>
              <a:chExt cx="1219403" cy="286667"/>
            </a:xfrm>
          </p:grpSpPr>
          <p:sp>
            <p:nvSpPr>
              <p:cNvPr id="9623" name="Google Shape;9623;p8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4" name="Google Shape;9624;p80"/>
              <p:cNvGrpSpPr/>
              <p:nvPr/>
            </p:nvGrpSpPr>
            <p:grpSpPr>
              <a:xfrm>
                <a:off x="7287122" y="1581977"/>
                <a:ext cx="852803" cy="73428"/>
                <a:chOff x="7287122" y="1581977"/>
                <a:chExt cx="852803" cy="73428"/>
              </a:xfrm>
            </p:grpSpPr>
            <p:sp>
              <p:nvSpPr>
                <p:cNvPr id="9625" name="Google Shape;9625;p8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26" name="Google Shape;9626;p8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627" name="Google Shape;9627;p80"/>
            <p:cNvGrpSpPr/>
            <p:nvPr/>
          </p:nvGrpSpPr>
          <p:grpSpPr>
            <a:xfrm>
              <a:off x="7287122" y="1165658"/>
              <a:ext cx="1219403" cy="344253"/>
              <a:chOff x="7287122" y="1165658"/>
              <a:chExt cx="1219403" cy="344253"/>
            </a:xfrm>
          </p:grpSpPr>
          <p:sp>
            <p:nvSpPr>
              <p:cNvPr id="9628" name="Google Shape;9628;p8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9" name="Google Shape;9629;p80"/>
              <p:cNvGrpSpPr/>
              <p:nvPr/>
            </p:nvGrpSpPr>
            <p:grpSpPr>
              <a:xfrm>
                <a:off x="7287122" y="1341025"/>
                <a:ext cx="695703" cy="73419"/>
                <a:chOff x="7287122" y="1341025"/>
                <a:chExt cx="695703" cy="73419"/>
              </a:xfrm>
            </p:grpSpPr>
            <p:sp>
              <p:nvSpPr>
                <p:cNvPr id="9630" name="Google Shape;9630;p8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1" name="Google Shape;9631;p8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35" name="Shape 9635"/>
        <p:cNvGrpSpPr/>
        <p:nvPr/>
      </p:nvGrpSpPr>
      <p:grpSpPr>
        <a:xfrm>
          <a:off x="0" y="0"/>
          <a:ext cx="0" cy="0"/>
          <a:chOff x="0" y="0"/>
          <a:chExt cx="0" cy="0"/>
        </a:xfrm>
      </p:grpSpPr>
      <p:sp>
        <p:nvSpPr>
          <p:cNvPr id="9636" name="Google Shape;9636;p8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637" name="Google Shape;9637;p81"/>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638" name="Google Shape;9638;p81"/>
          <p:cNvGrpSpPr/>
          <p:nvPr/>
        </p:nvGrpSpPr>
        <p:grpSpPr>
          <a:xfrm>
            <a:off x="866243" y="2291587"/>
            <a:ext cx="415546" cy="355053"/>
            <a:chOff x="866243" y="2291587"/>
            <a:chExt cx="415546" cy="355053"/>
          </a:xfrm>
        </p:grpSpPr>
        <p:sp>
          <p:nvSpPr>
            <p:cNvPr id="9639" name="Google Shape;9639;p8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4" name="Google Shape;9644;p81"/>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5" name="Google Shape;9645;p81"/>
          <p:cNvGrpSpPr/>
          <p:nvPr/>
        </p:nvGrpSpPr>
        <p:grpSpPr>
          <a:xfrm>
            <a:off x="1958520" y="2302574"/>
            <a:ext cx="359213" cy="327807"/>
            <a:chOff x="1958520" y="2302574"/>
            <a:chExt cx="359213" cy="327807"/>
          </a:xfrm>
        </p:grpSpPr>
        <p:sp>
          <p:nvSpPr>
            <p:cNvPr id="9646" name="Google Shape;9646;p8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81"/>
          <p:cNvGrpSpPr/>
          <p:nvPr/>
        </p:nvGrpSpPr>
        <p:grpSpPr>
          <a:xfrm>
            <a:off x="2579882" y="2287427"/>
            <a:ext cx="207582" cy="359594"/>
            <a:chOff x="2656082" y="2287427"/>
            <a:chExt cx="207582" cy="359594"/>
          </a:xfrm>
        </p:grpSpPr>
        <p:sp>
          <p:nvSpPr>
            <p:cNvPr id="9650" name="Google Shape;9650;p8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81"/>
          <p:cNvGrpSpPr/>
          <p:nvPr/>
        </p:nvGrpSpPr>
        <p:grpSpPr>
          <a:xfrm>
            <a:off x="3049653" y="2321468"/>
            <a:ext cx="362991" cy="290018"/>
            <a:chOff x="3049653" y="2321468"/>
            <a:chExt cx="362991" cy="290018"/>
          </a:xfrm>
        </p:grpSpPr>
        <p:sp>
          <p:nvSpPr>
            <p:cNvPr id="9655" name="Google Shape;9655;p8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81"/>
          <p:cNvGrpSpPr/>
          <p:nvPr/>
        </p:nvGrpSpPr>
        <p:grpSpPr>
          <a:xfrm>
            <a:off x="3564243" y="2289904"/>
            <a:ext cx="422342" cy="355243"/>
            <a:chOff x="3564243" y="2289904"/>
            <a:chExt cx="422342" cy="355243"/>
          </a:xfrm>
        </p:grpSpPr>
        <p:sp>
          <p:nvSpPr>
            <p:cNvPr id="9660" name="Google Shape;9660;p8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5" name="Google Shape;9665;p81"/>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6" name="Google Shape;9666;p81"/>
          <p:cNvGrpSpPr/>
          <p:nvPr/>
        </p:nvGrpSpPr>
        <p:grpSpPr>
          <a:xfrm>
            <a:off x="4687894" y="2289713"/>
            <a:ext cx="359594" cy="353909"/>
            <a:chOff x="4687894" y="2289713"/>
            <a:chExt cx="359594" cy="353909"/>
          </a:xfrm>
        </p:grpSpPr>
        <p:sp>
          <p:nvSpPr>
            <p:cNvPr id="9667" name="Google Shape;9667;p8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0" name="Google Shape;9670;p81"/>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1" name="Google Shape;9671;p81"/>
          <p:cNvGrpSpPr/>
          <p:nvPr/>
        </p:nvGrpSpPr>
        <p:grpSpPr>
          <a:xfrm>
            <a:off x="6372624" y="2308227"/>
            <a:ext cx="263567" cy="317614"/>
            <a:chOff x="6421399" y="2308227"/>
            <a:chExt cx="263567" cy="317614"/>
          </a:xfrm>
        </p:grpSpPr>
        <p:sp>
          <p:nvSpPr>
            <p:cNvPr id="9672" name="Google Shape;9672;p8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81"/>
          <p:cNvGrpSpPr/>
          <p:nvPr/>
        </p:nvGrpSpPr>
        <p:grpSpPr>
          <a:xfrm>
            <a:off x="6870193" y="2295620"/>
            <a:ext cx="360356" cy="343462"/>
            <a:chOff x="6870193" y="2295620"/>
            <a:chExt cx="360356" cy="343462"/>
          </a:xfrm>
        </p:grpSpPr>
        <p:sp>
          <p:nvSpPr>
            <p:cNvPr id="9677" name="Google Shape;9677;p8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81"/>
          <p:cNvGrpSpPr/>
          <p:nvPr/>
        </p:nvGrpSpPr>
        <p:grpSpPr>
          <a:xfrm>
            <a:off x="7441465" y="2302860"/>
            <a:ext cx="342192" cy="327140"/>
            <a:chOff x="7441465" y="2302860"/>
            <a:chExt cx="342192" cy="327140"/>
          </a:xfrm>
        </p:grpSpPr>
        <p:sp>
          <p:nvSpPr>
            <p:cNvPr id="9680" name="Google Shape;9680;p8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81"/>
          <p:cNvGrpSpPr/>
          <p:nvPr/>
        </p:nvGrpSpPr>
        <p:grpSpPr>
          <a:xfrm>
            <a:off x="7989683" y="2350207"/>
            <a:ext cx="332761" cy="234066"/>
            <a:chOff x="7989683" y="2350207"/>
            <a:chExt cx="332761" cy="234066"/>
          </a:xfrm>
        </p:grpSpPr>
        <p:sp>
          <p:nvSpPr>
            <p:cNvPr id="9683" name="Google Shape;9683;p8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81"/>
          <p:cNvGrpSpPr/>
          <p:nvPr/>
        </p:nvGrpSpPr>
        <p:grpSpPr>
          <a:xfrm>
            <a:off x="5823294" y="2309751"/>
            <a:ext cx="315327" cy="314978"/>
            <a:chOff x="5823294" y="2309751"/>
            <a:chExt cx="315327" cy="314978"/>
          </a:xfrm>
        </p:grpSpPr>
        <p:sp>
          <p:nvSpPr>
            <p:cNvPr id="9690" name="Google Shape;9690;p8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81"/>
          <p:cNvGrpSpPr/>
          <p:nvPr/>
        </p:nvGrpSpPr>
        <p:grpSpPr>
          <a:xfrm>
            <a:off x="2497275" y="2744159"/>
            <a:ext cx="370930" cy="370549"/>
            <a:chOff x="2497275" y="2744159"/>
            <a:chExt cx="370930" cy="370549"/>
          </a:xfrm>
        </p:grpSpPr>
        <p:sp>
          <p:nvSpPr>
            <p:cNvPr id="9708" name="Google Shape;9708;p8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81"/>
          <p:cNvGrpSpPr/>
          <p:nvPr/>
        </p:nvGrpSpPr>
        <p:grpSpPr>
          <a:xfrm>
            <a:off x="860940" y="2746477"/>
            <a:ext cx="371883" cy="365691"/>
            <a:chOff x="860940" y="2746477"/>
            <a:chExt cx="371883" cy="365691"/>
          </a:xfrm>
        </p:grpSpPr>
        <p:sp>
          <p:nvSpPr>
            <p:cNvPr id="9715" name="Google Shape;9715;p8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81"/>
          <p:cNvGrpSpPr/>
          <p:nvPr/>
        </p:nvGrpSpPr>
        <p:grpSpPr>
          <a:xfrm>
            <a:off x="1493849" y="2775533"/>
            <a:ext cx="283985" cy="341080"/>
            <a:chOff x="1493849" y="2775533"/>
            <a:chExt cx="283985" cy="341080"/>
          </a:xfrm>
        </p:grpSpPr>
        <p:sp>
          <p:nvSpPr>
            <p:cNvPr id="9721" name="Google Shape;9721;p8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81"/>
          <p:cNvGrpSpPr/>
          <p:nvPr/>
        </p:nvGrpSpPr>
        <p:grpSpPr>
          <a:xfrm>
            <a:off x="1952836" y="2774422"/>
            <a:ext cx="372835" cy="342573"/>
            <a:chOff x="1952836" y="2774422"/>
            <a:chExt cx="372835" cy="342573"/>
          </a:xfrm>
        </p:grpSpPr>
        <p:sp>
          <p:nvSpPr>
            <p:cNvPr id="9724" name="Google Shape;9724;p8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7" name="Google Shape;9727;p81"/>
          <p:cNvGrpSpPr/>
          <p:nvPr/>
        </p:nvGrpSpPr>
        <p:grpSpPr>
          <a:xfrm>
            <a:off x="3079916" y="2744477"/>
            <a:ext cx="332729" cy="372518"/>
            <a:chOff x="3079916" y="2744477"/>
            <a:chExt cx="332729" cy="372518"/>
          </a:xfrm>
        </p:grpSpPr>
        <p:sp>
          <p:nvSpPr>
            <p:cNvPr id="9728" name="Google Shape;9728;p8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81"/>
          <p:cNvGrpSpPr/>
          <p:nvPr/>
        </p:nvGrpSpPr>
        <p:grpSpPr>
          <a:xfrm>
            <a:off x="3620576" y="2745525"/>
            <a:ext cx="336889" cy="355592"/>
            <a:chOff x="3620576" y="2745525"/>
            <a:chExt cx="336889" cy="355592"/>
          </a:xfrm>
        </p:grpSpPr>
        <p:sp>
          <p:nvSpPr>
            <p:cNvPr id="9732" name="Google Shape;9732;p8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81"/>
          <p:cNvGrpSpPr/>
          <p:nvPr/>
        </p:nvGrpSpPr>
        <p:grpSpPr>
          <a:xfrm>
            <a:off x="4126815" y="2760704"/>
            <a:ext cx="380393" cy="363118"/>
            <a:chOff x="4126815" y="2760704"/>
            <a:chExt cx="380393" cy="363118"/>
          </a:xfrm>
        </p:grpSpPr>
        <p:sp>
          <p:nvSpPr>
            <p:cNvPr id="9735" name="Google Shape;9735;p8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81"/>
          <p:cNvGrpSpPr/>
          <p:nvPr/>
        </p:nvGrpSpPr>
        <p:grpSpPr>
          <a:xfrm>
            <a:off x="4675986" y="2745684"/>
            <a:ext cx="381346" cy="368644"/>
            <a:chOff x="4675986" y="2745684"/>
            <a:chExt cx="381346" cy="368644"/>
          </a:xfrm>
        </p:grpSpPr>
        <p:sp>
          <p:nvSpPr>
            <p:cNvPr id="9740" name="Google Shape;9740;p8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81"/>
          <p:cNvGrpSpPr/>
          <p:nvPr/>
        </p:nvGrpSpPr>
        <p:grpSpPr>
          <a:xfrm>
            <a:off x="5220616" y="2791061"/>
            <a:ext cx="373185" cy="302466"/>
            <a:chOff x="5220616" y="2791061"/>
            <a:chExt cx="373185" cy="302466"/>
          </a:xfrm>
        </p:grpSpPr>
        <p:sp>
          <p:nvSpPr>
            <p:cNvPr id="9743" name="Google Shape;9743;p8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81"/>
          <p:cNvGrpSpPr/>
          <p:nvPr/>
        </p:nvGrpSpPr>
        <p:grpSpPr>
          <a:xfrm>
            <a:off x="5788661" y="2772517"/>
            <a:ext cx="284366" cy="344097"/>
            <a:chOff x="5864861" y="2772517"/>
            <a:chExt cx="284366" cy="344097"/>
          </a:xfrm>
        </p:grpSpPr>
        <p:sp>
          <p:nvSpPr>
            <p:cNvPr id="9762" name="Google Shape;9762;p8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8" name="Google Shape;9768;p81"/>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9" name="Google Shape;9769;p81"/>
          <p:cNvGrpSpPr/>
          <p:nvPr/>
        </p:nvGrpSpPr>
        <p:grpSpPr>
          <a:xfrm>
            <a:off x="6974158" y="2789537"/>
            <a:ext cx="255247" cy="327458"/>
            <a:chOff x="6974158" y="2789537"/>
            <a:chExt cx="255247" cy="327458"/>
          </a:xfrm>
        </p:grpSpPr>
        <p:sp>
          <p:nvSpPr>
            <p:cNvPr id="9770" name="Google Shape;9770;p8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81"/>
          <p:cNvGrpSpPr/>
          <p:nvPr/>
        </p:nvGrpSpPr>
        <p:grpSpPr>
          <a:xfrm>
            <a:off x="7530697" y="2790299"/>
            <a:ext cx="244291" cy="326314"/>
            <a:chOff x="7530697" y="2790299"/>
            <a:chExt cx="244291" cy="326314"/>
          </a:xfrm>
        </p:grpSpPr>
        <p:sp>
          <p:nvSpPr>
            <p:cNvPr id="9777" name="Google Shape;9777;p8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81"/>
          <p:cNvGrpSpPr/>
          <p:nvPr/>
        </p:nvGrpSpPr>
        <p:grpSpPr>
          <a:xfrm>
            <a:off x="7988191" y="2832248"/>
            <a:ext cx="332348" cy="283985"/>
            <a:chOff x="7988191" y="2832248"/>
            <a:chExt cx="332348" cy="283985"/>
          </a:xfrm>
        </p:grpSpPr>
        <p:sp>
          <p:nvSpPr>
            <p:cNvPr id="9784" name="Google Shape;9784;p8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7" name="Google Shape;9787;p81"/>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8" name="Google Shape;9788;p81"/>
          <p:cNvGrpSpPr/>
          <p:nvPr/>
        </p:nvGrpSpPr>
        <p:grpSpPr>
          <a:xfrm>
            <a:off x="3588440" y="3258368"/>
            <a:ext cx="364484" cy="262423"/>
            <a:chOff x="3588440" y="3258368"/>
            <a:chExt cx="364484" cy="262423"/>
          </a:xfrm>
        </p:grpSpPr>
        <p:sp>
          <p:nvSpPr>
            <p:cNvPr id="9789" name="Google Shape;9789;p8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5" name="Google Shape;9795;p81"/>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6" name="Google Shape;9796;p81"/>
          <p:cNvGrpSpPr/>
          <p:nvPr/>
        </p:nvGrpSpPr>
        <p:grpSpPr>
          <a:xfrm>
            <a:off x="5765817" y="3227724"/>
            <a:ext cx="364865" cy="324822"/>
            <a:chOff x="5765817" y="3227724"/>
            <a:chExt cx="364865" cy="324822"/>
          </a:xfrm>
        </p:grpSpPr>
        <p:sp>
          <p:nvSpPr>
            <p:cNvPr id="9797" name="Google Shape;9797;p8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81"/>
          <p:cNvGrpSpPr/>
          <p:nvPr/>
        </p:nvGrpSpPr>
        <p:grpSpPr>
          <a:xfrm>
            <a:off x="6228583" y="3237664"/>
            <a:ext cx="446539" cy="303895"/>
            <a:chOff x="6228583" y="3237664"/>
            <a:chExt cx="446539" cy="303895"/>
          </a:xfrm>
        </p:grpSpPr>
        <p:sp>
          <p:nvSpPr>
            <p:cNvPr id="9801" name="Google Shape;9801;p8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81"/>
          <p:cNvGrpSpPr/>
          <p:nvPr/>
        </p:nvGrpSpPr>
        <p:grpSpPr>
          <a:xfrm>
            <a:off x="865862" y="3207306"/>
            <a:ext cx="364484" cy="364897"/>
            <a:chOff x="865862" y="3207306"/>
            <a:chExt cx="364484" cy="364897"/>
          </a:xfrm>
        </p:grpSpPr>
        <p:sp>
          <p:nvSpPr>
            <p:cNvPr id="9819" name="Google Shape;9819;p8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81"/>
          <p:cNvGrpSpPr/>
          <p:nvPr/>
        </p:nvGrpSpPr>
        <p:grpSpPr>
          <a:xfrm>
            <a:off x="1404617" y="3226962"/>
            <a:ext cx="370168" cy="325965"/>
            <a:chOff x="1404617" y="3226962"/>
            <a:chExt cx="370168" cy="325965"/>
          </a:xfrm>
        </p:grpSpPr>
        <p:sp>
          <p:nvSpPr>
            <p:cNvPr id="9834" name="Google Shape;9834;p8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81"/>
          <p:cNvGrpSpPr/>
          <p:nvPr/>
        </p:nvGrpSpPr>
        <p:grpSpPr>
          <a:xfrm>
            <a:off x="1953403" y="3216094"/>
            <a:ext cx="366389" cy="354481"/>
            <a:chOff x="1954741" y="3212419"/>
            <a:chExt cx="366389" cy="354481"/>
          </a:xfrm>
        </p:grpSpPr>
        <p:sp>
          <p:nvSpPr>
            <p:cNvPr id="9844" name="Google Shape;9844;p8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81"/>
          <p:cNvGrpSpPr/>
          <p:nvPr/>
        </p:nvGrpSpPr>
        <p:grpSpPr>
          <a:xfrm>
            <a:off x="3043239" y="3215626"/>
            <a:ext cx="366008" cy="348670"/>
            <a:chOff x="3043239" y="3215626"/>
            <a:chExt cx="366008" cy="348670"/>
          </a:xfrm>
        </p:grpSpPr>
        <p:sp>
          <p:nvSpPr>
            <p:cNvPr id="9852" name="Google Shape;9852;p8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81"/>
          <p:cNvGrpSpPr/>
          <p:nvPr/>
        </p:nvGrpSpPr>
        <p:grpSpPr>
          <a:xfrm>
            <a:off x="4218333" y="3184982"/>
            <a:ext cx="209107" cy="383442"/>
            <a:chOff x="4218333" y="3184982"/>
            <a:chExt cx="209107" cy="383442"/>
          </a:xfrm>
        </p:grpSpPr>
        <p:sp>
          <p:nvSpPr>
            <p:cNvPr id="9855" name="Google Shape;9855;p8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7" name="Google Shape;9857;p81"/>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8" name="Google Shape;9858;p81"/>
          <p:cNvGrpSpPr/>
          <p:nvPr/>
        </p:nvGrpSpPr>
        <p:grpSpPr>
          <a:xfrm>
            <a:off x="6896644" y="3216007"/>
            <a:ext cx="322917" cy="347876"/>
            <a:chOff x="6896644" y="3216007"/>
            <a:chExt cx="322917" cy="347876"/>
          </a:xfrm>
        </p:grpSpPr>
        <p:sp>
          <p:nvSpPr>
            <p:cNvPr id="9859" name="Google Shape;9859;p8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81"/>
          <p:cNvGrpSpPr/>
          <p:nvPr/>
        </p:nvGrpSpPr>
        <p:grpSpPr>
          <a:xfrm>
            <a:off x="7429366" y="3223183"/>
            <a:ext cx="334634" cy="333904"/>
            <a:chOff x="7429366" y="3223183"/>
            <a:chExt cx="334634" cy="333904"/>
          </a:xfrm>
        </p:grpSpPr>
        <p:sp>
          <p:nvSpPr>
            <p:cNvPr id="9867" name="Google Shape;9867;p8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9" name="Google Shape;9869;p81"/>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0" name="Google Shape;9870;p81"/>
          <p:cNvGrpSpPr/>
          <p:nvPr/>
        </p:nvGrpSpPr>
        <p:grpSpPr>
          <a:xfrm>
            <a:off x="5216456" y="3725484"/>
            <a:ext cx="356196" cy="265631"/>
            <a:chOff x="5216456" y="3725484"/>
            <a:chExt cx="356196" cy="265631"/>
          </a:xfrm>
        </p:grpSpPr>
        <p:sp>
          <p:nvSpPr>
            <p:cNvPr id="9871" name="Google Shape;9871;p8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81"/>
          <p:cNvGrpSpPr/>
          <p:nvPr/>
        </p:nvGrpSpPr>
        <p:grpSpPr>
          <a:xfrm>
            <a:off x="6849393" y="3733994"/>
            <a:ext cx="355053" cy="248038"/>
            <a:chOff x="6849393" y="3733994"/>
            <a:chExt cx="355053" cy="248038"/>
          </a:xfrm>
        </p:grpSpPr>
        <p:sp>
          <p:nvSpPr>
            <p:cNvPr id="9874" name="Google Shape;9874;p8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9" name="Google Shape;9879;p81"/>
          <p:cNvGrpSpPr/>
          <p:nvPr/>
        </p:nvGrpSpPr>
        <p:grpSpPr>
          <a:xfrm>
            <a:off x="7918997" y="3714687"/>
            <a:ext cx="392111" cy="280206"/>
            <a:chOff x="7918997" y="3714687"/>
            <a:chExt cx="392111" cy="280206"/>
          </a:xfrm>
        </p:grpSpPr>
        <p:sp>
          <p:nvSpPr>
            <p:cNvPr id="9880" name="Google Shape;9880;p8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5" name="Google Shape;9885;p81"/>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6" name="Google Shape;9886;p81"/>
          <p:cNvGrpSpPr/>
          <p:nvPr/>
        </p:nvGrpSpPr>
        <p:grpSpPr>
          <a:xfrm>
            <a:off x="1408777" y="3680964"/>
            <a:ext cx="357720" cy="355148"/>
            <a:chOff x="1408777" y="3680964"/>
            <a:chExt cx="357720" cy="355148"/>
          </a:xfrm>
        </p:grpSpPr>
        <p:sp>
          <p:nvSpPr>
            <p:cNvPr id="9887" name="Google Shape;9887;p8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81"/>
          <p:cNvGrpSpPr/>
          <p:nvPr/>
        </p:nvGrpSpPr>
        <p:grpSpPr>
          <a:xfrm>
            <a:off x="1952836" y="3680964"/>
            <a:ext cx="357720" cy="355148"/>
            <a:chOff x="1952836" y="3680964"/>
            <a:chExt cx="357720" cy="355148"/>
          </a:xfrm>
        </p:grpSpPr>
        <p:sp>
          <p:nvSpPr>
            <p:cNvPr id="9893" name="Google Shape;9893;p8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81"/>
          <p:cNvGrpSpPr/>
          <p:nvPr/>
        </p:nvGrpSpPr>
        <p:grpSpPr>
          <a:xfrm>
            <a:off x="2496894" y="3680964"/>
            <a:ext cx="357720" cy="355148"/>
            <a:chOff x="2496894" y="3680964"/>
            <a:chExt cx="357720" cy="355148"/>
          </a:xfrm>
        </p:grpSpPr>
        <p:sp>
          <p:nvSpPr>
            <p:cNvPr id="9899" name="Google Shape;9899;p8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81"/>
          <p:cNvGrpSpPr/>
          <p:nvPr/>
        </p:nvGrpSpPr>
        <p:grpSpPr>
          <a:xfrm>
            <a:off x="3040984" y="3681059"/>
            <a:ext cx="356164" cy="355815"/>
            <a:chOff x="3040984" y="3681059"/>
            <a:chExt cx="356164" cy="355815"/>
          </a:xfrm>
        </p:grpSpPr>
        <p:sp>
          <p:nvSpPr>
            <p:cNvPr id="9905" name="Google Shape;9905;p8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81"/>
          <p:cNvGrpSpPr/>
          <p:nvPr/>
        </p:nvGrpSpPr>
        <p:grpSpPr>
          <a:xfrm>
            <a:off x="3584280" y="3699191"/>
            <a:ext cx="358069" cy="317995"/>
            <a:chOff x="3584280" y="3699191"/>
            <a:chExt cx="358069" cy="317995"/>
          </a:xfrm>
        </p:grpSpPr>
        <p:sp>
          <p:nvSpPr>
            <p:cNvPr id="9909" name="Google Shape;9909;p8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81"/>
          <p:cNvGrpSpPr/>
          <p:nvPr/>
        </p:nvGrpSpPr>
        <p:grpSpPr>
          <a:xfrm>
            <a:off x="4129482" y="3681059"/>
            <a:ext cx="355402" cy="354291"/>
            <a:chOff x="4129482" y="3681059"/>
            <a:chExt cx="355402" cy="354291"/>
          </a:xfrm>
        </p:grpSpPr>
        <p:sp>
          <p:nvSpPr>
            <p:cNvPr id="9914" name="Google Shape;9914;p8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81"/>
          <p:cNvGrpSpPr/>
          <p:nvPr/>
        </p:nvGrpSpPr>
        <p:grpSpPr>
          <a:xfrm>
            <a:off x="4673540" y="3680297"/>
            <a:ext cx="355434" cy="355815"/>
            <a:chOff x="4673540" y="3680297"/>
            <a:chExt cx="355434" cy="355815"/>
          </a:xfrm>
        </p:grpSpPr>
        <p:sp>
          <p:nvSpPr>
            <p:cNvPr id="9919" name="Google Shape;9919;p8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81"/>
          <p:cNvGrpSpPr/>
          <p:nvPr/>
        </p:nvGrpSpPr>
        <p:grpSpPr>
          <a:xfrm>
            <a:off x="5779408" y="3699191"/>
            <a:ext cx="317645" cy="318757"/>
            <a:chOff x="5779408" y="3699191"/>
            <a:chExt cx="317645" cy="318757"/>
          </a:xfrm>
        </p:grpSpPr>
        <p:sp>
          <p:nvSpPr>
            <p:cNvPr id="9923" name="Google Shape;9923;p8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5" name="Google Shape;9925;p81"/>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6" name="Google Shape;9926;p81"/>
          <p:cNvGrpSpPr/>
          <p:nvPr/>
        </p:nvGrpSpPr>
        <p:grpSpPr>
          <a:xfrm>
            <a:off x="7390435" y="3680868"/>
            <a:ext cx="372073" cy="355243"/>
            <a:chOff x="7390435" y="3680868"/>
            <a:chExt cx="372073" cy="355243"/>
          </a:xfrm>
        </p:grpSpPr>
        <p:sp>
          <p:nvSpPr>
            <p:cNvPr id="9927" name="Google Shape;9927;p8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81"/>
          <p:cNvGrpSpPr/>
          <p:nvPr/>
        </p:nvGrpSpPr>
        <p:grpSpPr>
          <a:xfrm>
            <a:off x="1421638" y="4125629"/>
            <a:ext cx="374709" cy="374010"/>
            <a:chOff x="1421638" y="4125629"/>
            <a:chExt cx="374709" cy="374010"/>
          </a:xfrm>
        </p:grpSpPr>
        <p:sp>
          <p:nvSpPr>
            <p:cNvPr id="9934" name="Google Shape;9934;p8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81"/>
          <p:cNvGrpSpPr/>
          <p:nvPr/>
        </p:nvGrpSpPr>
        <p:grpSpPr>
          <a:xfrm>
            <a:off x="1973254" y="4156304"/>
            <a:ext cx="357720" cy="342192"/>
            <a:chOff x="1973254" y="4156304"/>
            <a:chExt cx="357720" cy="342192"/>
          </a:xfrm>
        </p:grpSpPr>
        <p:sp>
          <p:nvSpPr>
            <p:cNvPr id="9937" name="Google Shape;9937;p8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81"/>
          <p:cNvGrpSpPr/>
          <p:nvPr/>
        </p:nvGrpSpPr>
        <p:grpSpPr>
          <a:xfrm>
            <a:off x="2523759" y="4135505"/>
            <a:ext cx="341049" cy="340318"/>
            <a:chOff x="2523759" y="4135505"/>
            <a:chExt cx="341049" cy="340318"/>
          </a:xfrm>
        </p:grpSpPr>
        <p:sp>
          <p:nvSpPr>
            <p:cNvPr id="9944" name="Google Shape;9944;p8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81"/>
          <p:cNvGrpSpPr/>
          <p:nvPr/>
        </p:nvGrpSpPr>
        <p:grpSpPr>
          <a:xfrm>
            <a:off x="3040603" y="4130360"/>
            <a:ext cx="392079" cy="350353"/>
            <a:chOff x="3040603" y="4130360"/>
            <a:chExt cx="392079" cy="350353"/>
          </a:xfrm>
        </p:grpSpPr>
        <p:sp>
          <p:nvSpPr>
            <p:cNvPr id="9947" name="Google Shape;9947;p8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81"/>
          <p:cNvGrpSpPr/>
          <p:nvPr/>
        </p:nvGrpSpPr>
        <p:grpSpPr>
          <a:xfrm>
            <a:off x="3662144" y="4135505"/>
            <a:ext cx="232955" cy="340318"/>
            <a:chOff x="3662144" y="4135505"/>
            <a:chExt cx="232955" cy="340318"/>
          </a:xfrm>
        </p:grpSpPr>
        <p:sp>
          <p:nvSpPr>
            <p:cNvPr id="9958" name="Google Shape;9958;p8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81"/>
          <p:cNvGrpSpPr/>
          <p:nvPr/>
        </p:nvGrpSpPr>
        <p:grpSpPr>
          <a:xfrm>
            <a:off x="4149138" y="4121151"/>
            <a:ext cx="344065" cy="368644"/>
            <a:chOff x="4149138" y="4121151"/>
            <a:chExt cx="344065" cy="368644"/>
          </a:xfrm>
        </p:grpSpPr>
        <p:sp>
          <p:nvSpPr>
            <p:cNvPr id="9963" name="Google Shape;9963;p8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5" name="Google Shape;9975;p81"/>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6" name="Google Shape;9976;p81"/>
          <p:cNvGrpSpPr/>
          <p:nvPr/>
        </p:nvGrpSpPr>
        <p:grpSpPr>
          <a:xfrm>
            <a:off x="5206262" y="4174817"/>
            <a:ext cx="397763" cy="262804"/>
            <a:chOff x="5206262" y="4174817"/>
            <a:chExt cx="397763" cy="262804"/>
          </a:xfrm>
        </p:grpSpPr>
        <p:sp>
          <p:nvSpPr>
            <p:cNvPr id="9977" name="Google Shape;9977;p8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81"/>
          <p:cNvGrpSpPr/>
          <p:nvPr/>
        </p:nvGrpSpPr>
        <p:grpSpPr>
          <a:xfrm>
            <a:off x="5727616" y="4204699"/>
            <a:ext cx="440505" cy="290018"/>
            <a:chOff x="5727616" y="4204699"/>
            <a:chExt cx="440505" cy="290018"/>
          </a:xfrm>
        </p:grpSpPr>
        <p:sp>
          <p:nvSpPr>
            <p:cNvPr id="9985" name="Google Shape;9985;p8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81"/>
          <p:cNvGrpSpPr/>
          <p:nvPr/>
        </p:nvGrpSpPr>
        <p:grpSpPr>
          <a:xfrm>
            <a:off x="6410063" y="4135124"/>
            <a:ext cx="159950" cy="364516"/>
            <a:chOff x="6410063" y="4135124"/>
            <a:chExt cx="159950" cy="364516"/>
          </a:xfrm>
        </p:grpSpPr>
        <p:sp>
          <p:nvSpPr>
            <p:cNvPr id="9994" name="Google Shape;9994;p8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81"/>
          <p:cNvGrpSpPr/>
          <p:nvPr/>
        </p:nvGrpSpPr>
        <p:grpSpPr>
          <a:xfrm>
            <a:off x="6924652" y="4135505"/>
            <a:ext cx="214378" cy="364135"/>
            <a:chOff x="6924652" y="4135505"/>
            <a:chExt cx="214378" cy="364135"/>
          </a:xfrm>
        </p:grpSpPr>
        <p:sp>
          <p:nvSpPr>
            <p:cNvPr id="9999" name="Google Shape;9999;p8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81"/>
          <p:cNvGrpSpPr/>
          <p:nvPr/>
        </p:nvGrpSpPr>
        <p:grpSpPr>
          <a:xfrm>
            <a:off x="7384751" y="4147984"/>
            <a:ext cx="380012" cy="351274"/>
            <a:chOff x="7384751" y="4147984"/>
            <a:chExt cx="380012" cy="351274"/>
          </a:xfrm>
        </p:grpSpPr>
        <p:sp>
          <p:nvSpPr>
            <p:cNvPr id="10004" name="Google Shape;10004;p81"/>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1"/>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1"/>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1"/>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1"/>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2" name="Shape 10012"/>
        <p:cNvGrpSpPr/>
        <p:nvPr/>
      </p:nvGrpSpPr>
      <p:grpSpPr>
        <a:xfrm>
          <a:off x="0" y="0"/>
          <a:ext cx="0" cy="0"/>
          <a:chOff x="0" y="0"/>
          <a:chExt cx="0" cy="0"/>
        </a:xfrm>
      </p:grpSpPr>
      <p:sp>
        <p:nvSpPr>
          <p:cNvPr id="10013" name="Google Shape;10013;p82"/>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014" name="Google Shape;10014;p82"/>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015" name="Google Shape;10015;p82"/>
          <p:cNvGrpSpPr/>
          <p:nvPr/>
        </p:nvGrpSpPr>
        <p:grpSpPr>
          <a:xfrm>
            <a:off x="1989449" y="4282269"/>
            <a:ext cx="374774" cy="346073"/>
            <a:chOff x="1989449" y="4282269"/>
            <a:chExt cx="374774" cy="346073"/>
          </a:xfrm>
        </p:grpSpPr>
        <p:sp>
          <p:nvSpPr>
            <p:cNvPr id="10016" name="Google Shape;10016;p8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82"/>
          <p:cNvGrpSpPr/>
          <p:nvPr/>
        </p:nvGrpSpPr>
        <p:grpSpPr>
          <a:xfrm>
            <a:off x="2487439" y="4280740"/>
            <a:ext cx="198775" cy="348972"/>
            <a:chOff x="2487439" y="4280740"/>
            <a:chExt cx="198775" cy="348972"/>
          </a:xfrm>
        </p:grpSpPr>
        <p:sp>
          <p:nvSpPr>
            <p:cNvPr id="10022" name="Google Shape;10022;p8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82"/>
          <p:cNvGrpSpPr/>
          <p:nvPr/>
        </p:nvGrpSpPr>
        <p:grpSpPr>
          <a:xfrm>
            <a:off x="2810958" y="4273923"/>
            <a:ext cx="353145" cy="361873"/>
            <a:chOff x="2810958" y="4273923"/>
            <a:chExt cx="353145" cy="361873"/>
          </a:xfrm>
        </p:grpSpPr>
        <p:sp>
          <p:nvSpPr>
            <p:cNvPr id="10027" name="Google Shape;10027;p8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82"/>
          <p:cNvGrpSpPr/>
          <p:nvPr/>
        </p:nvGrpSpPr>
        <p:grpSpPr>
          <a:xfrm>
            <a:off x="6275635" y="4282651"/>
            <a:ext cx="209383" cy="366778"/>
            <a:chOff x="6275635" y="4282651"/>
            <a:chExt cx="209383" cy="366778"/>
          </a:xfrm>
        </p:grpSpPr>
        <p:sp>
          <p:nvSpPr>
            <p:cNvPr id="10035" name="Google Shape;10035;p8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82"/>
          <p:cNvGrpSpPr/>
          <p:nvPr/>
        </p:nvGrpSpPr>
        <p:grpSpPr>
          <a:xfrm>
            <a:off x="6701186" y="4283033"/>
            <a:ext cx="280292" cy="366396"/>
            <a:chOff x="6701186" y="4283033"/>
            <a:chExt cx="280292" cy="366396"/>
          </a:xfrm>
        </p:grpSpPr>
        <p:sp>
          <p:nvSpPr>
            <p:cNvPr id="10038" name="Google Shape;10038;p8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82"/>
          <p:cNvGrpSpPr/>
          <p:nvPr/>
        </p:nvGrpSpPr>
        <p:grpSpPr>
          <a:xfrm>
            <a:off x="2609571" y="3824958"/>
            <a:ext cx="373627" cy="347347"/>
            <a:chOff x="2609571" y="3824958"/>
            <a:chExt cx="373627" cy="347347"/>
          </a:xfrm>
        </p:grpSpPr>
        <p:sp>
          <p:nvSpPr>
            <p:cNvPr id="10041" name="Google Shape;10041;p8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3" name="Google Shape;10043;p82"/>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4" name="Google Shape;10044;p82"/>
          <p:cNvGrpSpPr/>
          <p:nvPr/>
        </p:nvGrpSpPr>
        <p:grpSpPr>
          <a:xfrm>
            <a:off x="916127" y="3807056"/>
            <a:ext cx="221902" cy="380795"/>
            <a:chOff x="916127" y="3807056"/>
            <a:chExt cx="221902" cy="380795"/>
          </a:xfrm>
        </p:grpSpPr>
        <p:sp>
          <p:nvSpPr>
            <p:cNvPr id="10045" name="Google Shape;10045;p8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9" name="Google Shape;10049;p82"/>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2"/>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1" name="Google Shape;10051;p82"/>
          <p:cNvGrpSpPr/>
          <p:nvPr/>
        </p:nvGrpSpPr>
        <p:grpSpPr>
          <a:xfrm>
            <a:off x="3513010" y="3816134"/>
            <a:ext cx="362223" cy="361108"/>
            <a:chOff x="3513010" y="3816134"/>
            <a:chExt cx="362223" cy="361108"/>
          </a:xfrm>
        </p:grpSpPr>
        <p:sp>
          <p:nvSpPr>
            <p:cNvPr id="10052" name="Google Shape;10052;p8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82"/>
          <p:cNvGrpSpPr/>
          <p:nvPr/>
        </p:nvGrpSpPr>
        <p:grpSpPr>
          <a:xfrm>
            <a:off x="3950316" y="3820307"/>
            <a:ext cx="369805" cy="353782"/>
            <a:chOff x="3950316" y="3820307"/>
            <a:chExt cx="369805" cy="353782"/>
          </a:xfrm>
        </p:grpSpPr>
        <p:sp>
          <p:nvSpPr>
            <p:cNvPr id="10057" name="Google Shape;10057;p8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82"/>
          <p:cNvGrpSpPr/>
          <p:nvPr/>
        </p:nvGrpSpPr>
        <p:grpSpPr>
          <a:xfrm>
            <a:off x="1761909" y="3811961"/>
            <a:ext cx="307974" cy="371716"/>
            <a:chOff x="1761909" y="3811961"/>
            <a:chExt cx="307974" cy="371716"/>
          </a:xfrm>
        </p:grpSpPr>
        <p:sp>
          <p:nvSpPr>
            <p:cNvPr id="10062" name="Google Shape;10062;p8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82"/>
          <p:cNvGrpSpPr/>
          <p:nvPr/>
        </p:nvGrpSpPr>
        <p:grpSpPr>
          <a:xfrm>
            <a:off x="5373342" y="3808935"/>
            <a:ext cx="231395" cy="353145"/>
            <a:chOff x="5373342" y="3808935"/>
            <a:chExt cx="231395" cy="353145"/>
          </a:xfrm>
        </p:grpSpPr>
        <p:sp>
          <p:nvSpPr>
            <p:cNvPr id="10073" name="Google Shape;10073;p8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2" name="Google Shape;10082;p82"/>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3" name="Google Shape;10083;p82"/>
          <p:cNvGrpSpPr/>
          <p:nvPr/>
        </p:nvGrpSpPr>
        <p:grpSpPr>
          <a:xfrm>
            <a:off x="5833775" y="3809445"/>
            <a:ext cx="235185" cy="352253"/>
            <a:chOff x="5833775" y="3809445"/>
            <a:chExt cx="235185" cy="352253"/>
          </a:xfrm>
        </p:grpSpPr>
        <p:sp>
          <p:nvSpPr>
            <p:cNvPr id="10084" name="Google Shape;10084;p8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82"/>
          <p:cNvGrpSpPr/>
          <p:nvPr/>
        </p:nvGrpSpPr>
        <p:grpSpPr>
          <a:xfrm>
            <a:off x="4942472" y="3809318"/>
            <a:ext cx="238976" cy="352762"/>
            <a:chOff x="4942472" y="3809318"/>
            <a:chExt cx="238976" cy="352762"/>
          </a:xfrm>
        </p:grpSpPr>
        <p:sp>
          <p:nvSpPr>
            <p:cNvPr id="10088" name="Google Shape;10088;p8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82"/>
          <p:cNvGrpSpPr/>
          <p:nvPr/>
        </p:nvGrpSpPr>
        <p:grpSpPr>
          <a:xfrm>
            <a:off x="6266525" y="3807788"/>
            <a:ext cx="260223" cy="353527"/>
            <a:chOff x="6266525" y="3807788"/>
            <a:chExt cx="260223" cy="353527"/>
          </a:xfrm>
        </p:grpSpPr>
        <p:sp>
          <p:nvSpPr>
            <p:cNvPr id="10096" name="Google Shape;10096;p8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0" name="Google Shape;10100;p82"/>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1" name="Google Shape;10101;p82"/>
          <p:cNvGrpSpPr/>
          <p:nvPr/>
        </p:nvGrpSpPr>
        <p:grpSpPr>
          <a:xfrm>
            <a:off x="7184363" y="3809604"/>
            <a:ext cx="202184" cy="352762"/>
            <a:chOff x="7184363" y="3809604"/>
            <a:chExt cx="202184" cy="352762"/>
          </a:xfrm>
        </p:grpSpPr>
        <p:sp>
          <p:nvSpPr>
            <p:cNvPr id="10102" name="Google Shape;10102;p8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82"/>
          <p:cNvGrpSpPr/>
          <p:nvPr/>
        </p:nvGrpSpPr>
        <p:grpSpPr>
          <a:xfrm>
            <a:off x="7571624" y="3808935"/>
            <a:ext cx="292047" cy="352762"/>
            <a:chOff x="7571624" y="3808935"/>
            <a:chExt cx="292047" cy="352762"/>
          </a:xfrm>
        </p:grpSpPr>
        <p:sp>
          <p:nvSpPr>
            <p:cNvPr id="10105" name="Google Shape;10105;p8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82"/>
          <p:cNvGrpSpPr/>
          <p:nvPr/>
        </p:nvGrpSpPr>
        <p:grpSpPr>
          <a:xfrm>
            <a:off x="2174559" y="3356116"/>
            <a:ext cx="364135" cy="359930"/>
            <a:chOff x="2174559" y="3356116"/>
            <a:chExt cx="364135" cy="359930"/>
          </a:xfrm>
        </p:grpSpPr>
        <p:sp>
          <p:nvSpPr>
            <p:cNvPr id="10112" name="Google Shape;10112;p8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82"/>
          <p:cNvGrpSpPr/>
          <p:nvPr/>
        </p:nvGrpSpPr>
        <p:grpSpPr>
          <a:xfrm>
            <a:off x="1731934" y="3355639"/>
            <a:ext cx="368371" cy="361554"/>
            <a:chOff x="1731934" y="3355639"/>
            <a:chExt cx="368371" cy="361554"/>
          </a:xfrm>
        </p:grpSpPr>
        <p:sp>
          <p:nvSpPr>
            <p:cNvPr id="10115" name="Google Shape;10115;p8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82"/>
          <p:cNvGrpSpPr/>
          <p:nvPr/>
        </p:nvGrpSpPr>
        <p:grpSpPr>
          <a:xfrm>
            <a:off x="3990517" y="3354173"/>
            <a:ext cx="279559" cy="363402"/>
            <a:chOff x="3990517" y="3354173"/>
            <a:chExt cx="279559" cy="363402"/>
          </a:xfrm>
        </p:grpSpPr>
        <p:sp>
          <p:nvSpPr>
            <p:cNvPr id="10118" name="Google Shape;10118;p8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82"/>
          <p:cNvGrpSpPr/>
          <p:nvPr/>
        </p:nvGrpSpPr>
        <p:grpSpPr>
          <a:xfrm>
            <a:off x="3497847" y="3417374"/>
            <a:ext cx="379680" cy="237606"/>
            <a:chOff x="3497847" y="3417374"/>
            <a:chExt cx="379680" cy="237606"/>
          </a:xfrm>
        </p:grpSpPr>
        <p:sp>
          <p:nvSpPr>
            <p:cNvPr id="10122" name="Google Shape;10122;p8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82"/>
          <p:cNvGrpSpPr/>
          <p:nvPr/>
        </p:nvGrpSpPr>
        <p:grpSpPr>
          <a:xfrm>
            <a:off x="2612597" y="3367075"/>
            <a:ext cx="376271" cy="337982"/>
            <a:chOff x="2612597" y="3367075"/>
            <a:chExt cx="376271" cy="337982"/>
          </a:xfrm>
        </p:grpSpPr>
        <p:sp>
          <p:nvSpPr>
            <p:cNvPr id="10127" name="Google Shape;10127;p8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82"/>
          <p:cNvGrpSpPr/>
          <p:nvPr/>
        </p:nvGrpSpPr>
        <p:grpSpPr>
          <a:xfrm>
            <a:off x="3071914" y="3364431"/>
            <a:ext cx="343652" cy="342505"/>
            <a:chOff x="3071914" y="3364431"/>
            <a:chExt cx="343652" cy="342505"/>
          </a:xfrm>
        </p:grpSpPr>
        <p:sp>
          <p:nvSpPr>
            <p:cNvPr id="10130" name="Google Shape;10130;p8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82"/>
          <p:cNvGrpSpPr/>
          <p:nvPr/>
        </p:nvGrpSpPr>
        <p:grpSpPr>
          <a:xfrm>
            <a:off x="897141" y="3359875"/>
            <a:ext cx="257962" cy="352762"/>
            <a:chOff x="897141" y="3359875"/>
            <a:chExt cx="257962" cy="352762"/>
          </a:xfrm>
        </p:grpSpPr>
        <p:sp>
          <p:nvSpPr>
            <p:cNvPr id="10136" name="Google Shape;10136;p8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82"/>
          <p:cNvGrpSpPr/>
          <p:nvPr/>
        </p:nvGrpSpPr>
        <p:grpSpPr>
          <a:xfrm>
            <a:off x="1333682" y="3344330"/>
            <a:ext cx="271213" cy="383088"/>
            <a:chOff x="1333682" y="3344330"/>
            <a:chExt cx="271213" cy="383088"/>
          </a:xfrm>
        </p:grpSpPr>
        <p:sp>
          <p:nvSpPr>
            <p:cNvPr id="10145" name="Google Shape;10145;p8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82"/>
          <p:cNvGrpSpPr/>
          <p:nvPr/>
        </p:nvGrpSpPr>
        <p:grpSpPr>
          <a:xfrm>
            <a:off x="6664394" y="3346974"/>
            <a:ext cx="353113" cy="351998"/>
            <a:chOff x="6664394" y="3346974"/>
            <a:chExt cx="353113" cy="351998"/>
          </a:xfrm>
        </p:grpSpPr>
        <p:sp>
          <p:nvSpPr>
            <p:cNvPr id="10157" name="Google Shape;10157;p8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82"/>
          <p:cNvGrpSpPr/>
          <p:nvPr/>
        </p:nvGrpSpPr>
        <p:grpSpPr>
          <a:xfrm>
            <a:off x="849741" y="1959307"/>
            <a:ext cx="399398" cy="375443"/>
            <a:chOff x="849741" y="1959307"/>
            <a:chExt cx="399398" cy="375443"/>
          </a:xfrm>
        </p:grpSpPr>
        <p:sp>
          <p:nvSpPr>
            <p:cNvPr id="10163" name="Google Shape;10163;p8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82"/>
          <p:cNvGrpSpPr/>
          <p:nvPr/>
        </p:nvGrpSpPr>
        <p:grpSpPr>
          <a:xfrm>
            <a:off x="1284212" y="1963766"/>
            <a:ext cx="379489" cy="366046"/>
            <a:chOff x="1284212" y="1963766"/>
            <a:chExt cx="379489" cy="366046"/>
          </a:xfrm>
        </p:grpSpPr>
        <p:sp>
          <p:nvSpPr>
            <p:cNvPr id="10166" name="Google Shape;10166;p8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82"/>
          <p:cNvGrpSpPr/>
          <p:nvPr/>
        </p:nvGrpSpPr>
        <p:grpSpPr>
          <a:xfrm>
            <a:off x="3037766" y="1969564"/>
            <a:ext cx="370219" cy="354928"/>
            <a:chOff x="3037766" y="1969564"/>
            <a:chExt cx="370219" cy="354928"/>
          </a:xfrm>
        </p:grpSpPr>
        <p:sp>
          <p:nvSpPr>
            <p:cNvPr id="10169" name="Google Shape;10169;p8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82"/>
          <p:cNvGrpSpPr/>
          <p:nvPr/>
        </p:nvGrpSpPr>
        <p:grpSpPr>
          <a:xfrm>
            <a:off x="3982553" y="1971730"/>
            <a:ext cx="304566" cy="350501"/>
            <a:chOff x="3982553" y="1971730"/>
            <a:chExt cx="304566" cy="350501"/>
          </a:xfrm>
        </p:grpSpPr>
        <p:sp>
          <p:nvSpPr>
            <p:cNvPr id="10174" name="Google Shape;10174;p8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82"/>
          <p:cNvGrpSpPr/>
          <p:nvPr/>
        </p:nvGrpSpPr>
        <p:grpSpPr>
          <a:xfrm>
            <a:off x="2567841" y="1994124"/>
            <a:ext cx="399812" cy="306477"/>
            <a:chOff x="2567841" y="1994124"/>
            <a:chExt cx="399812" cy="306477"/>
          </a:xfrm>
        </p:grpSpPr>
        <p:sp>
          <p:nvSpPr>
            <p:cNvPr id="10177" name="Google Shape;10177;p8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82"/>
          <p:cNvGrpSpPr/>
          <p:nvPr/>
        </p:nvGrpSpPr>
        <p:grpSpPr>
          <a:xfrm>
            <a:off x="2212084" y="1960358"/>
            <a:ext cx="324698" cy="372863"/>
            <a:chOff x="2212084" y="1960358"/>
            <a:chExt cx="324698" cy="372863"/>
          </a:xfrm>
        </p:grpSpPr>
        <p:sp>
          <p:nvSpPr>
            <p:cNvPr id="10181" name="Google Shape;10181;p8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82"/>
          <p:cNvGrpSpPr/>
          <p:nvPr/>
        </p:nvGrpSpPr>
        <p:grpSpPr>
          <a:xfrm>
            <a:off x="1805901" y="1960358"/>
            <a:ext cx="284847" cy="373627"/>
            <a:chOff x="1805901" y="1960358"/>
            <a:chExt cx="284847" cy="373627"/>
          </a:xfrm>
        </p:grpSpPr>
        <p:sp>
          <p:nvSpPr>
            <p:cNvPr id="10185" name="Google Shape;10185;p8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7" name="Google Shape;10187;p82"/>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2"/>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2"/>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0" name="Google Shape;10190;p82"/>
          <p:cNvGrpSpPr/>
          <p:nvPr/>
        </p:nvGrpSpPr>
        <p:grpSpPr>
          <a:xfrm>
            <a:off x="6656812" y="2029388"/>
            <a:ext cx="368690" cy="245793"/>
            <a:chOff x="6656812" y="2029388"/>
            <a:chExt cx="368690" cy="245793"/>
          </a:xfrm>
        </p:grpSpPr>
        <p:sp>
          <p:nvSpPr>
            <p:cNvPr id="10191" name="Google Shape;10191;p8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82"/>
          <p:cNvGrpSpPr/>
          <p:nvPr/>
        </p:nvGrpSpPr>
        <p:grpSpPr>
          <a:xfrm>
            <a:off x="4869651" y="2012218"/>
            <a:ext cx="376654" cy="281566"/>
            <a:chOff x="4869651" y="2012218"/>
            <a:chExt cx="376654" cy="281566"/>
          </a:xfrm>
        </p:grpSpPr>
        <p:sp>
          <p:nvSpPr>
            <p:cNvPr id="10202" name="Google Shape;10202;p8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82"/>
          <p:cNvGrpSpPr/>
          <p:nvPr/>
        </p:nvGrpSpPr>
        <p:grpSpPr>
          <a:xfrm>
            <a:off x="5306224" y="2012313"/>
            <a:ext cx="367925" cy="281694"/>
            <a:chOff x="5306224" y="2012313"/>
            <a:chExt cx="367925" cy="281694"/>
          </a:xfrm>
        </p:grpSpPr>
        <p:sp>
          <p:nvSpPr>
            <p:cNvPr id="10207" name="Google Shape;10207;p8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9" name="Google Shape;10209;p82"/>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0" name="Google Shape;10210;p82"/>
          <p:cNvGrpSpPr/>
          <p:nvPr/>
        </p:nvGrpSpPr>
        <p:grpSpPr>
          <a:xfrm>
            <a:off x="6195998" y="1983102"/>
            <a:ext cx="368308" cy="338746"/>
            <a:chOff x="6195998" y="1983102"/>
            <a:chExt cx="368308" cy="338746"/>
          </a:xfrm>
        </p:grpSpPr>
        <p:sp>
          <p:nvSpPr>
            <p:cNvPr id="10211" name="Google Shape;10211;p8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82"/>
          <p:cNvGrpSpPr/>
          <p:nvPr/>
        </p:nvGrpSpPr>
        <p:grpSpPr>
          <a:xfrm>
            <a:off x="7542031" y="2011835"/>
            <a:ext cx="369072" cy="280037"/>
            <a:chOff x="7542031" y="2011835"/>
            <a:chExt cx="369072" cy="280037"/>
          </a:xfrm>
        </p:grpSpPr>
        <p:sp>
          <p:nvSpPr>
            <p:cNvPr id="10215" name="Google Shape;10215;p8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82"/>
          <p:cNvGrpSpPr/>
          <p:nvPr/>
        </p:nvGrpSpPr>
        <p:grpSpPr>
          <a:xfrm>
            <a:off x="8010427" y="3348503"/>
            <a:ext cx="278795" cy="351615"/>
            <a:chOff x="8010427" y="3348503"/>
            <a:chExt cx="278795" cy="351615"/>
          </a:xfrm>
        </p:grpSpPr>
        <p:sp>
          <p:nvSpPr>
            <p:cNvPr id="10225" name="Google Shape;10225;p8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9" name="Google Shape;10229;p82"/>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0" name="Google Shape;10230;p82"/>
          <p:cNvGrpSpPr/>
          <p:nvPr/>
        </p:nvGrpSpPr>
        <p:grpSpPr>
          <a:xfrm>
            <a:off x="7141900" y="3349204"/>
            <a:ext cx="281057" cy="351010"/>
            <a:chOff x="7141900" y="3349204"/>
            <a:chExt cx="281057" cy="351010"/>
          </a:xfrm>
        </p:grpSpPr>
        <p:sp>
          <p:nvSpPr>
            <p:cNvPr id="10231" name="Google Shape;10231;p8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82"/>
          <p:cNvGrpSpPr/>
          <p:nvPr/>
        </p:nvGrpSpPr>
        <p:grpSpPr>
          <a:xfrm>
            <a:off x="5314188" y="3350032"/>
            <a:ext cx="363752" cy="353113"/>
            <a:chOff x="5314188" y="3350032"/>
            <a:chExt cx="363752" cy="353113"/>
          </a:xfrm>
        </p:grpSpPr>
        <p:sp>
          <p:nvSpPr>
            <p:cNvPr id="10235" name="Google Shape;10235;p8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82"/>
          <p:cNvGrpSpPr/>
          <p:nvPr/>
        </p:nvGrpSpPr>
        <p:grpSpPr>
          <a:xfrm>
            <a:off x="6203579" y="3348981"/>
            <a:ext cx="351615" cy="350373"/>
            <a:chOff x="6203579" y="3348981"/>
            <a:chExt cx="351615" cy="350373"/>
          </a:xfrm>
        </p:grpSpPr>
        <p:sp>
          <p:nvSpPr>
            <p:cNvPr id="10238" name="Google Shape;10238;p8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82"/>
          <p:cNvGrpSpPr/>
          <p:nvPr/>
        </p:nvGrpSpPr>
        <p:grpSpPr>
          <a:xfrm>
            <a:off x="5829984" y="3350032"/>
            <a:ext cx="220755" cy="352348"/>
            <a:chOff x="5829984" y="3350032"/>
            <a:chExt cx="220755" cy="352348"/>
          </a:xfrm>
        </p:grpSpPr>
        <p:sp>
          <p:nvSpPr>
            <p:cNvPr id="10244" name="Google Shape;10244;p8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82"/>
          <p:cNvGrpSpPr/>
          <p:nvPr/>
        </p:nvGrpSpPr>
        <p:grpSpPr>
          <a:xfrm>
            <a:off x="4882170" y="3349841"/>
            <a:ext cx="358464" cy="352316"/>
            <a:chOff x="4882170" y="3349841"/>
            <a:chExt cx="358464" cy="352316"/>
          </a:xfrm>
        </p:grpSpPr>
        <p:sp>
          <p:nvSpPr>
            <p:cNvPr id="10249" name="Google Shape;10249;p8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1" name="Google Shape;10251;p82"/>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2"/>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3" name="Google Shape;10253;p82"/>
          <p:cNvGrpSpPr/>
          <p:nvPr/>
        </p:nvGrpSpPr>
        <p:grpSpPr>
          <a:xfrm>
            <a:off x="3044965" y="2435220"/>
            <a:ext cx="400194" cy="324316"/>
            <a:chOff x="3044965" y="2435220"/>
            <a:chExt cx="400194" cy="324316"/>
          </a:xfrm>
        </p:grpSpPr>
        <p:sp>
          <p:nvSpPr>
            <p:cNvPr id="10254" name="Google Shape;10254;p8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82"/>
          <p:cNvGrpSpPr/>
          <p:nvPr/>
        </p:nvGrpSpPr>
        <p:grpSpPr>
          <a:xfrm>
            <a:off x="4878379" y="2473892"/>
            <a:ext cx="367161" cy="287523"/>
            <a:chOff x="4878379" y="2473892"/>
            <a:chExt cx="367161" cy="287523"/>
          </a:xfrm>
        </p:grpSpPr>
        <p:sp>
          <p:nvSpPr>
            <p:cNvPr id="10258" name="Google Shape;10258;p8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82"/>
          <p:cNvGrpSpPr/>
          <p:nvPr/>
        </p:nvGrpSpPr>
        <p:grpSpPr>
          <a:xfrm>
            <a:off x="1325719" y="2887689"/>
            <a:ext cx="290581" cy="372481"/>
            <a:chOff x="1325719" y="2887689"/>
            <a:chExt cx="290581" cy="372481"/>
          </a:xfrm>
        </p:grpSpPr>
        <p:sp>
          <p:nvSpPr>
            <p:cNvPr id="10264" name="Google Shape;10264;p8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6" name="Google Shape;10266;p82"/>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7" name="Google Shape;10267;p82"/>
          <p:cNvGrpSpPr/>
          <p:nvPr/>
        </p:nvGrpSpPr>
        <p:grpSpPr>
          <a:xfrm>
            <a:off x="3510335" y="2892499"/>
            <a:ext cx="360726" cy="361204"/>
            <a:chOff x="3510335" y="2892499"/>
            <a:chExt cx="360726" cy="361204"/>
          </a:xfrm>
        </p:grpSpPr>
        <p:sp>
          <p:nvSpPr>
            <p:cNvPr id="10268" name="Google Shape;10268;p8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82"/>
          <p:cNvGrpSpPr/>
          <p:nvPr/>
        </p:nvGrpSpPr>
        <p:grpSpPr>
          <a:xfrm>
            <a:off x="3086313" y="2877049"/>
            <a:ext cx="320143" cy="392581"/>
            <a:chOff x="3086313" y="2877049"/>
            <a:chExt cx="320143" cy="392581"/>
          </a:xfrm>
        </p:grpSpPr>
        <p:sp>
          <p:nvSpPr>
            <p:cNvPr id="10274" name="Google Shape;10274;p8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6" name="Google Shape;10286;p82"/>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7" name="Google Shape;10287;p82"/>
          <p:cNvGrpSpPr/>
          <p:nvPr/>
        </p:nvGrpSpPr>
        <p:grpSpPr>
          <a:xfrm>
            <a:off x="861113" y="2885746"/>
            <a:ext cx="333809" cy="373277"/>
            <a:chOff x="861113" y="2885746"/>
            <a:chExt cx="333809" cy="373277"/>
          </a:xfrm>
        </p:grpSpPr>
        <p:sp>
          <p:nvSpPr>
            <p:cNvPr id="10288" name="Google Shape;10288;p8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1" name="Google Shape;10291;p82"/>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2"/>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3" name="Google Shape;10293;p82"/>
          <p:cNvGrpSpPr/>
          <p:nvPr/>
        </p:nvGrpSpPr>
        <p:grpSpPr>
          <a:xfrm>
            <a:off x="1297654" y="1504481"/>
            <a:ext cx="349354" cy="362223"/>
            <a:chOff x="1297654" y="1504481"/>
            <a:chExt cx="349354" cy="362223"/>
          </a:xfrm>
        </p:grpSpPr>
        <p:sp>
          <p:nvSpPr>
            <p:cNvPr id="10294" name="Google Shape;10294;p8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7" name="Google Shape;10297;p82"/>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8" name="Google Shape;10298;p82"/>
          <p:cNvGrpSpPr/>
          <p:nvPr/>
        </p:nvGrpSpPr>
        <p:grpSpPr>
          <a:xfrm>
            <a:off x="852385" y="1510916"/>
            <a:ext cx="353145" cy="351998"/>
            <a:chOff x="852385" y="1510916"/>
            <a:chExt cx="353145" cy="351998"/>
          </a:xfrm>
        </p:grpSpPr>
        <p:sp>
          <p:nvSpPr>
            <p:cNvPr id="10299" name="Google Shape;10299;p8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82"/>
          <p:cNvGrpSpPr/>
          <p:nvPr/>
        </p:nvGrpSpPr>
        <p:grpSpPr>
          <a:xfrm>
            <a:off x="1745217" y="1515471"/>
            <a:ext cx="343269" cy="342505"/>
            <a:chOff x="1745217" y="1515471"/>
            <a:chExt cx="343269" cy="342505"/>
          </a:xfrm>
        </p:grpSpPr>
        <p:sp>
          <p:nvSpPr>
            <p:cNvPr id="10303" name="Google Shape;10303;p8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7" name="Google Shape;10307;p82"/>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8" name="Google Shape;10308;p82"/>
          <p:cNvGrpSpPr/>
          <p:nvPr/>
        </p:nvGrpSpPr>
        <p:grpSpPr>
          <a:xfrm>
            <a:off x="3042703" y="1529137"/>
            <a:ext cx="411535" cy="315587"/>
            <a:chOff x="3042703" y="1529137"/>
            <a:chExt cx="411535" cy="315587"/>
          </a:xfrm>
        </p:grpSpPr>
        <p:sp>
          <p:nvSpPr>
            <p:cNvPr id="10309" name="Google Shape;10309;p8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82"/>
          <p:cNvGrpSpPr/>
          <p:nvPr/>
        </p:nvGrpSpPr>
        <p:grpSpPr>
          <a:xfrm>
            <a:off x="2629289" y="1544682"/>
            <a:ext cx="350501" cy="284497"/>
            <a:chOff x="2629289" y="1544682"/>
            <a:chExt cx="350501" cy="284497"/>
          </a:xfrm>
        </p:grpSpPr>
        <p:sp>
          <p:nvSpPr>
            <p:cNvPr id="10320" name="Google Shape;10320;p8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82"/>
          <p:cNvGrpSpPr/>
          <p:nvPr/>
        </p:nvGrpSpPr>
        <p:grpSpPr>
          <a:xfrm>
            <a:off x="5305077" y="1502633"/>
            <a:ext cx="367893" cy="365218"/>
            <a:chOff x="5305077" y="1502633"/>
            <a:chExt cx="367893" cy="365218"/>
          </a:xfrm>
        </p:grpSpPr>
        <p:sp>
          <p:nvSpPr>
            <p:cNvPr id="10326" name="Google Shape;10326;p8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82"/>
          <p:cNvGrpSpPr/>
          <p:nvPr/>
        </p:nvGrpSpPr>
        <p:grpSpPr>
          <a:xfrm>
            <a:off x="7100170" y="1500117"/>
            <a:ext cx="368308" cy="367033"/>
            <a:chOff x="7100170" y="1500117"/>
            <a:chExt cx="368308" cy="367033"/>
          </a:xfrm>
        </p:grpSpPr>
        <p:sp>
          <p:nvSpPr>
            <p:cNvPr id="10329" name="Google Shape;10329;p8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2" name="Google Shape;10342;p82"/>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3" name="Google Shape;10343;p82"/>
          <p:cNvGrpSpPr/>
          <p:nvPr/>
        </p:nvGrpSpPr>
        <p:grpSpPr>
          <a:xfrm>
            <a:off x="6649231" y="1500021"/>
            <a:ext cx="390287" cy="367065"/>
            <a:chOff x="6649231" y="1500021"/>
            <a:chExt cx="390287" cy="367065"/>
          </a:xfrm>
        </p:grpSpPr>
        <p:sp>
          <p:nvSpPr>
            <p:cNvPr id="10344" name="Google Shape;10344;p8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82"/>
          <p:cNvGrpSpPr/>
          <p:nvPr/>
        </p:nvGrpSpPr>
        <p:grpSpPr>
          <a:xfrm>
            <a:off x="5746938" y="1543503"/>
            <a:ext cx="387261" cy="280356"/>
            <a:chOff x="5746938" y="1543503"/>
            <a:chExt cx="387261" cy="280356"/>
          </a:xfrm>
        </p:grpSpPr>
        <p:sp>
          <p:nvSpPr>
            <p:cNvPr id="10357" name="Google Shape;10357;p8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82"/>
          <p:cNvGrpSpPr/>
          <p:nvPr/>
        </p:nvGrpSpPr>
        <p:grpSpPr>
          <a:xfrm>
            <a:off x="6196730" y="1525346"/>
            <a:ext cx="369072" cy="317467"/>
            <a:chOff x="6196730" y="1525346"/>
            <a:chExt cx="369072" cy="317467"/>
          </a:xfrm>
        </p:grpSpPr>
        <p:sp>
          <p:nvSpPr>
            <p:cNvPr id="10360" name="Google Shape;10360;p8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82"/>
          <p:cNvGrpSpPr/>
          <p:nvPr/>
        </p:nvGrpSpPr>
        <p:grpSpPr>
          <a:xfrm>
            <a:off x="4940592" y="1500690"/>
            <a:ext cx="246558" cy="367161"/>
            <a:chOff x="4940592" y="1500690"/>
            <a:chExt cx="246558" cy="367161"/>
          </a:xfrm>
        </p:grpSpPr>
        <p:sp>
          <p:nvSpPr>
            <p:cNvPr id="10364" name="Google Shape;10364;p8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82"/>
          <p:cNvGrpSpPr/>
          <p:nvPr/>
        </p:nvGrpSpPr>
        <p:grpSpPr>
          <a:xfrm>
            <a:off x="7964906" y="1499894"/>
            <a:ext cx="380858" cy="367575"/>
            <a:chOff x="7964906" y="1499894"/>
            <a:chExt cx="380858" cy="367575"/>
          </a:xfrm>
        </p:grpSpPr>
        <p:sp>
          <p:nvSpPr>
            <p:cNvPr id="10369" name="Google Shape;10369;p8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2" name="Google Shape;10372;p82"/>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3" name="Google Shape;10373;p82"/>
          <p:cNvGrpSpPr/>
          <p:nvPr/>
        </p:nvGrpSpPr>
        <p:grpSpPr>
          <a:xfrm>
            <a:off x="8007400" y="2902278"/>
            <a:ext cx="285230" cy="355597"/>
            <a:chOff x="8007400" y="2902278"/>
            <a:chExt cx="285230" cy="355597"/>
          </a:xfrm>
        </p:grpSpPr>
        <p:sp>
          <p:nvSpPr>
            <p:cNvPr id="10374" name="Google Shape;10374;p8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82"/>
          <p:cNvGrpSpPr/>
          <p:nvPr/>
        </p:nvGrpSpPr>
        <p:grpSpPr>
          <a:xfrm>
            <a:off x="6219124" y="2902788"/>
            <a:ext cx="318231" cy="355470"/>
            <a:chOff x="6219124" y="2902788"/>
            <a:chExt cx="318231" cy="355470"/>
          </a:xfrm>
        </p:grpSpPr>
        <p:sp>
          <p:nvSpPr>
            <p:cNvPr id="10377" name="Google Shape;10377;p8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82"/>
          <p:cNvGrpSpPr/>
          <p:nvPr/>
        </p:nvGrpSpPr>
        <p:grpSpPr>
          <a:xfrm>
            <a:off x="4969421" y="2902852"/>
            <a:ext cx="185109" cy="355406"/>
            <a:chOff x="4969421" y="2902852"/>
            <a:chExt cx="185109" cy="355406"/>
          </a:xfrm>
        </p:grpSpPr>
        <p:sp>
          <p:nvSpPr>
            <p:cNvPr id="10381" name="Google Shape;10381;p8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7" name="Google Shape;10387;p82"/>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2"/>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9" name="Google Shape;10389;p82"/>
          <p:cNvGrpSpPr/>
          <p:nvPr/>
        </p:nvGrpSpPr>
        <p:grpSpPr>
          <a:xfrm>
            <a:off x="6685259" y="2902852"/>
            <a:ext cx="311414" cy="355406"/>
            <a:chOff x="6685259" y="2902852"/>
            <a:chExt cx="311414" cy="355406"/>
          </a:xfrm>
        </p:grpSpPr>
        <p:sp>
          <p:nvSpPr>
            <p:cNvPr id="10390" name="Google Shape;10390;p8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82"/>
          <p:cNvGrpSpPr/>
          <p:nvPr/>
        </p:nvGrpSpPr>
        <p:grpSpPr>
          <a:xfrm>
            <a:off x="5309250" y="2903170"/>
            <a:ext cx="359579" cy="355852"/>
            <a:chOff x="5309250" y="2903170"/>
            <a:chExt cx="359579" cy="355852"/>
          </a:xfrm>
        </p:grpSpPr>
        <p:sp>
          <p:nvSpPr>
            <p:cNvPr id="10394" name="Google Shape;10394;p8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82"/>
          <p:cNvGrpSpPr/>
          <p:nvPr/>
        </p:nvGrpSpPr>
        <p:grpSpPr>
          <a:xfrm>
            <a:off x="2199565" y="2421172"/>
            <a:ext cx="312179" cy="353431"/>
            <a:chOff x="2199565" y="2421172"/>
            <a:chExt cx="312179" cy="353431"/>
          </a:xfrm>
        </p:grpSpPr>
        <p:sp>
          <p:nvSpPr>
            <p:cNvPr id="10398" name="Google Shape;10398;p8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82"/>
          <p:cNvGrpSpPr/>
          <p:nvPr/>
        </p:nvGrpSpPr>
        <p:grpSpPr>
          <a:xfrm>
            <a:off x="1750887" y="2425727"/>
            <a:ext cx="320143" cy="343269"/>
            <a:chOff x="1750887" y="2425727"/>
            <a:chExt cx="320143" cy="343269"/>
          </a:xfrm>
        </p:grpSpPr>
        <p:sp>
          <p:nvSpPr>
            <p:cNvPr id="10401" name="Google Shape;10401;p8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82"/>
          <p:cNvGrpSpPr/>
          <p:nvPr/>
        </p:nvGrpSpPr>
        <p:grpSpPr>
          <a:xfrm>
            <a:off x="1298037" y="2425727"/>
            <a:ext cx="338364" cy="342887"/>
            <a:chOff x="1298037" y="2425727"/>
            <a:chExt cx="338364" cy="342887"/>
          </a:xfrm>
        </p:grpSpPr>
        <p:sp>
          <p:nvSpPr>
            <p:cNvPr id="10404" name="Google Shape;10404;p8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8" name="Google Shape;10408;p82"/>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9" name="Google Shape;10409;p82"/>
          <p:cNvGrpSpPr/>
          <p:nvPr/>
        </p:nvGrpSpPr>
        <p:grpSpPr>
          <a:xfrm>
            <a:off x="3974207" y="2429009"/>
            <a:ext cx="320143" cy="338491"/>
            <a:chOff x="3974207" y="2429009"/>
            <a:chExt cx="320143" cy="338491"/>
          </a:xfrm>
        </p:grpSpPr>
        <p:sp>
          <p:nvSpPr>
            <p:cNvPr id="10410" name="Google Shape;10410;p8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82"/>
          <p:cNvGrpSpPr/>
          <p:nvPr/>
        </p:nvGrpSpPr>
        <p:grpSpPr>
          <a:xfrm>
            <a:off x="2623237" y="2431047"/>
            <a:ext cx="355024" cy="332630"/>
            <a:chOff x="2623237" y="2431047"/>
            <a:chExt cx="355024" cy="332630"/>
          </a:xfrm>
        </p:grpSpPr>
        <p:sp>
          <p:nvSpPr>
            <p:cNvPr id="10413" name="Google Shape;10413;p8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82"/>
          <p:cNvGrpSpPr/>
          <p:nvPr/>
        </p:nvGrpSpPr>
        <p:grpSpPr>
          <a:xfrm>
            <a:off x="6657194" y="2434073"/>
            <a:ext cx="375507" cy="367925"/>
            <a:chOff x="6657194" y="2434073"/>
            <a:chExt cx="375507" cy="367925"/>
          </a:xfrm>
        </p:grpSpPr>
        <p:sp>
          <p:nvSpPr>
            <p:cNvPr id="10418" name="Google Shape;10418;p8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1" name="Google Shape;10421;p82"/>
          <p:cNvGrpSpPr/>
          <p:nvPr/>
        </p:nvGrpSpPr>
        <p:grpSpPr>
          <a:xfrm>
            <a:off x="7101317" y="2441655"/>
            <a:ext cx="367925" cy="352380"/>
            <a:chOff x="7101317" y="2441655"/>
            <a:chExt cx="367925" cy="352380"/>
          </a:xfrm>
        </p:grpSpPr>
        <p:sp>
          <p:nvSpPr>
            <p:cNvPr id="10422" name="Google Shape;10422;p8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4" name="Google Shape;10424;p82"/>
          <p:cNvGrpSpPr/>
          <p:nvPr/>
        </p:nvGrpSpPr>
        <p:grpSpPr>
          <a:xfrm>
            <a:off x="5756399" y="2434456"/>
            <a:ext cx="367925" cy="367161"/>
            <a:chOff x="5756399" y="2434456"/>
            <a:chExt cx="367925" cy="367161"/>
          </a:xfrm>
        </p:grpSpPr>
        <p:sp>
          <p:nvSpPr>
            <p:cNvPr id="10425" name="Google Shape;10425;p8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2" name="Google Shape;10432;p82"/>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2"/>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4" name="Google Shape;10434;p82"/>
          <p:cNvGrpSpPr/>
          <p:nvPr/>
        </p:nvGrpSpPr>
        <p:grpSpPr>
          <a:xfrm>
            <a:off x="7964906" y="2434073"/>
            <a:ext cx="373627" cy="367925"/>
            <a:chOff x="7964906" y="2434073"/>
            <a:chExt cx="373627" cy="367925"/>
          </a:xfrm>
        </p:grpSpPr>
        <p:sp>
          <p:nvSpPr>
            <p:cNvPr id="10435" name="Google Shape;10435;p8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82"/>
          <p:cNvGrpSpPr/>
          <p:nvPr/>
        </p:nvGrpSpPr>
        <p:grpSpPr>
          <a:xfrm>
            <a:off x="6194086" y="2437737"/>
            <a:ext cx="369837" cy="360471"/>
            <a:chOff x="6194086" y="2437737"/>
            <a:chExt cx="369837" cy="360471"/>
          </a:xfrm>
        </p:grpSpPr>
        <p:sp>
          <p:nvSpPr>
            <p:cNvPr id="10438" name="Google Shape;10438;p8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8"/>
          <p:cNvSpPr txBox="1"/>
          <p:nvPr>
            <p:ph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have two columns</a:t>
            </a:r>
            <a:endParaRPr/>
          </a:p>
        </p:txBody>
      </p:sp>
      <p:sp>
        <p:nvSpPr>
          <p:cNvPr id="276" name="Google Shape;276;p38"/>
          <p:cNvSpPr txBox="1"/>
          <p:nvPr>
            <p:ph idx="1" type="subTitle"/>
          </p:nvPr>
        </p:nvSpPr>
        <p:spPr>
          <a:xfrm>
            <a:off x="1181425" y="2824825"/>
            <a:ext cx="2907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77" name="Google Shape;277;p38"/>
          <p:cNvSpPr txBox="1"/>
          <p:nvPr>
            <p:ph idx="2" type="subTitle"/>
          </p:nvPr>
        </p:nvSpPr>
        <p:spPr>
          <a:xfrm>
            <a:off x="5054975" y="2824825"/>
            <a:ext cx="2907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78" name="Google Shape;278;p38"/>
          <p:cNvSpPr txBox="1"/>
          <p:nvPr>
            <p:ph idx="3" type="subTitle"/>
          </p:nvPr>
        </p:nvSpPr>
        <p:spPr>
          <a:xfrm>
            <a:off x="1181425" y="3397525"/>
            <a:ext cx="2907600" cy="1190700"/>
          </a:xfrm>
          <a:prstGeom prst="rect">
            <a:avLst/>
          </a:prstGeom>
        </p:spPr>
        <p:txBody>
          <a:bodyPr anchorCtr="0" anchor="t" bIns="91425" lIns="274300" spcFirstLastPara="1" rIns="274300" wrap="square" tIns="91425">
            <a:noAutofit/>
          </a:bodyPr>
          <a:lstStyle/>
          <a:p>
            <a:pPr indent="0" lvl="0" marL="0" rtl="0" algn="ctr">
              <a:spcBef>
                <a:spcPts val="0"/>
              </a:spcBef>
              <a:spcAft>
                <a:spcPts val="0"/>
              </a:spcAft>
              <a:buNone/>
            </a:pPr>
            <a:r>
              <a:rPr lang="en"/>
              <a:t>Jupiter is a gas giant and the biggest planet of them all. It's the fourth-brightest object in the night sky</a:t>
            </a:r>
            <a:endParaRPr/>
          </a:p>
        </p:txBody>
      </p:sp>
      <p:sp>
        <p:nvSpPr>
          <p:cNvPr id="279" name="Google Shape;279;p38"/>
          <p:cNvSpPr txBox="1"/>
          <p:nvPr>
            <p:ph idx="4" type="subTitle"/>
          </p:nvPr>
        </p:nvSpPr>
        <p:spPr>
          <a:xfrm>
            <a:off x="5054975" y="3397525"/>
            <a:ext cx="2907600" cy="1190700"/>
          </a:xfrm>
          <a:prstGeom prst="rect">
            <a:avLst/>
          </a:prstGeom>
        </p:spPr>
        <p:txBody>
          <a:bodyPr anchorCtr="0" anchor="t" bIns="91425" lIns="182875" spcFirstLastPara="1" rIns="182875" wrap="square" tIns="91425">
            <a:noAutofit/>
          </a:bodyPr>
          <a:lstStyle/>
          <a:p>
            <a:pPr indent="0" lvl="0" marL="0" rtl="0" algn="ctr">
              <a:spcBef>
                <a:spcPts val="0"/>
              </a:spcBef>
              <a:spcAft>
                <a:spcPts val="0"/>
              </a:spcAft>
              <a:buNone/>
            </a:pPr>
            <a:r>
              <a:rPr lang="en"/>
              <a:t>Saturn is a gas giant and has several rings. It's composed mostly of hydrogen and helium. It was named after a Roman god</a:t>
            </a:r>
            <a:endParaRPr/>
          </a:p>
        </p:txBody>
      </p:sp>
      <p:sp>
        <p:nvSpPr>
          <p:cNvPr id="280" name="Google Shape;280;p38"/>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8"/>
          <p:cNvSpPr/>
          <p:nvPr/>
        </p:nvSpPr>
        <p:spPr>
          <a:xfrm>
            <a:off x="2242075" y="4601000"/>
            <a:ext cx="7863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8"/>
          <p:cNvSpPr/>
          <p:nvPr/>
        </p:nvSpPr>
        <p:spPr>
          <a:xfrm>
            <a:off x="6115625" y="4601000"/>
            <a:ext cx="7863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3" name="Google Shape;283;p38"/>
          <p:cNvCxnSpPr/>
          <p:nvPr/>
        </p:nvCxnSpPr>
        <p:spPr>
          <a:xfrm>
            <a:off x="4572000" y="1493950"/>
            <a:ext cx="0" cy="3094200"/>
          </a:xfrm>
          <a:prstGeom prst="straightConnector1">
            <a:avLst/>
          </a:prstGeom>
          <a:noFill/>
          <a:ln cap="flat" cmpd="sng" w="9525">
            <a:solidFill>
              <a:schemeClr val="accent1"/>
            </a:solidFill>
            <a:prstDash val="dot"/>
            <a:round/>
            <a:headEnd len="med" w="med" type="none"/>
            <a:tailEnd len="med" w="med" type="none"/>
          </a:ln>
        </p:spPr>
      </p:cxnSp>
      <p:grpSp>
        <p:nvGrpSpPr>
          <p:cNvPr id="284" name="Google Shape;284;p38"/>
          <p:cNvGrpSpPr/>
          <p:nvPr/>
        </p:nvGrpSpPr>
        <p:grpSpPr>
          <a:xfrm>
            <a:off x="2307641" y="1823581"/>
            <a:ext cx="655178" cy="768088"/>
            <a:chOff x="2763613" y="3301332"/>
            <a:chExt cx="343493" cy="400881"/>
          </a:xfrm>
        </p:grpSpPr>
        <p:sp>
          <p:nvSpPr>
            <p:cNvPr id="285" name="Google Shape;285;p38"/>
            <p:cNvSpPr/>
            <p:nvPr/>
          </p:nvSpPr>
          <p:spPr>
            <a:xfrm>
              <a:off x="2981153" y="3653257"/>
              <a:ext cx="16798" cy="15694"/>
            </a:xfrm>
            <a:custGeom>
              <a:rect b="b" l="l" r="r" t="t"/>
              <a:pathLst>
                <a:path extrusionOk="0" h="469" w="502">
                  <a:moveTo>
                    <a:pt x="239" y="1"/>
                  </a:moveTo>
                  <a:cubicBezTo>
                    <a:pt x="215" y="1"/>
                    <a:pt x="192" y="4"/>
                    <a:pt x="168" y="10"/>
                  </a:cubicBezTo>
                  <a:cubicBezTo>
                    <a:pt x="72" y="57"/>
                    <a:pt x="1" y="176"/>
                    <a:pt x="25" y="272"/>
                  </a:cubicBezTo>
                  <a:cubicBezTo>
                    <a:pt x="49" y="367"/>
                    <a:pt x="120" y="438"/>
                    <a:pt x="215" y="462"/>
                  </a:cubicBezTo>
                  <a:cubicBezTo>
                    <a:pt x="232" y="466"/>
                    <a:pt x="248" y="468"/>
                    <a:pt x="264" y="468"/>
                  </a:cubicBezTo>
                  <a:cubicBezTo>
                    <a:pt x="342" y="468"/>
                    <a:pt x="414" y="422"/>
                    <a:pt x="453" y="343"/>
                  </a:cubicBezTo>
                  <a:cubicBezTo>
                    <a:pt x="501" y="272"/>
                    <a:pt x="477" y="153"/>
                    <a:pt x="430" y="81"/>
                  </a:cubicBezTo>
                  <a:cubicBezTo>
                    <a:pt x="376" y="28"/>
                    <a:pt x="309"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8"/>
            <p:cNvSpPr/>
            <p:nvPr/>
          </p:nvSpPr>
          <p:spPr>
            <a:xfrm>
              <a:off x="2895121" y="3492303"/>
              <a:ext cx="76529" cy="88776"/>
            </a:xfrm>
            <a:custGeom>
              <a:rect b="b" l="l" r="r" t="t"/>
              <a:pathLst>
                <a:path extrusionOk="0" h="2653" w="2287">
                  <a:moveTo>
                    <a:pt x="905" y="628"/>
                  </a:moveTo>
                  <a:lnTo>
                    <a:pt x="1119" y="938"/>
                  </a:lnTo>
                  <a:cubicBezTo>
                    <a:pt x="1167" y="1009"/>
                    <a:pt x="1215" y="1033"/>
                    <a:pt x="1286" y="1057"/>
                  </a:cubicBezTo>
                  <a:cubicBezTo>
                    <a:pt x="1357" y="1057"/>
                    <a:pt x="1405" y="1033"/>
                    <a:pt x="1477" y="1009"/>
                  </a:cubicBezTo>
                  <a:lnTo>
                    <a:pt x="1619" y="867"/>
                  </a:lnTo>
                  <a:cubicBezTo>
                    <a:pt x="1691" y="1057"/>
                    <a:pt x="1786" y="1319"/>
                    <a:pt x="1810" y="1676"/>
                  </a:cubicBezTo>
                  <a:lnTo>
                    <a:pt x="1810" y="1700"/>
                  </a:lnTo>
                  <a:cubicBezTo>
                    <a:pt x="1810" y="1700"/>
                    <a:pt x="1810" y="1700"/>
                    <a:pt x="1810" y="1724"/>
                  </a:cubicBezTo>
                  <a:cubicBezTo>
                    <a:pt x="1786" y="1962"/>
                    <a:pt x="1524" y="2176"/>
                    <a:pt x="1191" y="2176"/>
                  </a:cubicBezTo>
                  <a:cubicBezTo>
                    <a:pt x="857" y="2176"/>
                    <a:pt x="572" y="1962"/>
                    <a:pt x="548" y="1700"/>
                  </a:cubicBezTo>
                  <a:cubicBezTo>
                    <a:pt x="548" y="1605"/>
                    <a:pt x="524" y="1129"/>
                    <a:pt x="905" y="628"/>
                  </a:cubicBezTo>
                  <a:close/>
                  <a:moveTo>
                    <a:pt x="923" y="0"/>
                  </a:moveTo>
                  <a:cubicBezTo>
                    <a:pt x="871" y="0"/>
                    <a:pt x="822" y="27"/>
                    <a:pt x="786" y="81"/>
                  </a:cubicBezTo>
                  <a:cubicBezTo>
                    <a:pt x="0" y="867"/>
                    <a:pt x="71" y="1724"/>
                    <a:pt x="71" y="1748"/>
                  </a:cubicBezTo>
                  <a:cubicBezTo>
                    <a:pt x="71" y="1772"/>
                    <a:pt x="71" y="1772"/>
                    <a:pt x="71" y="1772"/>
                  </a:cubicBezTo>
                  <a:cubicBezTo>
                    <a:pt x="119" y="2272"/>
                    <a:pt x="619" y="2653"/>
                    <a:pt x="1191" y="2653"/>
                  </a:cubicBezTo>
                  <a:cubicBezTo>
                    <a:pt x="1786" y="2629"/>
                    <a:pt x="2239" y="2248"/>
                    <a:pt x="2286" y="1748"/>
                  </a:cubicBezTo>
                  <a:cubicBezTo>
                    <a:pt x="2286" y="1748"/>
                    <a:pt x="2286" y="1724"/>
                    <a:pt x="2286" y="1700"/>
                  </a:cubicBezTo>
                  <a:cubicBezTo>
                    <a:pt x="2286" y="1700"/>
                    <a:pt x="2286" y="1676"/>
                    <a:pt x="2286" y="1676"/>
                  </a:cubicBezTo>
                  <a:lnTo>
                    <a:pt x="2286" y="1652"/>
                  </a:lnTo>
                  <a:lnTo>
                    <a:pt x="2286" y="1629"/>
                  </a:lnTo>
                  <a:cubicBezTo>
                    <a:pt x="2239" y="890"/>
                    <a:pt x="1905" y="390"/>
                    <a:pt x="1881" y="366"/>
                  </a:cubicBezTo>
                  <a:cubicBezTo>
                    <a:pt x="1858" y="319"/>
                    <a:pt x="1786" y="271"/>
                    <a:pt x="1738" y="271"/>
                  </a:cubicBezTo>
                  <a:cubicBezTo>
                    <a:pt x="1667" y="271"/>
                    <a:pt x="1596" y="271"/>
                    <a:pt x="1548" y="319"/>
                  </a:cubicBezTo>
                  <a:lnTo>
                    <a:pt x="1381" y="462"/>
                  </a:lnTo>
                  <a:lnTo>
                    <a:pt x="1143" y="105"/>
                  </a:lnTo>
                  <a:cubicBezTo>
                    <a:pt x="1119" y="57"/>
                    <a:pt x="1048" y="9"/>
                    <a:pt x="976" y="9"/>
                  </a:cubicBezTo>
                  <a:cubicBezTo>
                    <a:pt x="959" y="3"/>
                    <a:pt x="941" y="0"/>
                    <a:pt x="9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8"/>
            <p:cNvSpPr/>
            <p:nvPr/>
          </p:nvSpPr>
          <p:spPr>
            <a:xfrm>
              <a:off x="2763613" y="3301332"/>
              <a:ext cx="343493" cy="400881"/>
            </a:xfrm>
            <a:custGeom>
              <a:rect b="b" l="l" r="r" t="t"/>
              <a:pathLst>
                <a:path extrusionOk="0" h="11980" w="10265">
                  <a:moveTo>
                    <a:pt x="6597" y="477"/>
                  </a:moveTo>
                  <a:lnTo>
                    <a:pt x="6597" y="1096"/>
                  </a:lnTo>
                  <a:lnTo>
                    <a:pt x="6597" y="1120"/>
                  </a:lnTo>
                  <a:lnTo>
                    <a:pt x="6597" y="1715"/>
                  </a:lnTo>
                  <a:lnTo>
                    <a:pt x="3692" y="1715"/>
                  </a:lnTo>
                  <a:lnTo>
                    <a:pt x="3692" y="477"/>
                  </a:lnTo>
                  <a:close/>
                  <a:moveTo>
                    <a:pt x="7097" y="2192"/>
                  </a:moveTo>
                  <a:cubicBezTo>
                    <a:pt x="7383" y="2192"/>
                    <a:pt x="7597" y="2358"/>
                    <a:pt x="7693" y="2620"/>
                  </a:cubicBezTo>
                  <a:lnTo>
                    <a:pt x="2668" y="2620"/>
                  </a:lnTo>
                  <a:cubicBezTo>
                    <a:pt x="2739" y="2358"/>
                    <a:pt x="2977" y="2192"/>
                    <a:pt x="3239" y="2192"/>
                  </a:cubicBezTo>
                  <a:close/>
                  <a:moveTo>
                    <a:pt x="5740" y="3073"/>
                  </a:moveTo>
                  <a:lnTo>
                    <a:pt x="5597" y="3549"/>
                  </a:lnTo>
                  <a:lnTo>
                    <a:pt x="4668" y="3549"/>
                  </a:lnTo>
                  <a:lnTo>
                    <a:pt x="4502" y="3073"/>
                  </a:lnTo>
                  <a:close/>
                  <a:moveTo>
                    <a:pt x="6669" y="3073"/>
                  </a:moveTo>
                  <a:lnTo>
                    <a:pt x="7740" y="5859"/>
                  </a:lnTo>
                  <a:cubicBezTo>
                    <a:pt x="7836" y="6121"/>
                    <a:pt x="7907" y="6383"/>
                    <a:pt x="7907" y="6645"/>
                  </a:cubicBezTo>
                  <a:cubicBezTo>
                    <a:pt x="7907" y="7645"/>
                    <a:pt x="7193" y="8503"/>
                    <a:pt x="6240" y="8741"/>
                  </a:cubicBezTo>
                  <a:cubicBezTo>
                    <a:pt x="6073" y="8788"/>
                    <a:pt x="5883" y="8788"/>
                    <a:pt x="5716" y="8788"/>
                  </a:cubicBezTo>
                  <a:lnTo>
                    <a:pt x="4597" y="8788"/>
                  </a:lnTo>
                  <a:cubicBezTo>
                    <a:pt x="4406" y="8788"/>
                    <a:pt x="4216" y="8788"/>
                    <a:pt x="4025" y="8741"/>
                  </a:cubicBezTo>
                  <a:cubicBezTo>
                    <a:pt x="3097" y="8503"/>
                    <a:pt x="2382" y="7645"/>
                    <a:pt x="2382" y="6645"/>
                  </a:cubicBezTo>
                  <a:cubicBezTo>
                    <a:pt x="2382" y="6383"/>
                    <a:pt x="2430" y="6121"/>
                    <a:pt x="2525" y="5859"/>
                  </a:cubicBezTo>
                  <a:lnTo>
                    <a:pt x="3597" y="3073"/>
                  </a:lnTo>
                  <a:lnTo>
                    <a:pt x="4025" y="3073"/>
                  </a:lnTo>
                  <a:lnTo>
                    <a:pt x="4263" y="3859"/>
                  </a:lnTo>
                  <a:cubicBezTo>
                    <a:pt x="4311" y="3954"/>
                    <a:pt x="4383" y="4025"/>
                    <a:pt x="4502" y="4025"/>
                  </a:cubicBezTo>
                  <a:lnTo>
                    <a:pt x="5764" y="4025"/>
                  </a:lnTo>
                  <a:cubicBezTo>
                    <a:pt x="5859" y="4025"/>
                    <a:pt x="5954" y="3954"/>
                    <a:pt x="5978" y="3859"/>
                  </a:cubicBezTo>
                  <a:lnTo>
                    <a:pt x="6240" y="3073"/>
                  </a:lnTo>
                  <a:close/>
                  <a:moveTo>
                    <a:pt x="3216" y="1334"/>
                  </a:moveTo>
                  <a:lnTo>
                    <a:pt x="3216" y="1715"/>
                  </a:lnTo>
                  <a:cubicBezTo>
                    <a:pt x="2644" y="1739"/>
                    <a:pt x="2168" y="2216"/>
                    <a:pt x="2168" y="2787"/>
                  </a:cubicBezTo>
                  <a:lnTo>
                    <a:pt x="2168" y="2835"/>
                  </a:lnTo>
                  <a:cubicBezTo>
                    <a:pt x="2168" y="2978"/>
                    <a:pt x="2263" y="3073"/>
                    <a:pt x="2406" y="3073"/>
                  </a:cubicBezTo>
                  <a:lnTo>
                    <a:pt x="3097" y="3073"/>
                  </a:lnTo>
                  <a:lnTo>
                    <a:pt x="2096" y="5692"/>
                  </a:lnTo>
                  <a:cubicBezTo>
                    <a:pt x="1977" y="6002"/>
                    <a:pt x="1906" y="6312"/>
                    <a:pt x="1906" y="6645"/>
                  </a:cubicBezTo>
                  <a:cubicBezTo>
                    <a:pt x="1906" y="7812"/>
                    <a:pt x="2668" y="8788"/>
                    <a:pt x="3716" y="9122"/>
                  </a:cubicBezTo>
                  <a:lnTo>
                    <a:pt x="3716" y="9669"/>
                  </a:lnTo>
                  <a:lnTo>
                    <a:pt x="1525" y="9669"/>
                  </a:lnTo>
                  <a:cubicBezTo>
                    <a:pt x="953" y="9669"/>
                    <a:pt x="477" y="9122"/>
                    <a:pt x="477" y="8455"/>
                  </a:cubicBezTo>
                  <a:cubicBezTo>
                    <a:pt x="477" y="8360"/>
                    <a:pt x="501" y="8288"/>
                    <a:pt x="501" y="8193"/>
                  </a:cubicBezTo>
                  <a:lnTo>
                    <a:pt x="1596" y="2287"/>
                  </a:lnTo>
                  <a:cubicBezTo>
                    <a:pt x="1715" y="1739"/>
                    <a:pt x="2144" y="1334"/>
                    <a:pt x="2620" y="1334"/>
                  </a:cubicBezTo>
                  <a:close/>
                  <a:moveTo>
                    <a:pt x="6073" y="9241"/>
                  </a:moveTo>
                  <a:lnTo>
                    <a:pt x="6073" y="9669"/>
                  </a:lnTo>
                  <a:lnTo>
                    <a:pt x="4192" y="9669"/>
                  </a:lnTo>
                  <a:lnTo>
                    <a:pt x="4192" y="9241"/>
                  </a:lnTo>
                  <a:cubicBezTo>
                    <a:pt x="4430" y="9265"/>
                    <a:pt x="4668" y="9265"/>
                    <a:pt x="4906" y="9265"/>
                  </a:cubicBezTo>
                  <a:lnTo>
                    <a:pt x="5668" y="9265"/>
                  </a:lnTo>
                  <a:cubicBezTo>
                    <a:pt x="5811" y="9265"/>
                    <a:pt x="5930" y="9265"/>
                    <a:pt x="6073" y="9241"/>
                  </a:cubicBezTo>
                  <a:close/>
                  <a:moveTo>
                    <a:pt x="7645" y="1334"/>
                  </a:moveTo>
                  <a:cubicBezTo>
                    <a:pt x="8145" y="1334"/>
                    <a:pt x="8574" y="1739"/>
                    <a:pt x="8669" y="2287"/>
                  </a:cubicBezTo>
                  <a:lnTo>
                    <a:pt x="9765" y="8193"/>
                  </a:lnTo>
                  <a:cubicBezTo>
                    <a:pt x="9788" y="8288"/>
                    <a:pt x="9788" y="8360"/>
                    <a:pt x="9788" y="8455"/>
                  </a:cubicBezTo>
                  <a:cubicBezTo>
                    <a:pt x="9788" y="9122"/>
                    <a:pt x="9312" y="9669"/>
                    <a:pt x="8741" y="9669"/>
                  </a:cubicBezTo>
                  <a:lnTo>
                    <a:pt x="6550" y="9669"/>
                  </a:lnTo>
                  <a:lnTo>
                    <a:pt x="6550" y="9122"/>
                  </a:lnTo>
                  <a:cubicBezTo>
                    <a:pt x="7597" y="8788"/>
                    <a:pt x="8360" y="7812"/>
                    <a:pt x="8360" y="6645"/>
                  </a:cubicBezTo>
                  <a:cubicBezTo>
                    <a:pt x="8360" y="6312"/>
                    <a:pt x="8312" y="6002"/>
                    <a:pt x="8193" y="5692"/>
                  </a:cubicBezTo>
                  <a:lnTo>
                    <a:pt x="7169" y="3073"/>
                  </a:lnTo>
                  <a:lnTo>
                    <a:pt x="7955" y="3073"/>
                  </a:lnTo>
                  <a:cubicBezTo>
                    <a:pt x="8074" y="3073"/>
                    <a:pt x="8193" y="2978"/>
                    <a:pt x="8193" y="2835"/>
                  </a:cubicBezTo>
                  <a:lnTo>
                    <a:pt x="8193" y="2787"/>
                  </a:lnTo>
                  <a:cubicBezTo>
                    <a:pt x="8193" y="2192"/>
                    <a:pt x="7693" y="1715"/>
                    <a:pt x="7097" y="1715"/>
                  </a:cubicBezTo>
                  <a:lnTo>
                    <a:pt x="7050" y="1715"/>
                  </a:lnTo>
                  <a:lnTo>
                    <a:pt x="7050" y="1334"/>
                  </a:lnTo>
                  <a:close/>
                  <a:moveTo>
                    <a:pt x="6788" y="10146"/>
                  </a:moveTo>
                  <a:lnTo>
                    <a:pt x="7907" y="10884"/>
                  </a:lnTo>
                  <a:lnTo>
                    <a:pt x="7907" y="11527"/>
                  </a:lnTo>
                  <a:lnTo>
                    <a:pt x="2358" y="11527"/>
                  </a:lnTo>
                  <a:lnTo>
                    <a:pt x="2358" y="10979"/>
                  </a:lnTo>
                  <a:lnTo>
                    <a:pt x="5835" y="10979"/>
                  </a:lnTo>
                  <a:cubicBezTo>
                    <a:pt x="5954" y="10979"/>
                    <a:pt x="6050" y="10884"/>
                    <a:pt x="6050" y="10741"/>
                  </a:cubicBezTo>
                  <a:cubicBezTo>
                    <a:pt x="6050" y="10622"/>
                    <a:pt x="5954" y="10503"/>
                    <a:pt x="5835" y="10503"/>
                  </a:cubicBezTo>
                  <a:lnTo>
                    <a:pt x="2906" y="10503"/>
                  </a:lnTo>
                  <a:lnTo>
                    <a:pt x="3478" y="10146"/>
                  </a:lnTo>
                  <a:close/>
                  <a:moveTo>
                    <a:pt x="2835" y="1"/>
                  </a:moveTo>
                  <a:cubicBezTo>
                    <a:pt x="2715" y="1"/>
                    <a:pt x="2620" y="120"/>
                    <a:pt x="2620" y="239"/>
                  </a:cubicBezTo>
                  <a:cubicBezTo>
                    <a:pt x="2620" y="382"/>
                    <a:pt x="2715" y="477"/>
                    <a:pt x="2835" y="477"/>
                  </a:cubicBezTo>
                  <a:lnTo>
                    <a:pt x="3216" y="477"/>
                  </a:lnTo>
                  <a:lnTo>
                    <a:pt x="3216" y="858"/>
                  </a:lnTo>
                  <a:lnTo>
                    <a:pt x="2620" y="858"/>
                  </a:lnTo>
                  <a:cubicBezTo>
                    <a:pt x="1906" y="858"/>
                    <a:pt x="1287" y="1430"/>
                    <a:pt x="1144" y="2216"/>
                  </a:cubicBezTo>
                  <a:lnTo>
                    <a:pt x="48" y="8122"/>
                  </a:lnTo>
                  <a:cubicBezTo>
                    <a:pt x="24" y="8217"/>
                    <a:pt x="1" y="8336"/>
                    <a:pt x="1" y="8455"/>
                  </a:cubicBezTo>
                  <a:cubicBezTo>
                    <a:pt x="1" y="9384"/>
                    <a:pt x="691" y="10146"/>
                    <a:pt x="1525" y="10146"/>
                  </a:cubicBezTo>
                  <a:lnTo>
                    <a:pt x="2620" y="10146"/>
                  </a:lnTo>
                  <a:lnTo>
                    <a:pt x="2001" y="10551"/>
                  </a:lnTo>
                  <a:cubicBezTo>
                    <a:pt x="1977" y="10551"/>
                    <a:pt x="1977" y="10551"/>
                    <a:pt x="1977" y="10574"/>
                  </a:cubicBezTo>
                  <a:cubicBezTo>
                    <a:pt x="1953" y="10574"/>
                    <a:pt x="1953" y="10574"/>
                    <a:pt x="1953" y="10598"/>
                  </a:cubicBezTo>
                  <a:lnTo>
                    <a:pt x="1930" y="10598"/>
                  </a:lnTo>
                  <a:cubicBezTo>
                    <a:pt x="1930" y="10622"/>
                    <a:pt x="1930" y="10622"/>
                    <a:pt x="1930" y="10622"/>
                  </a:cubicBezTo>
                  <a:cubicBezTo>
                    <a:pt x="1930" y="10622"/>
                    <a:pt x="1906" y="10646"/>
                    <a:pt x="1906" y="10670"/>
                  </a:cubicBezTo>
                  <a:cubicBezTo>
                    <a:pt x="1906" y="10670"/>
                    <a:pt x="1906" y="10670"/>
                    <a:pt x="1906" y="10693"/>
                  </a:cubicBezTo>
                  <a:cubicBezTo>
                    <a:pt x="1882" y="10693"/>
                    <a:pt x="1882" y="10693"/>
                    <a:pt x="1882" y="10717"/>
                  </a:cubicBezTo>
                  <a:cubicBezTo>
                    <a:pt x="1882" y="10717"/>
                    <a:pt x="1882" y="10741"/>
                    <a:pt x="1882" y="10741"/>
                  </a:cubicBezTo>
                  <a:lnTo>
                    <a:pt x="1882" y="11765"/>
                  </a:lnTo>
                  <a:cubicBezTo>
                    <a:pt x="1882" y="11884"/>
                    <a:pt x="2001" y="11979"/>
                    <a:pt x="2120" y="11979"/>
                  </a:cubicBezTo>
                  <a:lnTo>
                    <a:pt x="8145" y="11979"/>
                  </a:lnTo>
                  <a:cubicBezTo>
                    <a:pt x="8264" y="11979"/>
                    <a:pt x="8383" y="11884"/>
                    <a:pt x="8383" y="11765"/>
                  </a:cubicBezTo>
                  <a:lnTo>
                    <a:pt x="8383" y="10741"/>
                  </a:lnTo>
                  <a:cubicBezTo>
                    <a:pt x="8383" y="10670"/>
                    <a:pt x="8336" y="10598"/>
                    <a:pt x="8288" y="10551"/>
                  </a:cubicBezTo>
                  <a:lnTo>
                    <a:pt x="7645" y="10146"/>
                  </a:lnTo>
                  <a:lnTo>
                    <a:pt x="8741" y="10146"/>
                  </a:lnTo>
                  <a:cubicBezTo>
                    <a:pt x="9574" y="10146"/>
                    <a:pt x="10265" y="9384"/>
                    <a:pt x="10265" y="8455"/>
                  </a:cubicBezTo>
                  <a:cubicBezTo>
                    <a:pt x="10265" y="8336"/>
                    <a:pt x="10241" y="8217"/>
                    <a:pt x="10241" y="8122"/>
                  </a:cubicBezTo>
                  <a:lnTo>
                    <a:pt x="9145" y="2216"/>
                  </a:lnTo>
                  <a:cubicBezTo>
                    <a:pt x="8979" y="1430"/>
                    <a:pt x="8360" y="858"/>
                    <a:pt x="7645" y="858"/>
                  </a:cubicBezTo>
                  <a:lnTo>
                    <a:pt x="7050" y="858"/>
                  </a:lnTo>
                  <a:lnTo>
                    <a:pt x="7050" y="477"/>
                  </a:lnTo>
                  <a:lnTo>
                    <a:pt x="7407" y="477"/>
                  </a:lnTo>
                  <a:cubicBezTo>
                    <a:pt x="7526" y="477"/>
                    <a:pt x="7645" y="382"/>
                    <a:pt x="7645" y="239"/>
                  </a:cubicBezTo>
                  <a:cubicBezTo>
                    <a:pt x="7645" y="120"/>
                    <a:pt x="7526" y="1"/>
                    <a:pt x="74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38"/>
          <p:cNvGrpSpPr/>
          <p:nvPr/>
        </p:nvGrpSpPr>
        <p:grpSpPr>
          <a:xfrm>
            <a:off x="6126455" y="1823581"/>
            <a:ext cx="764640" cy="768088"/>
            <a:chOff x="5382991" y="1446974"/>
            <a:chExt cx="400881" cy="400881"/>
          </a:xfrm>
        </p:grpSpPr>
        <p:sp>
          <p:nvSpPr>
            <p:cNvPr id="289" name="Google Shape;289;p38"/>
            <p:cNvSpPr/>
            <p:nvPr/>
          </p:nvSpPr>
          <p:spPr>
            <a:xfrm>
              <a:off x="5382991" y="1446974"/>
              <a:ext cx="400881" cy="400881"/>
            </a:xfrm>
            <a:custGeom>
              <a:rect b="b" l="l" r="r" t="t"/>
              <a:pathLst>
                <a:path extrusionOk="0" h="11980" w="11980">
                  <a:moveTo>
                    <a:pt x="8050" y="549"/>
                  </a:moveTo>
                  <a:cubicBezTo>
                    <a:pt x="8169" y="644"/>
                    <a:pt x="8288" y="691"/>
                    <a:pt x="8407" y="715"/>
                  </a:cubicBezTo>
                  <a:cubicBezTo>
                    <a:pt x="8477" y="743"/>
                    <a:pt x="8547" y="755"/>
                    <a:pt x="8612" y="755"/>
                  </a:cubicBezTo>
                  <a:cubicBezTo>
                    <a:pt x="8658" y="755"/>
                    <a:pt x="8701" y="749"/>
                    <a:pt x="8741" y="739"/>
                  </a:cubicBezTo>
                  <a:lnTo>
                    <a:pt x="9408" y="1382"/>
                  </a:lnTo>
                  <a:cubicBezTo>
                    <a:pt x="9336" y="1644"/>
                    <a:pt x="9455" y="1977"/>
                    <a:pt x="9717" y="2263"/>
                  </a:cubicBezTo>
                  <a:cubicBezTo>
                    <a:pt x="9884" y="2406"/>
                    <a:pt x="10074" y="2525"/>
                    <a:pt x="10241" y="2573"/>
                  </a:cubicBezTo>
                  <a:cubicBezTo>
                    <a:pt x="10310" y="2586"/>
                    <a:pt x="10379" y="2600"/>
                    <a:pt x="10447" y="2600"/>
                  </a:cubicBezTo>
                  <a:cubicBezTo>
                    <a:pt x="10498" y="2600"/>
                    <a:pt x="10548" y="2593"/>
                    <a:pt x="10598" y="2573"/>
                  </a:cubicBezTo>
                  <a:lnTo>
                    <a:pt x="11241" y="3240"/>
                  </a:lnTo>
                  <a:cubicBezTo>
                    <a:pt x="11194" y="3430"/>
                    <a:pt x="11241" y="3692"/>
                    <a:pt x="11408" y="3930"/>
                  </a:cubicBezTo>
                  <a:lnTo>
                    <a:pt x="11146" y="4192"/>
                  </a:lnTo>
                  <a:lnTo>
                    <a:pt x="7788" y="810"/>
                  </a:lnTo>
                  <a:lnTo>
                    <a:pt x="8050" y="549"/>
                  </a:lnTo>
                  <a:close/>
                  <a:moveTo>
                    <a:pt x="7455" y="1144"/>
                  </a:moveTo>
                  <a:lnTo>
                    <a:pt x="10836" y="4526"/>
                  </a:lnTo>
                  <a:lnTo>
                    <a:pt x="9860" y="5478"/>
                  </a:lnTo>
                  <a:lnTo>
                    <a:pt x="8765" y="4383"/>
                  </a:lnTo>
                  <a:cubicBezTo>
                    <a:pt x="8717" y="4335"/>
                    <a:pt x="8657" y="4311"/>
                    <a:pt x="8598" y="4311"/>
                  </a:cubicBezTo>
                  <a:cubicBezTo>
                    <a:pt x="8538" y="4311"/>
                    <a:pt x="8479" y="4335"/>
                    <a:pt x="8431" y="4383"/>
                  </a:cubicBezTo>
                  <a:cubicBezTo>
                    <a:pt x="8336" y="4478"/>
                    <a:pt x="8336" y="4621"/>
                    <a:pt x="8431" y="4716"/>
                  </a:cubicBezTo>
                  <a:lnTo>
                    <a:pt x="9479" y="5740"/>
                  </a:lnTo>
                  <a:lnTo>
                    <a:pt x="7907" y="6526"/>
                  </a:lnTo>
                  <a:lnTo>
                    <a:pt x="7860" y="6478"/>
                  </a:lnTo>
                  <a:lnTo>
                    <a:pt x="5454" y="4073"/>
                  </a:lnTo>
                  <a:lnTo>
                    <a:pt x="6240" y="2501"/>
                  </a:lnTo>
                  <a:lnTo>
                    <a:pt x="7193" y="3454"/>
                  </a:lnTo>
                  <a:cubicBezTo>
                    <a:pt x="7240" y="3502"/>
                    <a:pt x="7300" y="3525"/>
                    <a:pt x="7360" y="3525"/>
                  </a:cubicBezTo>
                  <a:cubicBezTo>
                    <a:pt x="7419" y="3525"/>
                    <a:pt x="7479" y="3502"/>
                    <a:pt x="7526" y="3454"/>
                  </a:cubicBezTo>
                  <a:cubicBezTo>
                    <a:pt x="7621" y="3359"/>
                    <a:pt x="7621" y="3216"/>
                    <a:pt x="7526" y="3120"/>
                  </a:cubicBezTo>
                  <a:lnTo>
                    <a:pt x="6502" y="2120"/>
                  </a:lnTo>
                  <a:lnTo>
                    <a:pt x="7455" y="1144"/>
                  </a:lnTo>
                  <a:close/>
                  <a:moveTo>
                    <a:pt x="5335" y="6193"/>
                  </a:moveTo>
                  <a:cubicBezTo>
                    <a:pt x="5454" y="6193"/>
                    <a:pt x="5573" y="6240"/>
                    <a:pt x="5645" y="6335"/>
                  </a:cubicBezTo>
                  <a:cubicBezTo>
                    <a:pt x="5835" y="6502"/>
                    <a:pt x="5835" y="6788"/>
                    <a:pt x="5645" y="6978"/>
                  </a:cubicBezTo>
                  <a:cubicBezTo>
                    <a:pt x="5562" y="7062"/>
                    <a:pt x="5448" y="7103"/>
                    <a:pt x="5335" y="7103"/>
                  </a:cubicBezTo>
                  <a:cubicBezTo>
                    <a:pt x="5222" y="7103"/>
                    <a:pt x="5109" y="7062"/>
                    <a:pt x="5026" y="6978"/>
                  </a:cubicBezTo>
                  <a:lnTo>
                    <a:pt x="5002" y="6955"/>
                  </a:lnTo>
                  <a:cubicBezTo>
                    <a:pt x="4835" y="6788"/>
                    <a:pt x="4835" y="6502"/>
                    <a:pt x="5002" y="6335"/>
                  </a:cubicBezTo>
                  <a:cubicBezTo>
                    <a:pt x="5097" y="6240"/>
                    <a:pt x="5216" y="6193"/>
                    <a:pt x="5335" y="6193"/>
                  </a:cubicBezTo>
                  <a:close/>
                  <a:moveTo>
                    <a:pt x="5335" y="4621"/>
                  </a:moveTo>
                  <a:lnTo>
                    <a:pt x="7360" y="6645"/>
                  </a:lnTo>
                  <a:lnTo>
                    <a:pt x="6026" y="7979"/>
                  </a:lnTo>
                  <a:lnTo>
                    <a:pt x="5573" y="7526"/>
                  </a:lnTo>
                  <a:cubicBezTo>
                    <a:pt x="5716" y="7502"/>
                    <a:pt x="5859" y="7407"/>
                    <a:pt x="5978" y="7288"/>
                  </a:cubicBezTo>
                  <a:cubicBezTo>
                    <a:pt x="6336" y="6931"/>
                    <a:pt x="6336" y="6359"/>
                    <a:pt x="5978" y="6002"/>
                  </a:cubicBezTo>
                  <a:cubicBezTo>
                    <a:pt x="5812" y="5835"/>
                    <a:pt x="5573" y="5740"/>
                    <a:pt x="5335" y="5740"/>
                  </a:cubicBezTo>
                  <a:cubicBezTo>
                    <a:pt x="5097" y="5740"/>
                    <a:pt x="4859" y="5835"/>
                    <a:pt x="4692" y="6002"/>
                  </a:cubicBezTo>
                  <a:cubicBezTo>
                    <a:pt x="4573" y="6121"/>
                    <a:pt x="4478" y="6264"/>
                    <a:pt x="4454" y="6407"/>
                  </a:cubicBezTo>
                  <a:lnTo>
                    <a:pt x="4002" y="5954"/>
                  </a:lnTo>
                  <a:lnTo>
                    <a:pt x="5335" y="4621"/>
                  </a:lnTo>
                  <a:close/>
                  <a:moveTo>
                    <a:pt x="8050" y="1"/>
                  </a:moveTo>
                  <a:cubicBezTo>
                    <a:pt x="7979" y="1"/>
                    <a:pt x="7931" y="25"/>
                    <a:pt x="7883" y="72"/>
                  </a:cubicBezTo>
                  <a:lnTo>
                    <a:pt x="7312" y="644"/>
                  </a:lnTo>
                  <a:lnTo>
                    <a:pt x="6002" y="1954"/>
                  </a:lnTo>
                  <a:cubicBezTo>
                    <a:pt x="5978" y="1977"/>
                    <a:pt x="5978" y="2001"/>
                    <a:pt x="5978" y="2001"/>
                  </a:cubicBezTo>
                  <a:lnTo>
                    <a:pt x="4978" y="4002"/>
                  </a:lnTo>
                  <a:cubicBezTo>
                    <a:pt x="4930" y="4097"/>
                    <a:pt x="4930" y="4216"/>
                    <a:pt x="5002" y="4287"/>
                  </a:cubicBezTo>
                  <a:lnTo>
                    <a:pt x="5026" y="4287"/>
                  </a:lnTo>
                  <a:lnTo>
                    <a:pt x="3525" y="5788"/>
                  </a:lnTo>
                  <a:cubicBezTo>
                    <a:pt x="3430" y="5883"/>
                    <a:pt x="3430" y="6026"/>
                    <a:pt x="3525" y="6121"/>
                  </a:cubicBezTo>
                  <a:lnTo>
                    <a:pt x="3668" y="6264"/>
                  </a:lnTo>
                  <a:lnTo>
                    <a:pt x="2358" y="7574"/>
                  </a:lnTo>
                  <a:cubicBezTo>
                    <a:pt x="2263" y="7669"/>
                    <a:pt x="2263" y="7812"/>
                    <a:pt x="2358" y="7907"/>
                  </a:cubicBezTo>
                  <a:cubicBezTo>
                    <a:pt x="2406" y="7955"/>
                    <a:pt x="2466" y="7979"/>
                    <a:pt x="2525" y="7979"/>
                  </a:cubicBezTo>
                  <a:cubicBezTo>
                    <a:pt x="2585" y="7979"/>
                    <a:pt x="2644" y="7955"/>
                    <a:pt x="2692" y="7907"/>
                  </a:cubicBezTo>
                  <a:lnTo>
                    <a:pt x="4002" y="6597"/>
                  </a:lnTo>
                  <a:lnTo>
                    <a:pt x="4668" y="7288"/>
                  </a:lnTo>
                  <a:lnTo>
                    <a:pt x="4692" y="7288"/>
                  </a:lnTo>
                  <a:cubicBezTo>
                    <a:pt x="4692" y="7312"/>
                    <a:pt x="4692" y="7312"/>
                    <a:pt x="4692" y="7312"/>
                  </a:cubicBezTo>
                  <a:lnTo>
                    <a:pt x="5383" y="7979"/>
                  </a:lnTo>
                  <a:lnTo>
                    <a:pt x="1906" y="11456"/>
                  </a:lnTo>
                  <a:cubicBezTo>
                    <a:pt x="1870" y="11491"/>
                    <a:pt x="1817" y="11509"/>
                    <a:pt x="1760" y="11509"/>
                  </a:cubicBezTo>
                  <a:cubicBezTo>
                    <a:pt x="1704" y="11509"/>
                    <a:pt x="1644" y="11491"/>
                    <a:pt x="1596" y="11456"/>
                  </a:cubicBezTo>
                  <a:lnTo>
                    <a:pt x="525" y="10384"/>
                  </a:lnTo>
                  <a:cubicBezTo>
                    <a:pt x="501" y="10336"/>
                    <a:pt x="477" y="10289"/>
                    <a:pt x="477" y="10217"/>
                  </a:cubicBezTo>
                  <a:cubicBezTo>
                    <a:pt x="477" y="10170"/>
                    <a:pt x="501" y="10098"/>
                    <a:pt x="525" y="10050"/>
                  </a:cubicBezTo>
                  <a:lnTo>
                    <a:pt x="1406" y="9193"/>
                  </a:lnTo>
                  <a:cubicBezTo>
                    <a:pt x="1501" y="9098"/>
                    <a:pt x="1501" y="8955"/>
                    <a:pt x="1406" y="8860"/>
                  </a:cubicBezTo>
                  <a:cubicBezTo>
                    <a:pt x="1358" y="8812"/>
                    <a:pt x="1299" y="8788"/>
                    <a:pt x="1239" y="8788"/>
                  </a:cubicBezTo>
                  <a:cubicBezTo>
                    <a:pt x="1180" y="8788"/>
                    <a:pt x="1120" y="8812"/>
                    <a:pt x="1073" y="8860"/>
                  </a:cubicBezTo>
                  <a:lnTo>
                    <a:pt x="191" y="9741"/>
                  </a:lnTo>
                  <a:cubicBezTo>
                    <a:pt x="72" y="9860"/>
                    <a:pt x="1" y="10027"/>
                    <a:pt x="1" y="10217"/>
                  </a:cubicBezTo>
                  <a:cubicBezTo>
                    <a:pt x="1" y="10408"/>
                    <a:pt x="72" y="10574"/>
                    <a:pt x="191" y="10717"/>
                  </a:cubicBezTo>
                  <a:lnTo>
                    <a:pt x="1263" y="11765"/>
                  </a:lnTo>
                  <a:cubicBezTo>
                    <a:pt x="1406" y="11908"/>
                    <a:pt x="1573" y="11979"/>
                    <a:pt x="1763" y="11979"/>
                  </a:cubicBezTo>
                  <a:cubicBezTo>
                    <a:pt x="1930" y="11979"/>
                    <a:pt x="2097" y="11908"/>
                    <a:pt x="2239" y="11765"/>
                  </a:cubicBezTo>
                  <a:lnTo>
                    <a:pt x="5716" y="8312"/>
                  </a:lnTo>
                  <a:lnTo>
                    <a:pt x="5859" y="8479"/>
                  </a:lnTo>
                  <a:cubicBezTo>
                    <a:pt x="5907" y="8503"/>
                    <a:pt x="5954" y="8526"/>
                    <a:pt x="6026" y="8526"/>
                  </a:cubicBezTo>
                  <a:cubicBezTo>
                    <a:pt x="6074" y="8526"/>
                    <a:pt x="6145" y="8503"/>
                    <a:pt x="6193" y="8479"/>
                  </a:cubicBezTo>
                  <a:lnTo>
                    <a:pt x="7693" y="6955"/>
                  </a:lnTo>
                  <a:lnTo>
                    <a:pt x="7693" y="6978"/>
                  </a:lnTo>
                  <a:cubicBezTo>
                    <a:pt x="7741" y="7026"/>
                    <a:pt x="7812" y="7050"/>
                    <a:pt x="7860" y="7050"/>
                  </a:cubicBezTo>
                  <a:cubicBezTo>
                    <a:pt x="7907" y="7050"/>
                    <a:pt x="7931" y="7026"/>
                    <a:pt x="7979" y="7026"/>
                  </a:cubicBezTo>
                  <a:lnTo>
                    <a:pt x="9979" y="6026"/>
                  </a:lnTo>
                  <a:cubicBezTo>
                    <a:pt x="9979" y="6026"/>
                    <a:pt x="9979" y="6002"/>
                    <a:pt x="10003" y="6002"/>
                  </a:cubicBezTo>
                  <a:cubicBezTo>
                    <a:pt x="10003" y="6002"/>
                    <a:pt x="10003" y="6002"/>
                    <a:pt x="10027" y="5978"/>
                  </a:cubicBezTo>
                  <a:lnTo>
                    <a:pt x="11337" y="4668"/>
                  </a:lnTo>
                  <a:lnTo>
                    <a:pt x="11908" y="4097"/>
                  </a:lnTo>
                  <a:cubicBezTo>
                    <a:pt x="11980" y="4025"/>
                    <a:pt x="11980" y="3859"/>
                    <a:pt x="11908" y="3763"/>
                  </a:cubicBezTo>
                  <a:cubicBezTo>
                    <a:pt x="11694" y="3573"/>
                    <a:pt x="11670" y="3382"/>
                    <a:pt x="11694" y="3359"/>
                  </a:cubicBezTo>
                  <a:cubicBezTo>
                    <a:pt x="11789" y="3263"/>
                    <a:pt x="11789" y="3120"/>
                    <a:pt x="11694" y="3025"/>
                  </a:cubicBezTo>
                  <a:lnTo>
                    <a:pt x="10813" y="2120"/>
                  </a:lnTo>
                  <a:cubicBezTo>
                    <a:pt x="10765" y="2073"/>
                    <a:pt x="10694" y="2049"/>
                    <a:pt x="10646" y="2049"/>
                  </a:cubicBezTo>
                  <a:cubicBezTo>
                    <a:pt x="10574" y="2049"/>
                    <a:pt x="10527" y="2073"/>
                    <a:pt x="10479" y="2120"/>
                  </a:cubicBezTo>
                  <a:cubicBezTo>
                    <a:pt x="10470" y="2125"/>
                    <a:pt x="10455" y="2128"/>
                    <a:pt x="10437" y="2128"/>
                  </a:cubicBezTo>
                  <a:cubicBezTo>
                    <a:pt x="10363" y="2128"/>
                    <a:pt x="10222" y="2082"/>
                    <a:pt x="10051" y="1930"/>
                  </a:cubicBezTo>
                  <a:cubicBezTo>
                    <a:pt x="9860" y="1715"/>
                    <a:pt x="9836" y="1549"/>
                    <a:pt x="9860" y="1501"/>
                  </a:cubicBezTo>
                  <a:cubicBezTo>
                    <a:pt x="9955" y="1406"/>
                    <a:pt x="9955" y="1263"/>
                    <a:pt x="9860" y="1168"/>
                  </a:cubicBezTo>
                  <a:lnTo>
                    <a:pt x="8955" y="263"/>
                  </a:lnTo>
                  <a:cubicBezTo>
                    <a:pt x="8907" y="239"/>
                    <a:pt x="8860" y="215"/>
                    <a:pt x="8788" y="215"/>
                  </a:cubicBezTo>
                  <a:cubicBezTo>
                    <a:pt x="8741" y="215"/>
                    <a:pt x="8669" y="239"/>
                    <a:pt x="8622" y="263"/>
                  </a:cubicBezTo>
                  <a:cubicBezTo>
                    <a:pt x="8617" y="268"/>
                    <a:pt x="8606" y="270"/>
                    <a:pt x="8589" y="270"/>
                  </a:cubicBezTo>
                  <a:cubicBezTo>
                    <a:pt x="8522" y="270"/>
                    <a:pt x="8369" y="225"/>
                    <a:pt x="8217" y="72"/>
                  </a:cubicBezTo>
                  <a:cubicBezTo>
                    <a:pt x="8169" y="25"/>
                    <a:pt x="8122" y="1"/>
                    <a:pt x="80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8"/>
            <p:cNvSpPr/>
            <p:nvPr/>
          </p:nvSpPr>
          <p:spPr>
            <a:xfrm>
              <a:off x="5438003" y="1719593"/>
              <a:ext cx="17534" cy="15895"/>
            </a:xfrm>
            <a:custGeom>
              <a:rect b="b" l="l" r="r" t="t"/>
              <a:pathLst>
                <a:path extrusionOk="0" h="475" w="524">
                  <a:moveTo>
                    <a:pt x="260" y="1"/>
                  </a:moveTo>
                  <a:cubicBezTo>
                    <a:pt x="217" y="1"/>
                    <a:pt x="175" y="14"/>
                    <a:pt x="143" y="46"/>
                  </a:cubicBezTo>
                  <a:cubicBezTo>
                    <a:pt x="48" y="94"/>
                    <a:pt x="0" y="213"/>
                    <a:pt x="48" y="332"/>
                  </a:cubicBezTo>
                  <a:cubicBezTo>
                    <a:pt x="95" y="403"/>
                    <a:pt x="167" y="475"/>
                    <a:pt x="262" y="475"/>
                  </a:cubicBezTo>
                  <a:cubicBezTo>
                    <a:pt x="357" y="451"/>
                    <a:pt x="453" y="403"/>
                    <a:pt x="476" y="308"/>
                  </a:cubicBezTo>
                  <a:cubicBezTo>
                    <a:pt x="524" y="213"/>
                    <a:pt x="476" y="117"/>
                    <a:pt x="405" y="46"/>
                  </a:cubicBezTo>
                  <a:cubicBezTo>
                    <a:pt x="366" y="20"/>
                    <a:pt x="312"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8"/>
            <p:cNvSpPr/>
            <p:nvPr/>
          </p:nvSpPr>
          <p:spPr>
            <a:xfrm>
              <a:off x="5642794" y="1568912"/>
              <a:ext cx="16765" cy="16162"/>
            </a:xfrm>
            <a:custGeom>
              <a:rect b="b" l="l" r="r" t="t"/>
              <a:pathLst>
                <a:path extrusionOk="0" h="483" w="501">
                  <a:moveTo>
                    <a:pt x="239" y="0"/>
                  </a:moveTo>
                  <a:cubicBezTo>
                    <a:pt x="119" y="24"/>
                    <a:pt x="48" y="96"/>
                    <a:pt x="24" y="191"/>
                  </a:cubicBezTo>
                  <a:cubicBezTo>
                    <a:pt x="0" y="262"/>
                    <a:pt x="24" y="381"/>
                    <a:pt x="96" y="429"/>
                  </a:cubicBezTo>
                  <a:cubicBezTo>
                    <a:pt x="143" y="465"/>
                    <a:pt x="197" y="483"/>
                    <a:pt x="247" y="483"/>
                  </a:cubicBezTo>
                  <a:cubicBezTo>
                    <a:pt x="298" y="483"/>
                    <a:pt x="346" y="465"/>
                    <a:pt x="381" y="429"/>
                  </a:cubicBezTo>
                  <a:cubicBezTo>
                    <a:pt x="477" y="358"/>
                    <a:pt x="500" y="239"/>
                    <a:pt x="453" y="143"/>
                  </a:cubicBezTo>
                  <a:cubicBezTo>
                    <a:pt x="429" y="48"/>
                    <a:pt x="334"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43" name="Shape 10443"/>
        <p:cNvGrpSpPr/>
        <p:nvPr/>
      </p:nvGrpSpPr>
      <p:grpSpPr>
        <a:xfrm>
          <a:off x="0" y="0"/>
          <a:ext cx="0" cy="0"/>
          <a:chOff x="0" y="0"/>
          <a:chExt cx="0" cy="0"/>
        </a:xfrm>
      </p:grpSpPr>
      <p:sp>
        <p:nvSpPr>
          <p:cNvPr id="10444" name="Google Shape;10444;p83"/>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45" name="Google Shape;10445;p83"/>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46" name="Google Shape;10446;p83"/>
          <p:cNvGrpSpPr/>
          <p:nvPr/>
        </p:nvGrpSpPr>
        <p:grpSpPr>
          <a:xfrm>
            <a:off x="3541011" y="1508594"/>
            <a:ext cx="350166" cy="349434"/>
            <a:chOff x="3541011" y="1508594"/>
            <a:chExt cx="350166" cy="349434"/>
          </a:xfrm>
        </p:grpSpPr>
        <p:sp>
          <p:nvSpPr>
            <p:cNvPr id="10447" name="Google Shape;10447;p8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83"/>
          <p:cNvGrpSpPr/>
          <p:nvPr/>
        </p:nvGrpSpPr>
        <p:grpSpPr>
          <a:xfrm>
            <a:off x="3122257" y="1508594"/>
            <a:ext cx="294850" cy="349434"/>
            <a:chOff x="3122257" y="1508594"/>
            <a:chExt cx="294850" cy="349434"/>
          </a:xfrm>
        </p:grpSpPr>
        <p:sp>
          <p:nvSpPr>
            <p:cNvPr id="10461" name="Google Shape;10461;p8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83"/>
          <p:cNvGrpSpPr/>
          <p:nvPr/>
        </p:nvGrpSpPr>
        <p:grpSpPr>
          <a:xfrm>
            <a:off x="910723" y="1508212"/>
            <a:ext cx="251660" cy="350166"/>
            <a:chOff x="910723" y="1508212"/>
            <a:chExt cx="251660" cy="350166"/>
          </a:xfrm>
        </p:grpSpPr>
        <p:sp>
          <p:nvSpPr>
            <p:cNvPr id="10467" name="Google Shape;10467;p8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83"/>
          <p:cNvGrpSpPr/>
          <p:nvPr/>
        </p:nvGrpSpPr>
        <p:grpSpPr>
          <a:xfrm>
            <a:off x="1308631" y="1507830"/>
            <a:ext cx="350166" cy="350198"/>
            <a:chOff x="1308631" y="1507830"/>
            <a:chExt cx="350166" cy="350198"/>
          </a:xfrm>
        </p:grpSpPr>
        <p:sp>
          <p:nvSpPr>
            <p:cNvPr id="10485" name="Google Shape;10485;p8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83"/>
          <p:cNvGrpSpPr/>
          <p:nvPr/>
        </p:nvGrpSpPr>
        <p:grpSpPr>
          <a:xfrm>
            <a:off x="1756921" y="1509739"/>
            <a:ext cx="345997" cy="345997"/>
            <a:chOff x="1756921" y="1509739"/>
            <a:chExt cx="345997" cy="345997"/>
          </a:xfrm>
        </p:grpSpPr>
        <p:sp>
          <p:nvSpPr>
            <p:cNvPr id="10490" name="Google Shape;10490;p8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83"/>
          <p:cNvGrpSpPr/>
          <p:nvPr/>
        </p:nvGrpSpPr>
        <p:grpSpPr>
          <a:xfrm>
            <a:off x="2216956" y="1510503"/>
            <a:ext cx="318721" cy="345615"/>
            <a:chOff x="2216956" y="1510503"/>
            <a:chExt cx="318721" cy="345615"/>
          </a:xfrm>
        </p:grpSpPr>
        <p:sp>
          <p:nvSpPr>
            <p:cNvPr id="10508" name="Google Shape;10508;p8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83"/>
          <p:cNvGrpSpPr/>
          <p:nvPr/>
        </p:nvGrpSpPr>
        <p:grpSpPr>
          <a:xfrm>
            <a:off x="3988156" y="1568461"/>
            <a:ext cx="349052" cy="230049"/>
            <a:chOff x="3988156" y="1568461"/>
            <a:chExt cx="349052" cy="230049"/>
          </a:xfrm>
        </p:grpSpPr>
        <p:sp>
          <p:nvSpPr>
            <p:cNvPr id="10514" name="Google Shape;10514;p8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83"/>
          <p:cNvGrpSpPr/>
          <p:nvPr/>
        </p:nvGrpSpPr>
        <p:grpSpPr>
          <a:xfrm>
            <a:off x="2633037" y="1499873"/>
            <a:ext cx="379002" cy="366112"/>
            <a:chOff x="2633037" y="1499873"/>
            <a:chExt cx="379002" cy="366112"/>
          </a:xfrm>
        </p:grpSpPr>
        <p:sp>
          <p:nvSpPr>
            <p:cNvPr id="10522" name="Google Shape;10522;p8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83"/>
          <p:cNvGrpSpPr/>
          <p:nvPr/>
        </p:nvGrpSpPr>
        <p:grpSpPr>
          <a:xfrm>
            <a:off x="6675256" y="1516169"/>
            <a:ext cx="327823" cy="357009"/>
            <a:chOff x="6675256" y="1516169"/>
            <a:chExt cx="327823" cy="357009"/>
          </a:xfrm>
        </p:grpSpPr>
        <p:sp>
          <p:nvSpPr>
            <p:cNvPr id="10529" name="Google Shape;10529;p8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83"/>
          <p:cNvGrpSpPr/>
          <p:nvPr/>
        </p:nvGrpSpPr>
        <p:grpSpPr>
          <a:xfrm>
            <a:off x="8020159" y="1516551"/>
            <a:ext cx="300897" cy="356627"/>
            <a:chOff x="8020159" y="1516551"/>
            <a:chExt cx="300897" cy="356627"/>
          </a:xfrm>
        </p:grpSpPr>
        <p:sp>
          <p:nvSpPr>
            <p:cNvPr id="10539" name="Google Shape;10539;p8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83"/>
          <p:cNvGrpSpPr/>
          <p:nvPr/>
        </p:nvGrpSpPr>
        <p:grpSpPr>
          <a:xfrm>
            <a:off x="5377363" y="1516169"/>
            <a:ext cx="257357" cy="356627"/>
            <a:chOff x="5377363" y="1516169"/>
            <a:chExt cx="257357" cy="356627"/>
          </a:xfrm>
        </p:grpSpPr>
        <p:sp>
          <p:nvSpPr>
            <p:cNvPr id="10545" name="Google Shape;10545;p8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83"/>
          <p:cNvGrpSpPr/>
          <p:nvPr/>
        </p:nvGrpSpPr>
        <p:grpSpPr>
          <a:xfrm>
            <a:off x="4880567" y="1535870"/>
            <a:ext cx="356245" cy="317607"/>
            <a:chOff x="4880567" y="1535870"/>
            <a:chExt cx="356245" cy="317607"/>
          </a:xfrm>
        </p:grpSpPr>
        <p:sp>
          <p:nvSpPr>
            <p:cNvPr id="10563" name="Google Shape;10563;p8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83"/>
          <p:cNvGrpSpPr/>
          <p:nvPr/>
        </p:nvGrpSpPr>
        <p:grpSpPr>
          <a:xfrm>
            <a:off x="5771483" y="1515787"/>
            <a:ext cx="357359" cy="357391"/>
            <a:chOff x="5771483" y="1515787"/>
            <a:chExt cx="357359" cy="357391"/>
          </a:xfrm>
        </p:grpSpPr>
        <p:sp>
          <p:nvSpPr>
            <p:cNvPr id="10569" name="Google Shape;10569;p8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83"/>
          <p:cNvGrpSpPr/>
          <p:nvPr/>
        </p:nvGrpSpPr>
        <p:grpSpPr>
          <a:xfrm>
            <a:off x="7121669" y="1533610"/>
            <a:ext cx="321362" cy="321362"/>
            <a:chOff x="7121669" y="1533610"/>
            <a:chExt cx="321362" cy="321362"/>
          </a:xfrm>
        </p:grpSpPr>
        <p:sp>
          <p:nvSpPr>
            <p:cNvPr id="10574" name="Google Shape;10574;p8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83"/>
          <p:cNvGrpSpPr/>
          <p:nvPr/>
        </p:nvGrpSpPr>
        <p:grpSpPr>
          <a:xfrm>
            <a:off x="7562766" y="1514864"/>
            <a:ext cx="327059" cy="360192"/>
            <a:chOff x="7562766" y="1514864"/>
            <a:chExt cx="327059" cy="360192"/>
          </a:xfrm>
        </p:grpSpPr>
        <p:sp>
          <p:nvSpPr>
            <p:cNvPr id="10579" name="Google Shape;10579;p8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83"/>
          <p:cNvGrpSpPr/>
          <p:nvPr/>
        </p:nvGrpSpPr>
        <p:grpSpPr>
          <a:xfrm>
            <a:off x="6221229" y="1498673"/>
            <a:ext cx="361636" cy="362183"/>
            <a:chOff x="6259175" y="1559008"/>
            <a:chExt cx="271743" cy="272093"/>
          </a:xfrm>
        </p:grpSpPr>
        <p:sp>
          <p:nvSpPr>
            <p:cNvPr id="10584" name="Google Shape;10584;p8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83"/>
          <p:cNvGrpSpPr/>
          <p:nvPr/>
        </p:nvGrpSpPr>
        <p:grpSpPr>
          <a:xfrm>
            <a:off x="2661459" y="2015001"/>
            <a:ext cx="322508" cy="273494"/>
            <a:chOff x="2661459" y="2015001"/>
            <a:chExt cx="322508" cy="273494"/>
          </a:xfrm>
        </p:grpSpPr>
        <p:sp>
          <p:nvSpPr>
            <p:cNvPr id="10602" name="Google Shape;10602;p8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83"/>
          <p:cNvGrpSpPr/>
          <p:nvPr/>
        </p:nvGrpSpPr>
        <p:grpSpPr>
          <a:xfrm>
            <a:off x="6671087" y="2009304"/>
            <a:ext cx="332757" cy="281833"/>
            <a:chOff x="6671087" y="2009304"/>
            <a:chExt cx="332757" cy="281833"/>
          </a:xfrm>
        </p:grpSpPr>
        <p:sp>
          <p:nvSpPr>
            <p:cNvPr id="10605" name="Google Shape;10605;p8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7" name="Google Shape;10607;p83"/>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8" name="Google Shape;10608;p83"/>
          <p:cNvGrpSpPr/>
          <p:nvPr/>
        </p:nvGrpSpPr>
        <p:grpSpPr>
          <a:xfrm>
            <a:off x="2201806" y="1976585"/>
            <a:ext cx="349784" cy="349434"/>
            <a:chOff x="2201806" y="1976585"/>
            <a:chExt cx="349784" cy="349434"/>
          </a:xfrm>
        </p:grpSpPr>
        <p:sp>
          <p:nvSpPr>
            <p:cNvPr id="10609" name="Google Shape;10609;p8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83"/>
          <p:cNvGrpSpPr/>
          <p:nvPr/>
        </p:nvGrpSpPr>
        <p:grpSpPr>
          <a:xfrm>
            <a:off x="3094217" y="1976585"/>
            <a:ext cx="350198" cy="350548"/>
            <a:chOff x="3094217" y="1976585"/>
            <a:chExt cx="350198" cy="350548"/>
          </a:xfrm>
        </p:grpSpPr>
        <p:sp>
          <p:nvSpPr>
            <p:cNvPr id="10614" name="Google Shape;10614;p8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83"/>
          <p:cNvGrpSpPr/>
          <p:nvPr/>
        </p:nvGrpSpPr>
        <p:grpSpPr>
          <a:xfrm>
            <a:off x="870939" y="1975821"/>
            <a:ext cx="332375" cy="350071"/>
            <a:chOff x="870939" y="1975821"/>
            <a:chExt cx="332375" cy="350071"/>
          </a:xfrm>
        </p:grpSpPr>
        <p:sp>
          <p:nvSpPr>
            <p:cNvPr id="10628" name="Google Shape;10628;p8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2" name="Google Shape;10632;p83"/>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3" name="Google Shape;10633;p83"/>
          <p:cNvGrpSpPr/>
          <p:nvPr/>
        </p:nvGrpSpPr>
        <p:grpSpPr>
          <a:xfrm>
            <a:off x="3979435" y="1976585"/>
            <a:ext cx="345265" cy="349848"/>
            <a:chOff x="3979435" y="1976585"/>
            <a:chExt cx="345265" cy="349848"/>
          </a:xfrm>
        </p:grpSpPr>
        <p:sp>
          <p:nvSpPr>
            <p:cNvPr id="10634" name="Google Shape;10634;p8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83"/>
          <p:cNvGrpSpPr/>
          <p:nvPr/>
        </p:nvGrpSpPr>
        <p:grpSpPr>
          <a:xfrm>
            <a:off x="3576626" y="1975821"/>
            <a:ext cx="284251" cy="351694"/>
            <a:chOff x="3576626" y="1975821"/>
            <a:chExt cx="284251" cy="351694"/>
          </a:xfrm>
        </p:grpSpPr>
        <p:sp>
          <p:nvSpPr>
            <p:cNvPr id="10652" name="Google Shape;10652;p8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83"/>
          <p:cNvGrpSpPr/>
          <p:nvPr/>
        </p:nvGrpSpPr>
        <p:grpSpPr>
          <a:xfrm>
            <a:off x="2722090" y="2890162"/>
            <a:ext cx="238770" cy="371841"/>
            <a:chOff x="2722090" y="2890162"/>
            <a:chExt cx="238770" cy="371841"/>
          </a:xfrm>
        </p:grpSpPr>
        <p:sp>
          <p:nvSpPr>
            <p:cNvPr id="10656" name="Google Shape;10656;p8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9" name="Google Shape;10659;p83"/>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83"/>
          <p:cNvGrpSpPr/>
          <p:nvPr/>
        </p:nvGrpSpPr>
        <p:grpSpPr>
          <a:xfrm>
            <a:off x="6216367" y="1970156"/>
            <a:ext cx="361147" cy="361147"/>
            <a:chOff x="6216367" y="1970156"/>
            <a:chExt cx="361147" cy="361147"/>
          </a:xfrm>
        </p:grpSpPr>
        <p:sp>
          <p:nvSpPr>
            <p:cNvPr id="10661" name="Google Shape;10661;p8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83"/>
          <p:cNvGrpSpPr/>
          <p:nvPr/>
        </p:nvGrpSpPr>
        <p:grpSpPr>
          <a:xfrm>
            <a:off x="1289311" y="2926222"/>
            <a:ext cx="408156" cy="299783"/>
            <a:chOff x="1289311" y="2926222"/>
            <a:chExt cx="408156" cy="299783"/>
          </a:xfrm>
        </p:grpSpPr>
        <p:sp>
          <p:nvSpPr>
            <p:cNvPr id="10666" name="Google Shape;10666;p8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83"/>
          <p:cNvGrpSpPr/>
          <p:nvPr/>
        </p:nvGrpSpPr>
        <p:grpSpPr>
          <a:xfrm>
            <a:off x="7978465" y="1969392"/>
            <a:ext cx="361147" cy="360797"/>
            <a:chOff x="7978465" y="1969392"/>
            <a:chExt cx="361147" cy="360797"/>
          </a:xfrm>
        </p:grpSpPr>
        <p:sp>
          <p:nvSpPr>
            <p:cNvPr id="10669" name="Google Shape;10669;p8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8" name="Google Shape;10678;p83"/>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9" name="Google Shape;10679;p83"/>
          <p:cNvGrpSpPr/>
          <p:nvPr/>
        </p:nvGrpSpPr>
        <p:grpSpPr>
          <a:xfrm>
            <a:off x="854261" y="2908813"/>
            <a:ext cx="377474" cy="335748"/>
            <a:chOff x="854261" y="2908813"/>
            <a:chExt cx="377474" cy="335748"/>
          </a:xfrm>
        </p:grpSpPr>
        <p:sp>
          <p:nvSpPr>
            <p:cNvPr id="10680" name="Google Shape;10680;p8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83"/>
          <p:cNvGrpSpPr/>
          <p:nvPr/>
        </p:nvGrpSpPr>
        <p:grpSpPr>
          <a:xfrm>
            <a:off x="1749728" y="2894777"/>
            <a:ext cx="386927" cy="363438"/>
            <a:chOff x="1749728" y="2894777"/>
            <a:chExt cx="386927" cy="363438"/>
          </a:xfrm>
        </p:grpSpPr>
        <p:sp>
          <p:nvSpPr>
            <p:cNvPr id="10686" name="Google Shape;10686;p8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83"/>
          <p:cNvGrpSpPr/>
          <p:nvPr/>
        </p:nvGrpSpPr>
        <p:grpSpPr>
          <a:xfrm>
            <a:off x="7098912" y="1969392"/>
            <a:ext cx="359651" cy="361560"/>
            <a:chOff x="7098912" y="1969392"/>
            <a:chExt cx="359651" cy="361560"/>
          </a:xfrm>
        </p:grpSpPr>
        <p:sp>
          <p:nvSpPr>
            <p:cNvPr id="10694" name="Google Shape;10694;p8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7" name="Google Shape;10707;p83"/>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8" name="Google Shape;10708;p83"/>
          <p:cNvGrpSpPr/>
          <p:nvPr/>
        </p:nvGrpSpPr>
        <p:grpSpPr>
          <a:xfrm>
            <a:off x="5352728" y="1990239"/>
            <a:ext cx="327091" cy="322508"/>
            <a:chOff x="5352728" y="1990239"/>
            <a:chExt cx="327091" cy="322508"/>
          </a:xfrm>
        </p:grpSpPr>
        <p:sp>
          <p:nvSpPr>
            <p:cNvPr id="10709" name="Google Shape;10709;p8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83"/>
          <p:cNvGrpSpPr/>
          <p:nvPr/>
        </p:nvGrpSpPr>
        <p:grpSpPr>
          <a:xfrm>
            <a:off x="7538896" y="1970156"/>
            <a:ext cx="361147" cy="361529"/>
            <a:chOff x="7538896" y="1970156"/>
            <a:chExt cx="361147" cy="361529"/>
          </a:xfrm>
        </p:grpSpPr>
        <p:sp>
          <p:nvSpPr>
            <p:cNvPr id="10713" name="Google Shape;10713;p8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83"/>
          <p:cNvGrpSpPr/>
          <p:nvPr/>
        </p:nvGrpSpPr>
        <p:grpSpPr>
          <a:xfrm>
            <a:off x="4896099" y="1970920"/>
            <a:ext cx="358155" cy="358123"/>
            <a:chOff x="4896099" y="1970920"/>
            <a:chExt cx="358155" cy="358123"/>
          </a:xfrm>
        </p:grpSpPr>
        <p:sp>
          <p:nvSpPr>
            <p:cNvPr id="10720" name="Google Shape;10720;p8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3" name="Google Shape;10723;p83"/>
          <p:cNvGrpSpPr/>
          <p:nvPr/>
        </p:nvGrpSpPr>
        <p:grpSpPr>
          <a:xfrm>
            <a:off x="4048787" y="2977019"/>
            <a:ext cx="283488" cy="198604"/>
            <a:chOff x="4048787" y="2977019"/>
            <a:chExt cx="283488" cy="198604"/>
          </a:xfrm>
        </p:grpSpPr>
        <p:sp>
          <p:nvSpPr>
            <p:cNvPr id="10724" name="Google Shape;10724;p8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83"/>
          <p:cNvGrpSpPr/>
          <p:nvPr/>
        </p:nvGrpSpPr>
        <p:grpSpPr>
          <a:xfrm>
            <a:off x="4054103" y="2430191"/>
            <a:ext cx="218687" cy="349052"/>
            <a:chOff x="4054103" y="2430191"/>
            <a:chExt cx="218687" cy="349052"/>
          </a:xfrm>
        </p:grpSpPr>
        <p:sp>
          <p:nvSpPr>
            <p:cNvPr id="10731" name="Google Shape;10731;p8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83"/>
          <p:cNvGrpSpPr/>
          <p:nvPr/>
        </p:nvGrpSpPr>
        <p:grpSpPr>
          <a:xfrm>
            <a:off x="2185128" y="2427549"/>
            <a:ext cx="382758" cy="356595"/>
            <a:chOff x="2185128" y="2427549"/>
            <a:chExt cx="382758" cy="356595"/>
          </a:xfrm>
        </p:grpSpPr>
        <p:sp>
          <p:nvSpPr>
            <p:cNvPr id="10734" name="Google Shape;10734;p8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83"/>
          <p:cNvGrpSpPr/>
          <p:nvPr/>
        </p:nvGrpSpPr>
        <p:grpSpPr>
          <a:xfrm>
            <a:off x="3539102" y="2427549"/>
            <a:ext cx="355099" cy="355481"/>
            <a:chOff x="3539102" y="2427549"/>
            <a:chExt cx="355099" cy="355481"/>
          </a:xfrm>
        </p:grpSpPr>
        <p:sp>
          <p:nvSpPr>
            <p:cNvPr id="10739" name="Google Shape;10739;p8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83"/>
          <p:cNvGrpSpPr/>
          <p:nvPr/>
        </p:nvGrpSpPr>
        <p:grpSpPr>
          <a:xfrm>
            <a:off x="2656907" y="2439293"/>
            <a:ext cx="332757" cy="332343"/>
            <a:chOff x="2656907" y="2439293"/>
            <a:chExt cx="332757" cy="332343"/>
          </a:xfrm>
        </p:grpSpPr>
        <p:sp>
          <p:nvSpPr>
            <p:cNvPr id="10742" name="Google Shape;10742;p8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83"/>
          <p:cNvGrpSpPr/>
          <p:nvPr/>
        </p:nvGrpSpPr>
        <p:grpSpPr>
          <a:xfrm>
            <a:off x="1731523" y="2422616"/>
            <a:ext cx="399435" cy="365698"/>
            <a:chOff x="1731523" y="2422616"/>
            <a:chExt cx="399435" cy="365698"/>
          </a:xfrm>
        </p:grpSpPr>
        <p:sp>
          <p:nvSpPr>
            <p:cNvPr id="10750" name="Google Shape;10750;p8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83"/>
          <p:cNvGrpSpPr/>
          <p:nvPr/>
        </p:nvGrpSpPr>
        <p:grpSpPr>
          <a:xfrm>
            <a:off x="3097241" y="2433564"/>
            <a:ext cx="344883" cy="343387"/>
            <a:chOff x="3097241" y="2433564"/>
            <a:chExt cx="344883" cy="343387"/>
          </a:xfrm>
        </p:grpSpPr>
        <p:sp>
          <p:nvSpPr>
            <p:cNvPr id="10754" name="Google Shape;10754;p8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83"/>
          <p:cNvGrpSpPr/>
          <p:nvPr/>
        </p:nvGrpSpPr>
        <p:grpSpPr>
          <a:xfrm>
            <a:off x="1278299" y="2439293"/>
            <a:ext cx="410829" cy="332343"/>
            <a:chOff x="1278299" y="2439293"/>
            <a:chExt cx="410829" cy="332343"/>
          </a:xfrm>
        </p:grpSpPr>
        <p:sp>
          <p:nvSpPr>
            <p:cNvPr id="10764" name="Google Shape;10764;p8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83"/>
          <p:cNvGrpSpPr/>
          <p:nvPr/>
        </p:nvGrpSpPr>
        <p:grpSpPr>
          <a:xfrm>
            <a:off x="870939" y="2439293"/>
            <a:ext cx="331993" cy="331993"/>
            <a:chOff x="870939" y="2439293"/>
            <a:chExt cx="331993" cy="331993"/>
          </a:xfrm>
        </p:grpSpPr>
        <p:sp>
          <p:nvSpPr>
            <p:cNvPr id="10773" name="Google Shape;10773;p8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83"/>
          <p:cNvGrpSpPr/>
          <p:nvPr/>
        </p:nvGrpSpPr>
        <p:grpSpPr>
          <a:xfrm>
            <a:off x="6644957" y="2456353"/>
            <a:ext cx="371395" cy="278904"/>
            <a:chOff x="6644957" y="2456353"/>
            <a:chExt cx="371395" cy="278904"/>
          </a:xfrm>
        </p:grpSpPr>
        <p:sp>
          <p:nvSpPr>
            <p:cNvPr id="10790" name="Google Shape;10790;p8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83"/>
          <p:cNvGrpSpPr/>
          <p:nvPr/>
        </p:nvGrpSpPr>
        <p:grpSpPr>
          <a:xfrm>
            <a:off x="5388757" y="2414659"/>
            <a:ext cx="260349" cy="362292"/>
            <a:chOff x="5388757" y="2414659"/>
            <a:chExt cx="260349" cy="362292"/>
          </a:xfrm>
        </p:grpSpPr>
        <p:sp>
          <p:nvSpPr>
            <p:cNvPr id="10796" name="Google Shape;10796;p8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83"/>
          <p:cNvGrpSpPr/>
          <p:nvPr/>
        </p:nvGrpSpPr>
        <p:grpSpPr>
          <a:xfrm>
            <a:off x="3567142" y="2905757"/>
            <a:ext cx="348288" cy="340331"/>
            <a:chOff x="3567142" y="2905757"/>
            <a:chExt cx="348288" cy="340331"/>
          </a:xfrm>
        </p:grpSpPr>
        <p:sp>
          <p:nvSpPr>
            <p:cNvPr id="10817" name="Google Shape;10817;p8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83"/>
          <p:cNvGrpSpPr/>
          <p:nvPr/>
        </p:nvGrpSpPr>
        <p:grpSpPr>
          <a:xfrm>
            <a:off x="7967103" y="2415041"/>
            <a:ext cx="355863" cy="361911"/>
            <a:chOff x="7967103" y="2415041"/>
            <a:chExt cx="355863" cy="361911"/>
          </a:xfrm>
        </p:grpSpPr>
        <p:sp>
          <p:nvSpPr>
            <p:cNvPr id="10823" name="Google Shape;10823;p8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83"/>
          <p:cNvGrpSpPr/>
          <p:nvPr/>
        </p:nvGrpSpPr>
        <p:grpSpPr>
          <a:xfrm>
            <a:off x="7529411" y="2414659"/>
            <a:ext cx="355863" cy="362292"/>
            <a:chOff x="7529411" y="2414659"/>
            <a:chExt cx="355863" cy="362292"/>
          </a:xfrm>
        </p:grpSpPr>
        <p:sp>
          <p:nvSpPr>
            <p:cNvPr id="10835" name="Google Shape;10835;p8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83"/>
          <p:cNvGrpSpPr/>
          <p:nvPr/>
        </p:nvGrpSpPr>
        <p:grpSpPr>
          <a:xfrm>
            <a:off x="5733194" y="2431718"/>
            <a:ext cx="446826" cy="327059"/>
            <a:chOff x="5733194" y="2431718"/>
            <a:chExt cx="446826" cy="327059"/>
          </a:xfrm>
        </p:grpSpPr>
        <p:sp>
          <p:nvSpPr>
            <p:cNvPr id="10848" name="Google Shape;10848;p8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83"/>
          <p:cNvGrpSpPr/>
          <p:nvPr/>
        </p:nvGrpSpPr>
        <p:grpSpPr>
          <a:xfrm>
            <a:off x="4876780" y="2418064"/>
            <a:ext cx="407774" cy="356627"/>
            <a:chOff x="4876780" y="2418064"/>
            <a:chExt cx="407774" cy="356627"/>
          </a:xfrm>
        </p:grpSpPr>
        <p:sp>
          <p:nvSpPr>
            <p:cNvPr id="10852" name="Google Shape;10852;p8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83"/>
          <p:cNvGrpSpPr/>
          <p:nvPr/>
        </p:nvGrpSpPr>
        <p:grpSpPr>
          <a:xfrm>
            <a:off x="7070872" y="2410871"/>
            <a:ext cx="398321" cy="371013"/>
            <a:chOff x="7070872" y="2410871"/>
            <a:chExt cx="398321" cy="371013"/>
          </a:xfrm>
        </p:grpSpPr>
        <p:sp>
          <p:nvSpPr>
            <p:cNvPr id="10861" name="Google Shape;10861;p8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5" name="Google Shape;10865;p83"/>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6" name="Google Shape;10866;p83"/>
          <p:cNvGrpSpPr/>
          <p:nvPr/>
        </p:nvGrpSpPr>
        <p:grpSpPr>
          <a:xfrm>
            <a:off x="5318259" y="2982111"/>
            <a:ext cx="371013" cy="220787"/>
            <a:chOff x="5318259" y="2982111"/>
            <a:chExt cx="371013" cy="220787"/>
          </a:xfrm>
        </p:grpSpPr>
        <p:sp>
          <p:nvSpPr>
            <p:cNvPr id="10867" name="Google Shape;10867;p8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83"/>
          <p:cNvGrpSpPr/>
          <p:nvPr/>
        </p:nvGrpSpPr>
        <p:grpSpPr>
          <a:xfrm>
            <a:off x="7073928" y="2905757"/>
            <a:ext cx="371395" cy="371809"/>
            <a:chOff x="7073928" y="2905757"/>
            <a:chExt cx="371395" cy="371809"/>
          </a:xfrm>
        </p:grpSpPr>
        <p:sp>
          <p:nvSpPr>
            <p:cNvPr id="10876" name="Google Shape;10876;p8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83"/>
          <p:cNvGrpSpPr/>
          <p:nvPr/>
        </p:nvGrpSpPr>
        <p:grpSpPr>
          <a:xfrm>
            <a:off x="6188327" y="2955408"/>
            <a:ext cx="371395" cy="272857"/>
            <a:chOff x="6188327" y="2955408"/>
            <a:chExt cx="371395" cy="272857"/>
          </a:xfrm>
        </p:grpSpPr>
        <p:sp>
          <p:nvSpPr>
            <p:cNvPr id="10880" name="Google Shape;10880;p8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83"/>
          <p:cNvGrpSpPr/>
          <p:nvPr/>
        </p:nvGrpSpPr>
        <p:grpSpPr>
          <a:xfrm>
            <a:off x="7521454" y="2906139"/>
            <a:ext cx="359651" cy="371013"/>
            <a:chOff x="7521454" y="2906139"/>
            <a:chExt cx="359651" cy="371013"/>
          </a:xfrm>
        </p:grpSpPr>
        <p:sp>
          <p:nvSpPr>
            <p:cNvPr id="10883" name="Google Shape;10883;p8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83"/>
          <p:cNvGrpSpPr/>
          <p:nvPr/>
        </p:nvGrpSpPr>
        <p:grpSpPr>
          <a:xfrm>
            <a:off x="5782845" y="2906521"/>
            <a:ext cx="301661" cy="371013"/>
            <a:chOff x="5782845" y="2906521"/>
            <a:chExt cx="301661" cy="371013"/>
          </a:xfrm>
        </p:grpSpPr>
        <p:sp>
          <p:nvSpPr>
            <p:cNvPr id="10889" name="Google Shape;10889;p8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83"/>
          <p:cNvGrpSpPr/>
          <p:nvPr/>
        </p:nvGrpSpPr>
        <p:grpSpPr>
          <a:xfrm>
            <a:off x="6630539" y="2917502"/>
            <a:ext cx="371777" cy="349434"/>
            <a:chOff x="6630539" y="2917502"/>
            <a:chExt cx="371777" cy="349434"/>
          </a:xfrm>
        </p:grpSpPr>
        <p:sp>
          <p:nvSpPr>
            <p:cNvPr id="10893" name="Google Shape;10893;p8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83"/>
          <p:cNvGrpSpPr/>
          <p:nvPr/>
        </p:nvGrpSpPr>
        <p:grpSpPr>
          <a:xfrm>
            <a:off x="2171474" y="3369229"/>
            <a:ext cx="408156" cy="343737"/>
            <a:chOff x="2171474" y="3369229"/>
            <a:chExt cx="408156" cy="343737"/>
          </a:xfrm>
        </p:grpSpPr>
        <p:sp>
          <p:nvSpPr>
            <p:cNvPr id="10901" name="Google Shape;10901;p8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83"/>
          <p:cNvGrpSpPr/>
          <p:nvPr/>
        </p:nvGrpSpPr>
        <p:grpSpPr>
          <a:xfrm>
            <a:off x="4891198" y="2925108"/>
            <a:ext cx="334634" cy="334634"/>
            <a:chOff x="4891198" y="2925108"/>
            <a:chExt cx="334634" cy="334634"/>
          </a:xfrm>
        </p:grpSpPr>
        <p:sp>
          <p:nvSpPr>
            <p:cNvPr id="10906" name="Google Shape;10906;p8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83"/>
          <p:cNvGrpSpPr/>
          <p:nvPr/>
        </p:nvGrpSpPr>
        <p:grpSpPr>
          <a:xfrm>
            <a:off x="7976174" y="2925108"/>
            <a:ext cx="334666" cy="334634"/>
            <a:chOff x="7976174" y="2925108"/>
            <a:chExt cx="334666" cy="334634"/>
          </a:xfrm>
        </p:grpSpPr>
        <p:sp>
          <p:nvSpPr>
            <p:cNvPr id="10915" name="Google Shape;10915;p8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83"/>
          <p:cNvGrpSpPr/>
          <p:nvPr/>
        </p:nvGrpSpPr>
        <p:grpSpPr>
          <a:xfrm>
            <a:off x="3091957" y="3374131"/>
            <a:ext cx="354717" cy="332757"/>
            <a:chOff x="3091957" y="3374131"/>
            <a:chExt cx="354717" cy="332757"/>
          </a:xfrm>
        </p:grpSpPr>
        <p:sp>
          <p:nvSpPr>
            <p:cNvPr id="10925" name="Google Shape;10925;p8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83"/>
          <p:cNvGrpSpPr/>
          <p:nvPr/>
        </p:nvGrpSpPr>
        <p:grpSpPr>
          <a:xfrm>
            <a:off x="3988156" y="3380210"/>
            <a:ext cx="353954" cy="318880"/>
            <a:chOff x="3988156" y="3380210"/>
            <a:chExt cx="353954" cy="318880"/>
          </a:xfrm>
        </p:grpSpPr>
        <p:sp>
          <p:nvSpPr>
            <p:cNvPr id="10932" name="Google Shape;10932;p8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83"/>
          <p:cNvGrpSpPr/>
          <p:nvPr/>
        </p:nvGrpSpPr>
        <p:grpSpPr>
          <a:xfrm>
            <a:off x="3541011" y="3367320"/>
            <a:ext cx="348257" cy="346188"/>
            <a:chOff x="3541011" y="3367320"/>
            <a:chExt cx="348257" cy="346188"/>
          </a:xfrm>
        </p:grpSpPr>
        <p:sp>
          <p:nvSpPr>
            <p:cNvPr id="10938" name="Google Shape;10938;p8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83"/>
          <p:cNvGrpSpPr/>
          <p:nvPr/>
        </p:nvGrpSpPr>
        <p:grpSpPr>
          <a:xfrm>
            <a:off x="850092" y="3352934"/>
            <a:ext cx="369517" cy="375660"/>
            <a:chOff x="850092" y="3352934"/>
            <a:chExt cx="369517" cy="375660"/>
          </a:xfrm>
        </p:grpSpPr>
        <p:sp>
          <p:nvSpPr>
            <p:cNvPr id="10943" name="Google Shape;10943;p8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83"/>
          <p:cNvGrpSpPr/>
          <p:nvPr/>
        </p:nvGrpSpPr>
        <p:grpSpPr>
          <a:xfrm>
            <a:off x="1314678" y="3358217"/>
            <a:ext cx="334666" cy="365348"/>
            <a:chOff x="1314678" y="3358217"/>
            <a:chExt cx="334666" cy="365348"/>
          </a:xfrm>
        </p:grpSpPr>
        <p:sp>
          <p:nvSpPr>
            <p:cNvPr id="10949" name="Google Shape;10949;p8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83"/>
          <p:cNvGrpSpPr/>
          <p:nvPr/>
        </p:nvGrpSpPr>
        <p:grpSpPr>
          <a:xfrm>
            <a:off x="1748582" y="3372635"/>
            <a:ext cx="359269" cy="335780"/>
            <a:chOff x="1748582" y="3372635"/>
            <a:chExt cx="359269" cy="335780"/>
          </a:xfrm>
        </p:grpSpPr>
        <p:sp>
          <p:nvSpPr>
            <p:cNvPr id="10955" name="Google Shape;10955;p8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6" name="Google Shape;10956;p83"/>
            <p:cNvGrpSpPr/>
            <p:nvPr/>
          </p:nvGrpSpPr>
          <p:grpSpPr>
            <a:xfrm>
              <a:off x="1748582" y="3372635"/>
              <a:ext cx="333520" cy="335780"/>
              <a:chOff x="1748582" y="3372635"/>
              <a:chExt cx="333520" cy="335780"/>
            </a:xfrm>
          </p:grpSpPr>
          <p:sp>
            <p:nvSpPr>
              <p:cNvPr id="10957" name="Google Shape;10957;p8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60" name="Google Shape;10960;p83"/>
          <p:cNvGrpSpPr/>
          <p:nvPr/>
        </p:nvGrpSpPr>
        <p:grpSpPr>
          <a:xfrm>
            <a:off x="2640993" y="3357835"/>
            <a:ext cx="365348" cy="364966"/>
            <a:chOff x="2640993" y="3357835"/>
            <a:chExt cx="365348" cy="364966"/>
          </a:xfrm>
        </p:grpSpPr>
        <p:sp>
          <p:nvSpPr>
            <p:cNvPr id="10961" name="Google Shape;10961;p8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83"/>
          <p:cNvGrpSpPr/>
          <p:nvPr/>
        </p:nvGrpSpPr>
        <p:grpSpPr>
          <a:xfrm>
            <a:off x="4886264" y="3366174"/>
            <a:ext cx="350548" cy="350198"/>
            <a:chOff x="4886264" y="3366174"/>
            <a:chExt cx="350548" cy="350198"/>
          </a:xfrm>
        </p:grpSpPr>
        <p:sp>
          <p:nvSpPr>
            <p:cNvPr id="10972" name="Google Shape;10972;p8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83"/>
          <p:cNvGrpSpPr/>
          <p:nvPr/>
        </p:nvGrpSpPr>
        <p:grpSpPr>
          <a:xfrm>
            <a:off x="5331913" y="3413947"/>
            <a:ext cx="347143" cy="254684"/>
            <a:chOff x="5331913" y="3413947"/>
            <a:chExt cx="347143" cy="254684"/>
          </a:xfrm>
        </p:grpSpPr>
        <p:sp>
          <p:nvSpPr>
            <p:cNvPr id="10986" name="Google Shape;10986;p8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2" name="Google Shape;10992;p83"/>
          <p:cNvGrpSpPr/>
          <p:nvPr/>
        </p:nvGrpSpPr>
        <p:grpSpPr>
          <a:xfrm>
            <a:off x="5776798" y="3409778"/>
            <a:ext cx="346379" cy="264518"/>
            <a:chOff x="5776798" y="3409778"/>
            <a:chExt cx="346379" cy="264518"/>
          </a:xfrm>
        </p:grpSpPr>
        <p:sp>
          <p:nvSpPr>
            <p:cNvPr id="10993" name="Google Shape;10993;p8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83"/>
          <p:cNvGrpSpPr/>
          <p:nvPr/>
        </p:nvGrpSpPr>
        <p:grpSpPr>
          <a:xfrm>
            <a:off x="7108015" y="3396505"/>
            <a:ext cx="344883" cy="290299"/>
            <a:chOff x="7108015" y="3396505"/>
            <a:chExt cx="344883" cy="290299"/>
          </a:xfrm>
        </p:grpSpPr>
        <p:sp>
          <p:nvSpPr>
            <p:cNvPr id="11000" name="Google Shape;11000;p8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83"/>
          <p:cNvGrpSpPr/>
          <p:nvPr/>
        </p:nvGrpSpPr>
        <p:grpSpPr>
          <a:xfrm>
            <a:off x="7551754" y="3390808"/>
            <a:ext cx="344883" cy="301311"/>
            <a:chOff x="7551754" y="3390808"/>
            <a:chExt cx="344883" cy="301311"/>
          </a:xfrm>
        </p:grpSpPr>
        <p:sp>
          <p:nvSpPr>
            <p:cNvPr id="11005" name="Google Shape;11005;p8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83"/>
          <p:cNvGrpSpPr/>
          <p:nvPr/>
        </p:nvGrpSpPr>
        <p:grpSpPr>
          <a:xfrm>
            <a:off x="6707084" y="3387403"/>
            <a:ext cx="261145" cy="308504"/>
            <a:chOff x="6707084" y="3387403"/>
            <a:chExt cx="261145" cy="308504"/>
          </a:xfrm>
        </p:grpSpPr>
        <p:sp>
          <p:nvSpPr>
            <p:cNvPr id="11017" name="Google Shape;11017;p8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83"/>
          <p:cNvGrpSpPr/>
          <p:nvPr/>
        </p:nvGrpSpPr>
        <p:grpSpPr>
          <a:xfrm>
            <a:off x="848978" y="4297637"/>
            <a:ext cx="377824" cy="324418"/>
            <a:chOff x="848978" y="4297637"/>
            <a:chExt cx="377824" cy="324418"/>
          </a:xfrm>
        </p:grpSpPr>
        <p:sp>
          <p:nvSpPr>
            <p:cNvPr id="11022" name="Google Shape;11022;p8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83"/>
          <p:cNvGrpSpPr/>
          <p:nvPr/>
        </p:nvGrpSpPr>
        <p:grpSpPr>
          <a:xfrm>
            <a:off x="1754279" y="4286593"/>
            <a:ext cx="351439" cy="345965"/>
            <a:chOff x="1754279" y="4286593"/>
            <a:chExt cx="351439" cy="345965"/>
          </a:xfrm>
        </p:grpSpPr>
        <p:sp>
          <p:nvSpPr>
            <p:cNvPr id="11025" name="Google Shape;11025;p8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83"/>
          <p:cNvGrpSpPr/>
          <p:nvPr/>
        </p:nvGrpSpPr>
        <p:grpSpPr>
          <a:xfrm>
            <a:off x="3996113" y="4291176"/>
            <a:ext cx="336512" cy="335048"/>
            <a:chOff x="3996113" y="4291176"/>
            <a:chExt cx="336512" cy="335048"/>
          </a:xfrm>
        </p:grpSpPr>
        <p:sp>
          <p:nvSpPr>
            <p:cNvPr id="11031" name="Google Shape;11031;p8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4" name="Google Shape;11034;p83"/>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5" name="Google Shape;11035;p83"/>
          <p:cNvGrpSpPr/>
          <p:nvPr/>
        </p:nvGrpSpPr>
        <p:grpSpPr>
          <a:xfrm>
            <a:off x="2179081" y="4285511"/>
            <a:ext cx="397525" cy="348670"/>
            <a:chOff x="2179081" y="4285511"/>
            <a:chExt cx="397525" cy="348670"/>
          </a:xfrm>
        </p:grpSpPr>
        <p:sp>
          <p:nvSpPr>
            <p:cNvPr id="11036" name="Google Shape;11036;p8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83"/>
          <p:cNvGrpSpPr/>
          <p:nvPr/>
        </p:nvGrpSpPr>
        <p:grpSpPr>
          <a:xfrm>
            <a:off x="3584201" y="4294996"/>
            <a:ext cx="267574" cy="329415"/>
            <a:chOff x="3584201" y="4294996"/>
            <a:chExt cx="267574" cy="329415"/>
          </a:xfrm>
        </p:grpSpPr>
        <p:sp>
          <p:nvSpPr>
            <p:cNvPr id="11039" name="Google Shape;11039;p8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83"/>
          <p:cNvGrpSpPr/>
          <p:nvPr/>
        </p:nvGrpSpPr>
        <p:grpSpPr>
          <a:xfrm>
            <a:off x="3082855" y="4295728"/>
            <a:ext cx="375946" cy="327823"/>
            <a:chOff x="3082855" y="4295728"/>
            <a:chExt cx="375946" cy="327823"/>
          </a:xfrm>
        </p:grpSpPr>
        <p:sp>
          <p:nvSpPr>
            <p:cNvPr id="11044" name="Google Shape;11044;p8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83"/>
          <p:cNvGrpSpPr/>
          <p:nvPr/>
        </p:nvGrpSpPr>
        <p:grpSpPr>
          <a:xfrm>
            <a:off x="2749016" y="4291176"/>
            <a:ext cx="150831" cy="336926"/>
            <a:chOff x="2749016" y="4291176"/>
            <a:chExt cx="150831" cy="336926"/>
          </a:xfrm>
        </p:grpSpPr>
        <p:sp>
          <p:nvSpPr>
            <p:cNvPr id="11056" name="Google Shape;11056;p8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83"/>
          <p:cNvGrpSpPr/>
          <p:nvPr/>
        </p:nvGrpSpPr>
        <p:grpSpPr>
          <a:xfrm>
            <a:off x="7127716" y="4279432"/>
            <a:ext cx="248254" cy="361942"/>
            <a:chOff x="7127716" y="4279432"/>
            <a:chExt cx="248254" cy="361942"/>
          </a:xfrm>
        </p:grpSpPr>
        <p:sp>
          <p:nvSpPr>
            <p:cNvPr id="11061" name="Google Shape;11061;p8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83"/>
          <p:cNvGrpSpPr/>
          <p:nvPr/>
        </p:nvGrpSpPr>
        <p:grpSpPr>
          <a:xfrm>
            <a:off x="7565408" y="4279432"/>
            <a:ext cx="248255" cy="361942"/>
            <a:chOff x="7565408" y="4279432"/>
            <a:chExt cx="248255" cy="361942"/>
          </a:xfrm>
        </p:grpSpPr>
        <p:sp>
          <p:nvSpPr>
            <p:cNvPr id="11071" name="Google Shape;11071;p8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83"/>
          <p:cNvGrpSpPr/>
          <p:nvPr/>
        </p:nvGrpSpPr>
        <p:grpSpPr>
          <a:xfrm>
            <a:off x="6264109" y="4279432"/>
            <a:ext cx="225498" cy="361560"/>
            <a:chOff x="6264109" y="4279432"/>
            <a:chExt cx="225498" cy="361560"/>
          </a:xfrm>
        </p:grpSpPr>
        <p:sp>
          <p:nvSpPr>
            <p:cNvPr id="11080" name="Google Shape;11080;p8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83"/>
          <p:cNvGrpSpPr/>
          <p:nvPr/>
        </p:nvGrpSpPr>
        <p:grpSpPr>
          <a:xfrm>
            <a:off x="7929578" y="4284365"/>
            <a:ext cx="395266" cy="351312"/>
            <a:chOff x="7929578" y="4284365"/>
            <a:chExt cx="395266" cy="351312"/>
          </a:xfrm>
        </p:grpSpPr>
        <p:sp>
          <p:nvSpPr>
            <p:cNvPr id="11083" name="Google Shape;11083;p8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83"/>
          <p:cNvGrpSpPr/>
          <p:nvPr/>
        </p:nvGrpSpPr>
        <p:grpSpPr>
          <a:xfrm>
            <a:off x="6595502" y="4323777"/>
            <a:ext cx="426315" cy="332826"/>
            <a:chOff x="6639652" y="4323777"/>
            <a:chExt cx="426315" cy="332826"/>
          </a:xfrm>
        </p:grpSpPr>
        <p:sp>
          <p:nvSpPr>
            <p:cNvPr id="11088" name="Google Shape;11088;p8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83"/>
          <p:cNvGrpSpPr/>
          <p:nvPr/>
        </p:nvGrpSpPr>
        <p:grpSpPr>
          <a:xfrm>
            <a:off x="5357662" y="4297637"/>
            <a:ext cx="287275" cy="326296"/>
            <a:chOff x="5357662" y="4297637"/>
            <a:chExt cx="287275" cy="326296"/>
          </a:xfrm>
        </p:grpSpPr>
        <p:sp>
          <p:nvSpPr>
            <p:cNvPr id="11099" name="Google Shape;11099;p8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4" name="Google Shape;11104;p83"/>
          <p:cNvGrpSpPr/>
          <p:nvPr/>
        </p:nvGrpSpPr>
        <p:grpSpPr>
          <a:xfrm>
            <a:off x="5774124" y="4294550"/>
            <a:ext cx="331611" cy="331674"/>
            <a:chOff x="5774124" y="4294550"/>
            <a:chExt cx="331611" cy="331674"/>
          </a:xfrm>
        </p:grpSpPr>
        <p:sp>
          <p:nvSpPr>
            <p:cNvPr id="11105" name="Google Shape;11105;p8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83"/>
          <p:cNvGrpSpPr/>
          <p:nvPr/>
        </p:nvGrpSpPr>
        <p:grpSpPr>
          <a:xfrm>
            <a:off x="4890434" y="4287389"/>
            <a:ext cx="345997" cy="346029"/>
            <a:chOff x="4890434" y="4287389"/>
            <a:chExt cx="345997" cy="346029"/>
          </a:xfrm>
        </p:grpSpPr>
        <p:sp>
          <p:nvSpPr>
            <p:cNvPr id="11108" name="Google Shape;11108;p8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83"/>
          <p:cNvGrpSpPr/>
          <p:nvPr/>
        </p:nvGrpSpPr>
        <p:grpSpPr>
          <a:xfrm>
            <a:off x="2165809" y="3811059"/>
            <a:ext cx="422542" cy="342973"/>
            <a:chOff x="2165809" y="3811059"/>
            <a:chExt cx="422542" cy="342973"/>
          </a:xfrm>
        </p:grpSpPr>
        <p:sp>
          <p:nvSpPr>
            <p:cNvPr id="11116" name="Google Shape;11116;p8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4" name="Google Shape;11134;p83"/>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5" name="Google Shape;11135;p83"/>
          <p:cNvGrpSpPr/>
          <p:nvPr/>
        </p:nvGrpSpPr>
        <p:grpSpPr>
          <a:xfrm>
            <a:off x="903530" y="3806125"/>
            <a:ext cx="264550" cy="353222"/>
            <a:chOff x="903530" y="3806125"/>
            <a:chExt cx="264550" cy="353222"/>
          </a:xfrm>
        </p:grpSpPr>
        <p:sp>
          <p:nvSpPr>
            <p:cNvPr id="11136" name="Google Shape;11136;p8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83"/>
          <p:cNvGrpSpPr/>
          <p:nvPr/>
        </p:nvGrpSpPr>
        <p:grpSpPr>
          <a:xfrm>
            <a:off x="2611458" y="3816374"/>
            <a:ext cx="426329" cy="332375"/>
            <a:chOff x="2611458" y="3816374"/>
            <a:chExt cx="426329" cy="332375"/>
          </a:xfrm>
        </p:grpSpPr>
        <p:sp>
          <p:nvSpPr>
            <p:cNvPr id="11141" name="Google Shape;11141;p8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1" name="Google Shape;11151;p83"/>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2" name="Google Shape;11152;p83"/>
          <p:cNvGrpSpPr/>
          <p:nvPr/>
        </p:nvGrpSpPr>
        <p:grpSpPr>
          <a:xfrm>
            <a:off x="4019984" y="3805393"/>
            <a:ext cx="293704" cy="353954"/>
            <a:chOff x="4019984" y="3805393"/>
            <a:chExt cx="293704" cy="353954"/>
          </a:xfrm>
        </p:grpSpPr>
        <p:sp>
          <p:nvSpPr>
            <p:cNvPr id="11153" name="Google Shape;11153;p8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83"/>
          <p:cNvGrpSpPr/>
          <p:nvPr/>
        </p:nvGrpSpPr>
        <p:grpSpPr>
          <a:xfrm>
            <a:off x="8006505" y="3390044"/>
            <a:ext cx="323654" cy="303189"/>
            <a:chOff x="8006505" y="3390044"/>
            <a:chExt cx="323654" cy="303189"/>
          </a:xfrm>
        </p:grpSpPr>
        <p:sp>
          <p:nvSpPr>
            <p:cNvPr id="11156" name="Google Shape;11156;p8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83"/>
          <p:cNvGrpSpPr/>
          <p:nvPr/>
        </p:nvGrpSpPr>
        <p:grpSpPr>
          <a:xfrm>
            <a:off x="1299146" y="3806507"/>
            <a:ext cx="367990" cy="351312"/>
            <a:chOff x="1299146" y="3806507"/>
            <a:chExt cx="367990" cy="351312"/>
          </a:xfrm>
        </p:grpSpPr>
        <p:sp>
          <p:nvSpPr>
            <p:cNvPr id="11163" name="Google Shape;11163;p8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5" name="Google Shape;11165;p83"/>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6" name="Google Shape;11166;p83"/>
          <p:cNvGrpSpPr/>
          <p:nvPr/>
        </p:nvGrpSpPr>
        <p:grpSpPr>
          <a:xfrm>
            <a:off x="3095745" y="3805393"/>
            <a:ext cx="352840" cy="354717"/>
            <a:chOff x="3095745" y="3805393"/>
            <a:chExt cx="352840" cy="354717"/>
          </a:xfrm>
        </p:grpSpPr>
        <p:sp>
          <p:nvSpPr>
            <p:cNvPr id="11167" name="Google Shape;11167;p8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83"/>
          <p:cNvGrpSpPr/>
          <p:nvPr/>
        </p:nvGrpSpPr>
        <p:grpSpPr>
          <a:xfrm>
            <a:off x="7550258" y="3832670"/>
            <a:ext cx="371395" cy="301279"/>
            <a:chOff x="7550258" y="3832670"/>
            <a:chExt cx="371395" cy="301279"/>
          </a:xfrm>
        </p:grpSpPr>
        <p:sp>
          <p:nvSpPr>
            <p:cNvPr id="11174" name="Google Shape;11174;p8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2" name="Google Shape;11192;p83"/>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3" name="Google Shape;11193;p83"/>
          <p:cNvGrpSpPr/>
          <p:nvPr/>
        </p:nvGrpSpPr>
        <p:grpSpPr>
          <a:xfrm>
            <a:off x="6659725" y="3808035"/>
            <a:ext cx="367608" cy="350548"/>
            <a:chOff x="6659725" y="3808035"/>
            <a:chExt cx="367608" cy="350548"/>
          </a:xfrm>
        </p:grpSpPr>
        <p:sp>
          <p:nvSpPr>
            <p:cNvPr id="11194" name="Google Shape;11194;p8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83"/>
          <p:cNvGrpSpPr/>
          <p:nvPr/>
        </p:nvGrpSpPr>
        <p:grpSpPr>
          <a:xfrm>
            <a:off x="6219391" y="3816756"/>
            <a:ext cx="356627" cy="334252"/>
            <a:chOff x="6219391" y="3816756"/>
            <a:chExt cx="356627" cy="334252"/>
          </a:xfrm>
        </p:grpSpPr>
        <p:sp>
          <p:nvSpPr>
            <p:cNvPr id="11197" name="Google Shape;11197;p8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83"/>
          <p:cNvGrpSpPr/>
          <p:nvPr/>
        </p:nvGrpSpPr>
        <p:grpSpPr>
          <a:xfrm>
            <a:off x="5778676" y="3826972"/>
            <a:ext cx="349052" cy="313055"/>
            <a:chOff x="5778676" y="3826972"/>
            <a:chExt cx="349052" cy="313055"/>
          </a:xfrm>
        </p:grpSpPr>
        <p:sp>
          <p:nvSpPr>
            <p:cNvPr id="11202" name="Google Shape;11202;p8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83"/>
          <p:cNvGrpSpPr/>
          <p:nvPr/>
        </p:nvGrpSpPr>
        <p:grpSpPr>
          <a:xfrm>
            <a:off x="5355784" y="3834547"/>
            <a:ext cx="299019" cy="297905"/>
            <a:chOff x="5355784" y="3834547"/>
            <a:chExt cx="299019" cy="297905"/>
          </a:xfrm>
        </p:grpSpPr>
        <p:sp>
          <p:nvSpPr>
            <p:cNvPr id="11208" name="Google Shape;11208;p8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83"/>
          <p:cNvGrpSpPr/>
          <p:nvPr/>
        </p:nvGrpSpPr>
        <p:grpSpPr>
          <a:xfrm>
            <a:off x="8036455" y="3807271"/>
            <a:ext cx="292176" cy="353985"/>
            <a:chOff x="8036455" y="3807271"/>
            <a:chExt cx="292176" cy="353985"/>
          </a:xfrm>
        </p:grpSpPr>
        <p:sp>
          <p:nvSpPr>
            <p:cNvPr id="11213" name="Google Shape;11213;p8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83"/>
          <p:cNvGrpSpPr/>
          <p:nvPr/>
        </p:nvGrpSpPr>
        <p:grpSpPr>
          <a:xfrm>
            <a:off x="4874902" y="3808799"/>
            <a:ext cx="345615" cy="350835"/>
            <a:chOff x="4874902" y="3808799"/>
            <a:chExt cx="345615" cy="350835"/>
          </a:xfrm>
        </p:grpSpPr>
        <p:sp>
          <p:nvSpPr>
            <p:cNvPr id="11216" name="Google Shape;11216;p8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36" name="Shape 11236"/>
        <p:cNvGrpSpPr/>
        <p:nvPr/>
      </p:nvGrpSpPr>
      <p:grpSpPr>
        <a:xfrm>
          <a:off x="0" y="0"/>
          <a:ext cx="0" cy="0"/>
          <a:chOff x="0" y="0"/>
          <a:chExt cx="0" cy="0"/>
        </a:xfrm>
      </p:grpSpPr>
      <p:sp>
        <p:nvSpPr>
          <p:cNvPr id="11237" name="Google Shape;11237;p84"/>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38" name="Google Shape;11238;p84"/>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239" name="Google Shape;11239;p84"/>
          <p:cNvGrpSpPr/>
          <p:nvPr/>
        </p:nvGrpSpPr>
        <p:grpSpPr>
          <a:xfrm>
            <a:off x="2704005" y="4258781"/>
            <a:ext cx="342144" cy="362704"/>
            <a:chOff x="2704005" y="4258781"/>
            <a:chExt cx="342144" cy="362704"/>
          </a:xfrm>
        </p:grpSpPr>
        <p:sp>
          <p:nvSpPr>
            <p:cNvPr id="11240" name="Google Shape;11240;p8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84"/>
          <p:cNvGrpSpPr/>
          <p:nvPr/>
        </p:nvGrpSpPr>
        <p:grpSpPr>
          <a:xfrm>
            <a:off x="2157462" y="4258496"/>
            <a:ext cx="347435" cy="363370"/>
            <a:chOff x="2157462" y="4258496"/>
            <a:chExt cx="347435" cy="363370"/>
          </a:xfrm>
        </p:grpSpPr>
        <p:sp>
          <p:nvSpPr>
            <p:cNvPr id="11248" name="Google Shape;11248;p8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84"/>
          <p:cNvGrpSpPr/>
          <p:nvPr/>
        </p:nvGrpSpPr>
        <p:grpSpPr>
          <a:xfrm>
            <a:off x="4010963" y="3763781"/>
            <a:ext cx="343665" cy="363211"/>
            <a:chOff x="4010963" y="3763781"/>
            <a:chExt cx="343665" cy="363211"/>
          </a:xfrm>
        </p:grpSpPr>
        <p:sp>
          <p:nvSpPr>
            <p:cNvPr id="11252" name="Google Shape;11252;p8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7" name="Google Shape;11257;p84"/>
          <p:cNvGrpSpPr/>
          <p:nvPr/>
        </p:nvGrpSpPr>
        <p:grpSpPr>
          <a:xfrm>
            <a:off x="2214042" y="3810509"/>
            <a:ext cx="368153" cy="311193"/>
            <a:chOff x="2214042" y="3810509"/>
            <a:chExt cx="368153" cy="311193"/>
          </a:xfrm>
        </p:grpSpPr>
        <p:sp>
          <p:nvSpPr>
            <p:cNvPr id="11258" name="Google Shape;11258;p8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84"/>
          <p:cNvGrpSpPr/>
          <p:nvPr/>
        </p:nvGrpSpPr>
        <p:grpSpPr>
          <a:xfrm>
            <a:off x="1768938" y="3782219"/>
            <a:ext cx="367805" cy="367773"/>
            <a:chOff x="1768938" y="3782219"/>
            <a:chExt cx="367805" cy="367773"/>
          </a:xfrm>
        </p:grpSpPr>
        <p:sp>
          <p:nvSpPr>
            <p:cNvPr id="11261" name="Google Shape;11261;p8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84"/>
          <p:cNvGrpSpPr/>
          <p:nvPr/>
        </p:nvGrpSpPr>
        <p:grpSpPr>
          <a:xfrm>
            <a:off x="2681385" y="3798439"/>
            <a:ext cx="325544" cy="327413"/>
            <a:chOff x="2681385" y="3798439"/>
            <a:chExt cx="325544" cy="327413"/>
          </a:xfrm>
        </p:grpSpPr>
        <p:sp>
          <p:nvSpPr>
            <p:cNvPr id="11267" name="Google Shape;11267;p8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84"/>
          <p:cNvGrpSpPr/>
          <p:nvPr/>
        </p:nvGrpSpPr>
        <p:grpSpPr>
          <a:xfrm>
            <a:off x="6243928" y="4263502"/>
            <a:ext cx="274254" cy="350824"/>
            <a:chOff x="6243928" y="4263502"/>
            <a:chExt cx="274254" cy="350824"/>
          </a:xfrm>
        </p:grpSpPr>
        <p:sp>
          <p:nvSpPr>
            <p:cNvPr id="11275" name="Google Shape;11275;p8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84"/>
          <p:cNvGrpSpPr/>
          <p:nvPr/>
        </p:nvGrpSpPr>
        <p:grpSpPr>
          <a:xfrm>
            <a:off x="3560600" y="3763338"/>
            <a:ext cx="352345" cy="363655"/>
            <a:chOff x="3560600" y="3763338"/>
            <a:chExt cx="352345" cy="363655"/>
          </a:xfrm>
        </p:grpSpPr>
        <p:sp>
          <p:nvSpPr>
            <p:cNvPr id="11284" name="Google Shape;11284;p8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84"/>
          <p:cNvGrpSpPr/>
          <p:nvPr/>
        </p:nvGrpSpPr>
        <p:grpSpPr>
          <a:xfrm>
            <a:off x="5790556" y="4261252"/>
            <a:ext cx="279513" cy="356083"/>
            <a:chOff x="5790556" y="4261252"/>
            <a:chExt cx="279513" cy="356083"/>
          </a:xfrm>
        </p:grpSpPr>
        <p:sp>
          <p:nvSpPr>
            <p:cNvPr id="11288" name="Google Shape;11288;p8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84"/>
          <p:cNvGrpSpPr/>
          <p:nvPr/>
        </p:nvGrpSpPr>
        <p:grpSpPr>
          <a:xfrm>
            <a:off x="5341333" y="4261252"/>
            <a:ext cx="278752" cy="356463"/>
            <a:chOff x="5341333" y="4261252"/>
            <a:chExt cx="278752" cy="356463"/>
          </a:xfrm>
        </p:grpSpPr>
        <p:sp>
          <p:nvSpPr>
            <p:cNvPr id="11296" name="Google Shape;11296;p8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3" name="Google Shape;11303;p84"/>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4" name="Google Shape;11304;p84"/>
          <p:cNvGrpSpPr/>
          <p:nvPr/>
        </p:nvGrpSpPr>
        <p:grpSpPr>
          <a:xfrm>
            <a:off x="3103646" y="3766076"/>
            <a:ext cx="360233" cy="362451"/>
            <a:chOff x="3107608" y="3763401"/>
            <a:chExt cx="360233" cy="362451"/>
          </a:xfrm>
        </p:grpSpPr>
        <p:sp>
          <p:nvSpPr>
            <p:cNvPr id="11305" name="Google Shape;11305;p8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84"/>
          <p:cNvGrpSpPr/>
          <p:nvPr/>
        </p:nvGrpSpPr>
        <p:grpSpPr>
          <a:xfrm>
            <a:off x="889343" y="3801227"/>
            <a:ext cx="351585" cy="339705"/>
            <a:chOff x="889343" y="3801227"/>
            <a:chExt cx="351585" cy="339705"/>
          </a:xfrm>
        </p:grpSpPr>
        <p:sp>
          <p:nvSpPr>
            <p:cNvPr id="11309" name="Google Shape;11309;p8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84"/>
          <p:cNvGrpSpPr/>
          <p:nvPr/>
        </p:nvGrpSpPr>
        <p:grpSpPr>
          <a:xfrm>
            <a:off x="4896609" y="4260872"/>
            <a:ext cx="278784" cy="355323"/>
            <a:chOff x="4896609" y="4260872"/>
            <a:chExt cx="278784" cy="355323"/>
          </a:xfrm>
        </p:grpSpPr>
        <p:sp>
          <p:nvSpPr>
            <p:cNvPr id="11315" name="Google Shape;11315;p8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84"/>
          <p:cNvGrpSpPr/>
          <p:nvPr/>
        </p:nvGrpSpPr>
        <p:grpSpPr>
          <a:xfrm>
            <a:off x="7598438" y="4266131"/>
            <a:ext cx="260283" cy="345914"/>
            <a:chOff x="7598438" y="4266131"/>
            <a:chExt cx="260283" cy="345914"/>
          </a:xfrm>
        </p:grpSpPr>
        <p:sp>
          <p:nvSpPr>
            <p:cNvPr id="11322" name="Google Shape;11322;p8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84"/>
          <p:cNvGrpSpPr/>
          <p:nvPr/>
        </p:nvGrpSpPr>
        <p:grpSpPr>
          <a:xfrm>
            <a:off x="1767069" y="3360146"/>
            <a:ext cx="286324" cy="348163"/>
            <a:chOff x="1767069" y="3360146"/>
            <a:chExt cx="286324" cy="348163"/>
          </a:xfrm>
        </p:grpSpPr>
        <p:sp>
          <p:nvSpPr>
            <p:cNvPr id="11330" name="Google Shape;11330;p8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84"/>
          <p:cNvGrpSpPr/>
          <p:nvPr/>
        </p:nvGrpSpPr>
        <p:grpSpPr>
          <a:xfrm>
            <a:off x="7149944" y="4266131"/>
            <a:ext cx="260283" cy="345914"/>
            <a:chOff x="7149944" y="4266131"/>
            <a:chExt cx="260283" cy="345914"/>
          </a:xfrm>
        </p:grpSpPr>
        <p:sp>
          <p:nvSpPr>
            <p:cNvPr id="11338" name="Google Shape;11338;p8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84"/>
          <p:cNvGrpSpPr/>
          <p:nvPr/>
        </p:nvGrpSpPr>
        <p:grpSpPr>
          <a:xfrm>
            <a:off x="6695051" y="4259351"/>
            <a:ext cx="270104" cy="360233"/>
            <a:chOff x="6695051" y="4259351"/>
            <a:chExt cx="270104" cy="360233"/>
          </a:xfrm>
        </p:grpSpPr>
        <p:sp>
          <p:nvSpPr>
            <p:cNvPr id="11345" name="Google Shape;11345;p8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84"/>
          <p:cNvGrpSpPr/>
          <p:nvPr/>
        </p:nvGrpSpPr>
        <p:grpSpPr>
          <a:xfrm>
            <a:off x="8047661" y="4257451"/>
            <a:ext cx="277263" cy="362514"/>
            <a:chOff x="8047661" y="4257451"/>
            <a:chExt cx="277263" cy="362514"/>
          </a:xfrm>
        </p:grpSpPr>
        <p:sp>
          <p:nvSpPr>
            <p:cNvPr id="11350" name="Google Shape;11350;p8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84"/>
          <p:cNvGrpSpPr/>
          <p:nvPr/>
        </p:nvGrpSpPr>
        <p:grpSpPr>
          <a:xfrm>
            <a:off x="6248078" y="3784468"/>
            <a:ext cx="277263" cy="356115"/>
            <a:chOff x="6248078" y="3784468"/>
            <a:chExt cx="277263" cy="356115"/>
          </a:xfrm>
        </p:grpSpPr>
        <p:sp>
          <p:nvSpPr>
            <p:cNvPr id="11355" name="Google Shape;11355;p8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0" name="Google Shape;11360;p84"/>
          <p:cNvGrpSpPr/>
          <p:nvPr/>
        </p:nvGrpSpPr>
        <p:grpSpPr>
          <a:xfrm>
            <a:off x="5800725" y="3785989"/>
            <a:ext cx="277644" cy="354594"/>
            <a:chOff x="5800725" y="3785989"/>
            <a:chExt cx="277644" cy="354594"/>
          </a:xfrm>
        </p:grpSpPr>
        <p:sp>
          <p:nvSpPr>
            <p:cNvPr id="11361" name="Google Shape;11361;p8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84"/>
          <p:cNvGrpSpPr/>
          <p:nvPr/>
        </p:nvGrpSpPr>
        <p:grpSpPr>
          <a:xfrm>
            <a:off x="2206122" y="3360748"/>
            <a:ext cx="308183" cy="347561"/>
            <a:chOff x="2206122" y="3360748"/>
            <a:chExt cx="308183" cy="347561"/>
          </a:xfrm>
        </p:grpSpPr>
        <p:sp>
          <p:nvSpPr>
            <p:cNvPr id="11369" name="Google Shape;11369;p8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84"/>
          <p:cNvGrpSpPr/>
          <p:nvPr/>
        </p:nvGrpSpPr>
        <p:grpSpPr>
          <a:xfrm>
            <a:off x="5353403" y="3785609"/>
            <a:ext cx="277992" cy="354974"/>
            <a:chOff x="5353403" y="3785609"/>
            <a:chExt cx="277992" cy="354974"/>
          </a:xfrm>
        </p:grpSpPr>
        <p:sp>
          <p:nvSpPr>
            <p:cNvPr id="11375" name="Google Shape;11375;p8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1" name="Google Shape;11381;p84"/>
          <p:cNvGrpSpPr/>
          <p:nvPr/>
        </p:nvGrpSpPr>
        <p:grpSpPr>
          <a:xfrm>
            <a:off x="4896229" y="3785989"/>
            <a:ext cx="278784" cy="354594"/>
            <a:chOff x="4896229" y="3785989"/>
            <a:chExt cx="278784" cy="354594"/>
          </a:xfrm>
        </p:grpSpPr>
        <p:sp>
          <p:nvSpPr>
            <p:cNvPr id="11382" name="Google Shape;11382;p8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8" name="Google Shape;11388;p84"/>
          <p:cNvGrpSpPr/>
          <p:nvPr/>
        </p:nvGrpSpPr>
        <p:grpSpPr>
          <a:xfrm>
            <a:off x="7592387" y="3787858"/>
            <a:ext cx="273874" cy="351204"/>
            <a:chOff x="7592387" y="3787858"/>
            <a:chExt cx="273874" cy="351204"/>
          </a:xfrm>
        </p:grpSpPr>
        <p:sp>
          <p:nvSpPr>
            <p:cNvPr id="11389" name="Google Shape;11389;p8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84"/>
          <p:cNvGrpSpPr/>
          <p:nvPr/>
        </p:nvGrpSpPr>
        <p:grpSpPr>
          <a:xfrm>
            <a:off x="7145794" y="3787858"/>
            <a:ext cx="274254" cy="350444"/>
            <a:chOff x="7145794" y="3787858"/>
            <a:chExt cx="274254" cy="350444"/>
          </a:xfrm>
        </p:grpSpPr>
        <p:sp>
          <p:nvSpPr>
            <p:cNvPr id="11394" name="Google Shape;11394;p8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84"/>
          <p:cNvGrpSpPr/>
          <p:nvPr/>
        </p:nvGrpSpPr>
        <p:grpSpPr>
          <a:xfrm>
            <a:off x="8054060" y="3787098"/>
            <a:ext cx="266334" cy="353834"/>
            <a:chOff x="8054060" y="3787098"/>
            <a:chExt cx="266334" cy="353834"/>
          </a:xfrm>
        </p:grpSpPr>
        <p:sp>
          <p:nvSpPr>
            <p:cNvPr id="11401" name="Google Shape;11401;p8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84"/>
          <p:cNvGrpSpPr/>
          <p:nvPr/>
        </p:nvGrpSpPr>
        <p:grpSpPr>
          <a:xfrm>
            <a:off x="6702211" y="3782599"/>
            <a:ext cx="270104" cy="361754"/>
            <a:chOff x="6702211" y="3782599"/>
            <a:chExt cx="270104" cy="361754"/>
          </a:xfrm>
        </p:grpSpPr>
        <p:sp>
          <p:nvSpPr>
            <p:cNvPr id="11406" name="Google Shape;11406;p8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84"/>
          <p:cNvGrpSpPr/>
          <p:nvPr/>
        </p:nvGrpSpPr>
        <p:grpSpPr>
          <a:xfrm>
            <a:off x="3516886" y="3438727"/>
            <a:ext cx="391854" cy="269922"/>
            <a:chOff x="3516850" y="3406526"/>
            <a:chExt cx="369674" cy="254644"/>
          </a:xfrm>
        </p:grpSpPr>
        <p:sp>
          <p:nvSpPr>
            <p:cNvPr id="11412" name="Google Shape;11412;p8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84"/>
          <p:cNvGrpSpPr/>
          <p:nvPr/>
        </p:nvGrpSpPr>
        <p:grpSpPr>
          <a:xfrm>
            <a:off x="1310655" y="3360527"/>
            <a:ext cx="306314" cy="347403"/>
            <a:chOff x="1310655" y="3360527"/>
            <a:chExt cx="306314" cy="347403"/>
          </a:xfrm>
        </p:grpSpPr>
        <p:sp>
          <p:nvSpPr>
            <p:cNvPr id="11417" name="Google Shape;11417;p8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84"/>
          <p:cNvGrpSpPr/>
          <p:nvPr/>
        </p:nvGrpSpPr>
        <p:grpSpPr>
          <a:xfrm>
            <a:off x="3119678" y="3360146"/>
            <a:ext cx="269343" cy="348543"/>
            <a:chOff x="3119678" y="3360146"/>
            <a:chExt cx="269343" cy="348543"/>
          </a:xfrm>
        </p:grpSpPr>
        <p:sp>
          <p:nvSpPr>
            <p:cNvPr id="11423" name="Google Shape;11423;p8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84"/>
          <p:cNvGrpSpPr/>
          <p:nvPr/>
        </p:nvGrpSpPr>
        <p:grpSpPr>
          <a:xfrm>
            <a:off x="3967213" y="3356947"/>
            <a:ext cx="368185" cy="354753"/>
            <a:chOff x="3967213" y="3356947"/>
            <a:chExt cx="368185" cy="354753"/>
          </a:xfrm>
        </p:grpSpPr>
        <p:sp>
          <p:nvSpPr>
            <p:cNvPr id="11431" name="Google Shape;11431;p8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84"/>
          <p:cNvGrpSpPr/>
          <p:nvPr/>
        </p:nvGrpSpPr>
        <p:grpSpPr>
          <a:xfrm>
            <a:off x="871254" y="3360146"/>
            <a:ext cx="285183" cy="347023"/>
            <a:chOff x="871254" y="3360146"/>
            <a:chExt cx="285183" cy="347023"/>
          </a:xfrm>
        </p:grpSpPr>
        <p:sp>
          <p:nvSpPr>
            <p:cNvPr id="11437" name="Google Shape;11437;p8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1" name="Google Shape;11441;p84"/>
          <p:cNvGrpSpPr/>
          <p:nvPr/>
        </p:nvGrpSpPr>
        <p:grpSpPr>
          <a:xfrm>
            <a:off x="2665165" y="3360146"/>
            <a:ext cx="281794" cy="349684"/>
            <a:chOff x="2665165" y="3360146"/>
            <a:chExt cx="281794" cy="349684"/>
          </a:xfrm>
        </p:grpSpPr>
        <p:sp>
          <p:nvSpPr>
            <p:cNvPr id="11442" name="Google Shape;11442;p8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84"/>
          <p:cNvGrpSpPr/>
          <p:nvPr/>
        </p:nvGrpSpPr>
        <p:grpSpPr>
          <a:xfrm>
            <a:off x="7156344" y="3347696"/>
            <a:ext cx="264465" cy="353074"/>
            <a:chOff x="7156344" y="3347696"/>
            <a:chExt cx="264465" cy="353074"/>
          </a:xfrm>
        </p:grpSpPr>
        <p:sp>
          <p:nvSpPr>
            <p:cNvPr id="11448" name="Google Shape;11448;p8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84"/>
          <p:cNvGrpSpPr/>
          <p:nvPr/>
        </p:nvGrpSpPr>
        <p:grpSpPr>
          <a:xfrm>
            <a:off x="6703732" y="3346936"/>
            <a:ext cx="264813" cy="352693"/>
            <a:chOff x="6703732" y="3346936"/>
            <a:chExt cx="264813" cy="352693"/>
          </a:xfrm>
        </p:grpSpPr>
        <p:sp>
          <p:nvSpPr>
            <p:cNvPr id="11454" name="Google Shape;11454;p8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84"/>
          <p:cNvGrpSpPr/>
          <p:nvPr/>
        </p:nvGrpSpPr>
        <p:grpSpPr>
          <a:xfrm>
            <a:off x="6252228" y="3346936"/>
            <a:ext cx="265193" cy="352693"/>
            <a:chOff x="6252228" y="3346936"/>
            <a:chExt cx="265193" cy="352693"/>
          </a:xfrm>
        </p:grpSpPr>
        <p:sp>
          <p:nvSpPr>
            <p:cNvPr id="11460" name="Google Shape;11460;p8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84"/>
          <p:cNvGrpSpPr/>
          <p:nvPr/>
        </p:nvGrpSpPr>
        <p:grpSpPr>
          <a:xfrm>
            <a:off x="5801105" y="3347696"/>
            <a:ext cx="264813" cy="351933"/>
            <a:chOff x="5801105" y="3347696"/>
            <a:chExt cx="264813" cy="351933"/>
          </a:xfrm>
        </p:grpSpPr>
        <p:sp>
          <p:nvSpPr>
            <p:cNvPr id="11464" name="Google Shape;11464;p8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84"/>
          <p:cNvGrpSpPr/>
          <p:nvPr/>
        </p:nvGrpSpPr>
        <p:grpSpPr>
          <a:xfrm>
            <a:off x="5349253" y="3346936"/>
            <a:ext cx="265922" cy="352693"/>
            <a:chOff x="5349253" y="3346936"/>
            <a:chExt cx="265922" cy="352693"/>
          </a:xfrm>
        </p:grpSpPr>
        <p:sp>
          <p:nvSpPr>
            <p:cNvPr id="11469" name="Google Shape;11469;p8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84"/>
          <p:cNvGrpSpPr/>
          <p:nvPr/>
        </p:nvGrpSpPr>
        <p:grpSpPr>
          <a:xfrm>
            <a:off x="4907159" y="3346936"/>
            <a:ext cx="264845" cy="354214"/>
            <a:chOff x="4907159" y="3346936"/>
            <a:chExt cx="264845" cy="354214"/>
          </a:xfrm>
        </p:grpSpPr>
        <p:sp>
          <p:nvSpPr>
            <p:cNvPr id="11476" name="Google Shape;11476;p8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84"/>
          <p:cNvGrpSpPr/>
          <p:nvPr/>
        </p:nvGrpSpPr>
        <p:grpSpPr>
          <a:xfrm>
            <a:off x="8048421" y="3334486"/>
            <a:ext cx="276503" cy="369674"/>
            <a:chOff x="8048421" y="3334486"/>
            <a:chExt cx="276503" cy="369674"/>
          </a:xfrm>
        </p:grpSpPr>
        <p:sp>
          <p:nvSpPr>
            <p:cNvPr id="11479" name="Google Shape;11479;p8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8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84"/>
          <p:cNvGrpSpPr/>
          <p:nvPr/>
        </p:nvGrpSpPr>
        <p:grpSpPr>
          <a:xfrm>
            <a:off x="7575787" y="3329955"/>
            <a:ext cx="295384" cy="376834"/>
            <a:chOff x="7575787" y="3329955"/>
            <a:chExt cx="295384" cy="376834"/>
          </a:xfrm>
        </p:grpSpPr>
        <p:sp>
          <p:nvSpPr>
            <p:cNvPr id="11486" name="Google Shape;11486;p8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84"/>
          <p:cNvGrpSpPr/>
          <p:nvPr/>
        </p:nvGrpSpPr>
        <p:grpSpPr>
          <a:xfrm>
            <a:off x="864062" y="2884503"/>
            <a:ext cx="264084" cy="347783"/>
            <a:chOff x="864062" y="2884503"/>
            <a:chExt cx="264084" cy="347783"/>
          </a:xfrm>
        </p:grpSpPr>
        <p:sp>
          <p:nvSpPr>
            <p:cNvPr id="11493" name="Google Shape;11493;p8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8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84"/>
          <p:cNvGrpSpPr/>
          <p:nvPr/>
        </p:nvGrpSpPr>
        <p:grpSpPr>
          <a:xfrm>
            <a:off x="3978523" y="2884661"/>
            <a:ext cx="348955" cy="346516"/>
            <a:chOff x="3978523" y="2884661"/>
            <a:chExt cx="348955" cy="346516"/>
          </a:xfrm>
        </p:grpSpPr>
        <p:sp>
          <p:nvSpPr>
            <p:cNvPr id="11504" name="Google Shape;11504;p8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84"/>
          <p:cNvGrpSpPr/>
          <p:nvPr/>
        </p:nvGrpSpPr>
        <p:grpSpPr>
          <a:xfrm>
            <a:off x="3527780" y="2885263"/>
            <a:ext cx="347435" cy="345534"/>
            <a:chOff x="3527780" y="2885263"/>
            <a:chExt cx="347435" cy="345534"/>
          </a:xfrm>
        </p:grpSpPr>
        <p:sp>
          <p:nvSpPr>
            <p:cNvPr id="11513" name="Google Shape;11513;p8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84"/>
          <p:cNvGrpSpPr/>
          <p:nvPr/>
        </p:nvGrpSpPr>
        <p:grpSpPr>
          <a:xfrm>
            <a:off x="2239671" y="2884503"/>
            <a:ext cx="218053" cy="348543"/>
            <a:chOff x="2239671" y="2884503"/>
            <a:chExt cx="218053" cy="348543"/>
          </a:xfrm>
        </p:grpSpPr>
        <p:sp>
          <p:nvSpPr>
            <p:cNvPr id="11537" name="Google Shape;11537;p8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84"/>
          <p:cNvGrpSpPr/>
          <p:nvPr/>
        </p:nvGrpSpPr>
        <p:grpSpPr>
          <a:xfrm>
            <a:off x="2691555" y="2884503"/>
            <a:ext cx="215044" cy="348924"/>
            <a:chOff x="2691555" y="2884503"/>
            <a:chExt cx="215044" cy="348924"/>
          </a:xfrm>
        </p:grpSpPr>
        <p:sp>
          <p:nvSpPr>
            <p:cNvPr id="11543" name="Google Shape;11543;p8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84"/>
          <p:cNvGrpSpPr/>
          <p:nvPr/>
        </p:nvGrpSpPr>
        <p:grpSpPr>
          <a:xfrm>
            <a:off x="1770459" y="2884503"/>
            <a:ext cx="254644" cy="348828"/>
            <a:chOff x="1770459" y="2884503"/>
            <a:chExt cx="254644" cy="348828"/>
          </a:xfrm>
        </p:grpSpPr>
        <p:sp>
          <p:nvSpPr>
            <p:cNvPr id="11547" name="Google Shape;11547;p8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84"/>
          <p:cNvGrpSpPr/>
          <p:nvPr/>
        </p:nvGrpSpPr>
        <p:grpSpPr>
          <a:xfrm>
            <a:off x="1317466" y="2884883"/>
            <a:ext cx="258382" cy="348543"/>
            <a:chOff x="1317466" y="2884883"/>
            <a:chExt cx="258382" cy="348543"/>
          </a:xfrm>
        </p:grpSpPr>
        <p:sp>
          <p:nvSpPr>
            <p:cNvPr id="11556" name="Google Shape;11556;p8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84"/>
          <p:cNvGrpSpPr/>
          <p:nvPr/>
        </p:nvGrpSpPr>
        <p:grpSpPr>
          <a:xfrm>
            <a:off x="3121167" y="2884883"/>
            <a:ext cx="258414" cy="348543"/>
            <a:chOff x="3121167" y="2884883"/>
            <a:chExt cx="258414" cy="348543"/>
          </a:xfrm>
        </p:grpSpPr>
        <p:sp>
          <p:nvSpPr>
            <p:cNvPr id="11565" name="Google Shape;11565;p8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84"/>
          <p:cNvGrpSpPr/>
          <p:nvPr/>
        </p:nvGrpSpPr>
        <p:grpSpPr>
          <a:xfrm>
            <a:off x="4899999" y="2882095"/>
            <a:ext cx="271244" cy="346801"/>
            <a:chOff x="4899999" y="2882095"/>
            <a:chExt cx="271244" cy="346801"/>
          </a:xfrm>
        </p:grpSpPr>
        <p:sp>
          <p:nvSpPr>
            <p:cNvPr id="11574" name="Google Shape;11574;p8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84"/>
          <p:cNvGrpSpPr/>
          <p:nvPr/>
        </p:nvGrpSpPr>
        <p:grpSpPr>
          <a:xfrm>
            <a:off x="7162775" y="2881113"/>
            <a:ext cx="259523" cy="346294"/>
            <a:chOff x="7162775" y="2881113"/>
            <a:chExt cx="259523" cy="346294"/>
          </a:xfrm>
        </p:grpSpPr>
        <p:sp>
          <p:nvSpPr>
            <p:cNvPr id="11585" name="Google Shape;11585;p8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1" name="Google Shape;11591;p84"/>
          <p:cNvGrpSpPr/>
          <p:nvPr/>
        </p:nvGrpSpPr>
        <p:grpSpPr>
          <a:xfrm>
            <a:off x="6709751" y="2881842"/>
            <a:ext cx="261075" cy="347815"/>
            <a:chOff x="6709751" y="2881842"/>
            <a:chExt cx="261075" cy="347815"/>
          </a:xfrm>
        </p:grpSpPr>
        <p:sp>
          <p:nvSpPr>
            <p:cNvPr id="11592" name="Google Shape;11592;p8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84"/>
          <p:cNvGrpSpPr/>
          <p:nvPr/>
        </p:nvGrpSpPr>
        <p:grpSpPr>
          <a:xfrm>
            <a:off x="5807156" y="2881113"/>
            <a:ext cx="261043" cy="348163"/>
            <a:chOff x="5807156" y="2881113"/>
            <a:chExt cx="261043" cy="348163"/>
          </a:xfrm>
        </p:grpSpPr>
        <p:sp>
          <p:nvSpPr>
            <p:cNvPr id="11599" name="Google Shape;11599;p8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84"/>
          <p:cNvGrpSpPr/>
          <p:nvPr/>
        </p:nvGrpSpPr>
        <p:grpSpPr>
          <a:xfrm>
            <a:off x="5355653" y="2881493"/>
            <a:ext cx="262184" cy="346643"/>
            <a:chOff x="5355653" y="2881493"/>
            <a:chExt cx="262184" cy="346643"/>
          </a:xfrm>
        </p:grpSpPr>
        <p:sp>
          <p:nvSpPr>
            <p:cNvPr id="11605" name="Google Shape;11605;p8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84"/>
          <p:cNvGrpSpPr/>
          <p:nvPr/>
        </p:nvGrpSpPr>
        <p:grpSpPr>
          <a:xfrm>
            <a:off x="8055961" y="2881842"/>
            <a:ext cx="260283" cy="345914"/>
            <a:chOff x="8055961" y="2881842"/>
            <a:chExt cx="260283" cy="345914"/>
          </a:xfrm>
        </p:grpSpPr>
        <p:sp>
          <p:nvSpPr>
            <p:cNvPr id="11611" name="Google Shape;11611;p8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84"/>
          <p:cNvGrpSpPr/>
          <p:nvPr/>
        </p:nvGrpSpPr>
        <p:grpSpPr>
          <a:xfrm>
            <a:off x="7609368" y="2893912"/>
            <a:ext cx="264813" cy="353105"/>
            <a:chOff x="7609368" y="2893912"/>
            <a:chExt cx="264813" cy="353105"/>
          </a:xfrm>
        </p:grpSpPr>
        <p:sp>
          <p:nvSpPr>
            <p:cNvPr id="11616" name="Google Shape;11616;p8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84"/>
          <p:cNvGrpSpPr/>
          <p:nvPr/>
        </p:nvGrpSpPr>
        <p:grpSpPr>
          <a:xfrm>
            <a:off x="6248458" y="2869772"/>
            <a:ext cx="270864" cy="360645"/>
            <a:chOff x="6248458" y="2869772"/>
            <a:chExt cx="270864" cy="360645"/>
          </a:xfrm>
        </p:grpSpPr>
        <p:sp>
          <p:nvSpPr>
            <p:cNvPr id="11623" name="Google Shape;11623;p8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84"/>
          <p:cNvGrpSpPr/>
          <p:nvPr/>
        </p:nvGrpSpPr>
        <p:grpSpPr>
          <a:xfrm>
            <a:off x="3075928" y="2445798"/>
            <a:ext cx="363243" cy="300675"/>
            <a:chOff x="3075928" y="2445798"/>
            <a:chExt cx="363243" cy="300675"/>
          </a:xfrm>
        </p:grpSpPr>
        <p:sp>
          <p:nvSpPr>
            <p:cNvPr id="11629" name="Google Shape;11629;p8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84"/>
          <p:cNvGrpSpPr/>
          <p:nvPr/>
        </p:nvGrpSpPr>
        <p:grpSpPr>
          <a:xfrm>
            <a:off x="2633105" y="2431859"/>
            <a:ext cx="363243" cy="328585"/>
            <a:chOff x="2633105" y="2431859"/>
            <a:chExt cx="363243" cy="328585"/>
          </a:xfrm>
        </p:grpSpPr>
        <p:sp>
          <p:nvSpPr>
            <p:cNvPr id="11641" name="Google Shape;11641;p8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84"/>
          <p:cNvGrpSpPr/>
          <p:nvPr/>
        </p:nvGrpSpPr>
        <p:grpSpPr>
          <a:xfrm>
            <a:off x="2189142" y="2421310"/>
            <a:ext cx="365904" cy="350064"/>
            <a:chOff x="2189142" y="2421310"/>
            <a:chExt cx="365904" cy="350064"/>
          </a:xfrm>
        </p:grpSpPr>
        <p:sp>
          <p:nvSpPr>
            <p:cNvPr id="11650" name="Google Shape;11650;p8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9" name="Google Shape;11659;p84"/>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0" name="Google Shape;11660;p84"/>
          <p:cNvGrpSpPr/>
          <p:nvPr/>
        </p:nvGrpSpPr>
        <p:grpSpPr>
          <a:xfrm>
            <a:off x="3961923" y="2486317"/>
            <a:ext cx="364415" cy="220936"/>
            <a:chOff x="3961923" y="2486317"/>
            <a:chExt cx="364415" cy="220936"/>
          </a:xfrm>
        </p:grpSpPr>
        <p:sp>
          <p:nvSpPr>
            <p:cNvPr id="11661" name="Google Shape;11661;p8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5" name="Google Shape;11665;p84"/>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6" name="Google Shape;11666;p84"/>
          <p:cNvGrpSpPr/>
          <p:nvPr/>
        </p:nvGrpSpPr>
        <p:grpSpPr>
          <a:xfrm>
            <a:off x="1303876" y="2419377"/>
            <a:ext cx="363275" cy="354626"/>
            <a:chOff x="1303876" y="2419377"/>
            <a:chExt cx="363275" cy="354626"/>
          </a:xfrm>
        </p:grpSpPr>
        <p:sp>
          <p:nvSpPr>
            <p:cNvPr id="11667" name="Google Shape;11667;p8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5" name="Google Shape;11675;p84"/>
          <p:cNvGrpSpPr/>
          <p:nvPr/>
        </p:nvGrpSpPr>
        <p:grpSpPr>
          <a:xfrm>
            <a:off x="861053" y="2414910"/>
            <a:ext cx="362134" cy="363623"/>
            <a:chOff x="861053" y="2414910"/>
            <a:chExt cx="362134" cy="363623"/>
          </a:xfrm>
        </p:grpSpPr>
        <p:sp>
          <p:nvSpPr>
            <p:cNvPr id="11676" name="Google Shape;11676;p8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1" name="Google Shape;11681;p84"/>
          <p:cNvGrpSpPr/>
          <p:nvPr/>
        </p:nvGrpSpPr>
        <p:grpSpPr>
          <a:xfrm>
            <a:off x="7594288" y="2415259"/>
            <a:ext cx="279513" cy="355735"/>
            <a:chOff x="7594288" y="2415259"/>
            <a:chExt cx="279513" cy="355735"/>
          </a:xfrm>
        </p:grpSpPr>
        <p:sp>
          <p:nvSpPr>
            <p:cNvPr id="11682" name="Google Shape;11682;p8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84"/>
          <p:cNvGrpSpPr/>
          <p:nvPr/>
        </p:nvGrpSpPr>
        <p:grpSpPr>
          <a:xfrm>
            <a:off x="7145794" y="2415639"/>
            <a:ext cx="278784" cy="355735"/>
            <a:chOff x="7145794" y="2415639"/>
            <a:chExt cx="278784" cy="355735"/>
          </a:xfrm>
        </p:grpSpPr>
        <p:sp>
          <p:nvSpPr>
            <p:cNvPr id="11689" name="Google Shape;11689;p8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84"/>
          <p:cNvGrpSpPr/>
          <p:nvPr/>
        </p:nvGrpSpPr>
        <p:grpSpPr>
          <a:xfrm>
            <a:off x="6698441" y="2414530"/>
            <a:ext cx="277644" cy="357984"/>
            <a:chOff x="6698441" y="2414530"/>
            <a:chExt cx="277644" cy="357984"/>
          </a:xfrm>
        </p:grpSpPr>
        <p:sp>
          <p:nvSpPr>
            <p:cNvPr id="11700" name="Google Shape;11700;p8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84"/>
          <p:cNvGrpSpPr/>
          <p:nvPr/>
        </p:nvGrpSpPr>
        <p:grpSpPr>
          <a:xfrm>
            <a:off x="4897750" y="2415639"/>
            <a:ext cx="279513" cy="357255"/>
            <a:chOff x="4897750" y="2415639"/>
            <a:chExt cx="279513" cy="357255"/>
          </a:xfrm>
        </p:grpSpPr>
        <p:sp>
          <p:nvSpPr>
            <p:cNvPr id="11707" name="Google Shape;11707;p8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84"/>
          <p:cNvGrpSpPr/>
          <p:nvPr/>
        </p:nvGrpSpPr>
        <p:grpSpPr>
          <a:xfrm>
            <a:off x="5812066" y="2416019"/>
            <a:ext cx="264813" cy="353454"/>
            <a:chOff x="5812066" y="2416019"/>
            <a:chExt cx="264813" cy="353454"/>
          </a:xfrm>
        </p:grpSpPr>
        <p:sp>
          <p:nvSpPr>
            <p:cNvPr id="11716" name="Google Shape;11716;p8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84"/>
          <p:cNvGrpSpPr/>
          <p:nvPr/>
        </p:nvGrpSpPr>
        <p:grpSpPr>
          <a:xfrm>
            <a:off x="8054820" y="2416399"/>
            <a:ext cx="264433" cy="353454"/>
            <a:chOff x="8054820" y="2416399"/>
            <a:chExt cx="264433" cy="353454"/>
          </a:xfrm>
        </p:grpSpPr>
        <p:sp>
          <p:nvSpPr>
            <p:cNvPr id="11724" name="Google Shape;11724;p8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84"/>
          <p:cNvGrpSpPr/>
          <p:nvPr/>
        </p:nvGrpSpPr>
        <p:grpSpPr>
          <a:xfrm>
            <a:off x="5356413" y="2413390"/>
            <a:ext cx="271212" cy="361374"/>
            <a:chOff x="5356413" y="2413390"/>
            <a:chExt cx="271212" cy="361374"/>
          </a:xfrm>
        </p:grpSpPr>
        <p:sp>
          <p:nvSpPr>
            <p:cNvPr id="11731" name="Google Shape;11731;p8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84"/>
          <p:cNvGrpSpPr/>
          <p:nvPr/>
        </p:nvGrpSpPr>
        <p:grpSpPr>
          <a:xfrm>
            <a:off x="6255238" y="2412249"/>
            <a:ext cx="271244" cy="360994"/>
            <a:chOff x="6255238" y="2412249"/>
            <a:chExt cx="271244" cy="360994"/>
          </a:xfrm>
        </p:grpSpPr>
        <p:sp>
          <p:nvSpPr>
            <p:cNvPr id="11737" name="Google Shape;11737;p8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84"/>
          <p:cNvGrpSpPr/>
          <p:nvPr/>
        </p:nvGrpSpPr>
        <p:grpSpPr>
          <a:xfrm>
            <a:off x="2185372" y="1957799"/>
            <a:ext cx="366664" cy="366981"/>
            <a:chOff x="2185372" y="1957799"/>
            <a:chExt cx="366664" cy="366981"/>
          </a:xfrm>
        </p:grpSpPr>
        <p:sp>
          <p:nvSpPr>
            <p:cNvPr id="11744" name="Google Shape;11744;p8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84"/>
          <p:cNvGrpSpPr/>
          <p:nvPr/>
        </p:nvGrpSpPr>
        <p:grpSpPr>
          <a:xfrm>
            <a:off x="1737258" y="1988371"/>
            <a:ext cx="370814" cy="307359"/>
            <a:chOff x="1737258" y="1988371"/>
            <a:chExt cx="370814" cy="307359"/>
          </a:xfrm>
        </p:grpSpPr>
        <p:sp>
          <p:nvSpPr>
            <p:cNvPr id="11753" name="Google Shape;11753;p8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84"/>
          <p:cNvGrpSpPr/>
          <p:nvPr/>
        </p:nvGrpSpPr>
        <p:grpSpPr>
          <a:xfrm>
            <a:off x="848983" y="1989511"/>
            <a:ext cx="369294" cy="304350"/>
            <a:chOff x="848983" y="1989511"/>
            <a:chExt cx="369294" cy="304350"/>
          </a:xfrm>
        </p:grpSpPr>
        <p:sp>
          <p:nvSpPr>
            <p:cNvPr id="11758" name="Google Shape;11758;p8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84"/>
          <p:cNvGrpSpPr/>
          <p:nvPr/>
        </p:nvGrpSpPr>
        <p:grpSpPr>
          <a:xfrm>
            <a:off x="3074027" y="1983777"/>
            <a:ext cx="380604" cy="313854"/>
            <a:chOff x="3074027" y="1983777"/>
            <a:chExt cx="380604" cy="313854"/>
          </a:xfrm>
        </p:grpSpPr>
        <p:sp>
          <p:nvSpPr>
            <p:cNvPr id="11764" name="Google Shape;11764;p8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84"/>
          <p:cNvGrpSpPr/>
          <p:nvPr/>
        </p:nvGrpSpPr>
        <p:grpSpPr>
          <a:xfrm>
            <a:off x="3522521" y="1975857"/>
            <a:ext cx="367013" cy="331278"/>
            <a:chOff x="3522521" y="1975857"/>
            <a:chExt cx="367013" cy="331278"/>
          </a:xfrm>
        </p:grpSpPr>
        <p:sp>
          <p:nvSpPr>
            <p:cNvPr id="11770" name="Google Shape;11770;p8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7" name="Google Shape;11777;p84"/>
          <p:cNvGrpSpPr/>
          <p:nvPr/>
        </p:nvGrpSpPr>
        <p:grpSpPr>
          <a:xfrm>
            <a:off x="2630824" y="1976966"/>
            <a:ext cx="368185" cy="330454"/>
            <a:chOff x="2630824" y="1976966"/>
            <a:chExt cx="368185" cy="330454"/>
          </a:xfrm>
        </p:grpSpPr>
        <p:sp>
          <p:nvSpPr>
            <p:cNvPr id="11778" name="Google Shape;11778;p8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84"/>
          <p:cNvGrpSpPr/>
          <p:nvPr/>
        </p:nvGrpSpPr>
        <p:grpSpPr>
          <a:xfrm>
            <a:off x="1293706" y="1966416"/>
            <a:ext cx="369294" cy="350444"/>
            <a:chOff x="1293706" y="1966416"/>
            <a:chExt cx="369294" cy="350444"/>
          </a:xfrm>
        </p:grpSpPr>
        <p:sp>
          <p:nvSpPr>
            <p:cNvPr id="11787" name="Google Shape;11787;p8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8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84"/>
          <p:cNvGrpSpPr/>
          <p:nvPr/>
        </p:nvGrpSpPr>
        <p:grpSpPr>
          <a:xfrm>
            <a:off x="3967213" y="1975477"/>
            <a:ext cx="368185" cy="331816"/>
            <a:chOff x="3967213" y="1975477"/>
            <a:chExt cx="368185" cy="331816"/>
          </a:xfrm>
        </p:grpSpPr>
        <p:sp>
          <p:nvSpPr>
            <p:cNvPr id="11796" name="Google Shape;11796;p8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84"/>
          <p:cNvGrpSpPr/>
          <p:nvPr/>
        </p:nvGrpSpPr>
        <p:grpSpPr>
          <a:xfrm>
            <a:off x="8047661" y="1969046"/>
            <a:ext cx="279132" cy="356875"/>
            <a:chOff x="8047661" y="1969046"/>
            <a:chExt cx="279132" cy="356875"/>
          </a:xfrm>
        </p:grpSpPr>
        <p:sp>
          <p:nvSpPr>
            <p:cNvPr id="11800" name="Google Shape;11800;p8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84"/>
          <p:cNvGrpSpPr/>
          <p:nvPr/>
        </p:nvGrpSpPr>
        <p:grpSpPr>
          <a:xfrm>
            <a:off x="7596157" y="1968159"/>
            <a:ext cx="279544" cy="358142"/>
            <a:chOff x="7596157" y="1968159"/>
            <a:chExt cx="279544" cy="358142"/>
          </a:xfrm>
        </p:grpSpPr>
        <p:sp>
          <p:nvSpPr>
            <p:cNvPr id="11805" name="Google Shape;11805;p8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84"/>
          <p:cNvGrpSpPr/>
          <p:nvPr/>
        </p:nvGrpSpPr>
        <p:grpSpPr>
          <a:xfrm>
            <a:off x="7147315" y="1969046"/>
            <a:ext cx="279513" cy="357636"/>
            <a:chOff x="7147315" y="1969046"/>
            <a:chExt cx="279513" cy="357636"/>
          </a:xfrm>
        </p:grpSpPr>
        <p:sp>
          <p:nvSpPr>
            <p:cNvPr id="11812" name="Google Shape;11812;p8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84"/>
          <p:cNvGrpSpPr/>
          <p:nvPr/>
        </p:nvGrpSpPr>
        <p:grpSpPr>
          <a:xfrm>
            <a:off x="6697681" y="1968317"/>
            <a:ext cx="280305" cy="359093"/>
            <a:chOff x="6697681" y="1968317"/>
            <a:chExt cx="280305" cy="359093"/>
          </a:xfrm>
        </p:grpSpPr>
        <p:sp>
          <p:nvSpPr>
            <p:cNvPr id="11820" name="Google Shape;11820;p8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84"/>
          <p:cNvGrpSpPr/>
          <p:nvPr/>
        </p:nvGrpSpPr>
        <p:grpSpPr>
          <a:xfrm>
            <a:off x="6248839" y="1967937"/>
            <a:ext cx="280273" cy="358744"/>
            <a:chOff x="6248839" y="1967937"/>
            <a:chExt cx="280273" cy="358744"/>
          </a:xfrm>
        </p:grpSpPr>
        <p:sp>
          <p:nvSpPr>
            <p:cNvPr id="11828" name="Google Shape;11828;p8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4" name="Google Shape;11834;p84"/>
          <p:cNvGrpSpPr/>
          <p:nvPr/>
        </p:nvGrpSpPr>
        <p:grpSpPr>
          <a:xfrm>
            <a:off x="5801485" y="1969046"/>
            <a:ext cx="279164" cy="357794"/>
            <a:chOff x="5801485" y="1969046"/>
            <a:chExt cx="279164" cy="357794"/>
          </a:xfrm>
        </p:grpSpPr>
        <p:sp>
          <p:nvSpPr>
            <p:cNvPr id="11835" name="Google Shape;11835;p8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8" name="Google Shape;11848;p84"/>
          <p:cNvGrpSpPr/>
          <p:nvPr/>
        </p:nvGrpSpPr>
        <p:grpSpPr>
          <a:xfrm>
            <a:off x="5352643" y="1969046"/>
            <a:ext cx="278404" cy="358364"/>
            <a:chOff x="5352643" y="1969046"/>
            <a:chExt cx="278404" cy="358364"/>
          </a:xfrm>
        </p:grpSpPr>
        <p:sp>
          <p:nvSpPr>
            <p:cNvPr id="11849" name="Google Shape;11849;p8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84"/>
          <p:cNvGrpSpPr/>
          <p:nvPr/>
        </p:nvGrpSpPr>
        <p:grpSpPr>
          <a:xfrm>
            <a:off x="4897750" y="1968317"/>
            <a:ext cx="279132" cy="358364"/>
            <a:chOff x="4897750" y="1968317"/>
            <a:chExt cx="279132" cy="358364"/>
          </a:xfrm>
        </p:grpSpPr>
        <p:sp>
          <p:nvSpPr>
            <p:cNvPr id="11854" name="Google Shape;11854;p8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7" name="Google Shape;11867;p84"/>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8" name="Google Shape;11868;p84"/>
          <p:cNvGrpSpPr/>
          <p:nvPr/>
        </p:nvGrpSpPr>
        <p:grpSpPr>
          <a:xfrm>
            <a:off x="1767449" y="1513044"/>
            <a:ext cx="324403" cy="347783"/>
            <a:chOff x="1767449" y="1513044"/>
            <a:chExt cx="324403" cy="347783"/>
          </a:xfrm>
        </p:grpSpPr>
        <p:sp>
          <p:nvSpPr>
            <p:cNvPr id="11869" name="Google Shape;11869;p8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8" name="Google Shape;11878;p84"/>
          <p:cNvGrpSpPr/>
          <p:nvPr/>
        </p:nvGrpSpPr>
        <p:grpSpPr>
          <a:xfrm>
            <a:off x="4007193" y="1512727"/>
            <a:ext cx="320633" cy="348100"/>
            <a:chOff x="4007193" y="1512727"/>
            <a:chExt cx="320633" cy="348100"/>
          </a:xfrm>
        </p:grpSpPr>
        <p:sp>
          <p:nvSpPr>
            <p:cNvPr id="11879" name="Google Shape;11879;p8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84"/>
          <p:cNvGrpSpPr/>
          <p:nvPr/>
        </p:nvGrpSpPr>
        <p:grpSpPr>
          <a:xfrm>
            <a:off x="3530425" y="1508747"/>
            <a:ext cx="368175" cy="344594"/>
            <a:chOff x="3530425" y="1508747"/>
            <a:chExt cx="368175" cy="344594"/>
          </a:xfrm>
        </p:grpSpPr>
        <p:sp>
          <p:nvSpPr>
            <p:cNvPr id="11885" name="Google Shape;11885;p8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84"/>
          <p:cNvGrpSpPr/>
          <p:nvPr/>
        </p:nvGrpSpPr>
        <p:grpSpPr>
          <a:xfrm>
            <a:off x="3127598" y="1513234"/>
            <a:ext cx="289714" cy="347593"/>
            <a:chOff x="3127598" y="1513234"/>
            <a:chExt cx="289714" cy="347593"/>
          </a:xfrm>
        </p:grpSpPr>
        <p:sp>
          <p:nvSpPr>
            <p:cNvPr id="11890" name="Google Shape;11890;p8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84"/>
          <p:cNvGrpSpPr/>
          <p:nvPr/>
        </p:nvGrpSpPr>
        <p:grpSpPr>
          <a:xfrm>
            <a:off x="2662884" y="1513044"/>
            <a:ext cx="322914" cy="348543"/>
            <a:chOff x="2662884" y="1513044"/>
            <a:chExt cx="322914" cy="348543"/>
          </a:xfrm>
        </p:grpSpPr>
        <p:sp>
          <p:nvSpPr>
            <p:cNvPr id="11896" name="Google Shape;11896;p8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84"/>
          <p:cNvGrpSpPr/>
          <p:nvPr/>
        </p:nvGrpSpPr>
        <p:grpSpPr>
          <a:xfrm>
            <a:off x="2232511" y="1512759"/>
            <a:ext cx="299534" cy="348068"/>
            <a:chOff x="2232511" y="1512759"/>
            <a:chExt cx="299534" cy="348068"/>
          </a:xfrm>
        </p:grpSpPr>
        <p:sp>
          <p:nvSpPr>
            <p:cNvPr id="11907" name="Google Shape;11907;p8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84"/>
          <p:cNvGrpSpPr/>
          <p:nvPr/>
        </p:nvGrpSpPr>
        <p:grpSpPr>
          <a:xfrm>
            <a:off x="1331406" y="1513361"/>
            <a:ext cx="301784" cy="348607"/>
            <a:chOff x="1331406" y="1513361"/>
            <a:chExt cx="301784" cy="348607"/>
          </a:xfrm>
        </p:grpSpPr>
        <p:sp>
          <p:nvSpPr>
            <p:cNvPr id="11919" name="Google Shape;11919;p8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84"/>
          <p:cNvGrpSpPr/>
          <p:nvPr/>
        </p:nvGrpSpPr>
        <p:grpSpPr>
          <a:xfrm>
            <a:off x="7144274" y="1500214"/>
            <a:ext cx="282174" cy="355735"/>
            <a:chOff x="7144274" y="1500214"/>
            <a:chExt cx="282174" cy="355735"/>
          </a:xfrm>
        </p:grpSpPr>
        <p:sp>
          <p:nvSpPr>
            <p:cNvPr id="11924" name="Google Shape;11924;p8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84"/>
          <p:cNvGrpSpPr/>
          <p:nvPr/>
        </p:nvGrpSpPr>
        <p:grpSpPr>
          <a:xfrm>
            <a:off x="6685262" y="1500214"/>
            <a:ext cx="289682" cy="354594"/>
            <a:chOff x="6685262" y="1500214"/>
            <a:chExt cx="289682" cy="354594"/>
          </a:xfrm>
        </p:grpSpPr>
        <p:sp>
          <p:nvSpPr>
            <p:cNvPr id="11931" name="Google Shape;11931;p8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5" name="Google Shape;11935;p84"/>
          <p:cNvGrpSpPr/>
          <p:nvPr/>
        </p:nvGrpSpPr>
        <p:grpSpPr>
          <a:xfrm>
            <a:off x="6200938" y="1500594"/>
            <a:ext cx="322154" cy="355355"/>
            <a:chOff x="6200938" y="1500594"/>
            <a:chExt cx="322154" cy="355355"/>
          </a:xfrm>
        </p:grpSpPr>
        <p:sp>
          <p:nvSpPr>
            <p:cNvPr id="11936" name="Google Shape;11936;p8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84"/>
          <p:cNvGrpSpPr/>
          <p:nvPr/>
        </p:nvGrpSpPr>
        <p:grpSpPr>
          <a:xfrm>
            <a:off x="5289631" y="1500214"/>
            <a:ext cx="332355" cy="354974"/>
            <a:chOff x="5289631" y="1500214"/>
            <a:chExt cx="332355" cy="354974"/>
          </a:xfrm>
        </p:grpSpPr>
        <p:sp>
          <p:nvSpPr>
            <p:cNvPr id="11942" name="Google Shape;11942;p8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84"/>
          <p:cNvGrpSpPr/>
          <p:nvPr/>
        </p:nvGrpSpPr>
        <p:grpSpPr>
          <a:xfrm>
            <a:off x="5748295" y="1499833"/>
            <a:ext cx="323294" cy="356115"/>
            <a:chOff x="5748295" y="1499833"/>
            <a:chExt cx="323294" cy="356115"/>
          </a:xfrm>
        </p:grpSpPr>
        <p:sp>
          <p:nvSpPr>
            <p:cNvPr id="11949" name="Google Shape;11949;p8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84"/>
          <p:cNvGrpSpPr/>
          <p:nvPr/>
        </p:nvGrpSpPr>
        <p:grpSpPr>
          <a:xfrm>
            <a:off x="8047661" y="1501037"/>
            <a:ext cx="278404" cy="355260"/>
            <a:chOff x="8047661" y="1501037"/>
            <a:chExt cx="278404" cy="355260"/>
          </a:xfrm>
        </p:grpSpPr>
        <p:sp>
          <p:nvSpPr>
            <p:cNvPr id="11957" name="Google Shape;11957;p8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84"/>
          <p:cNvGrpSpPr/>
          <p:nvPr/>
        </p:nvGrpSpPr>
        <p:grpSpPr>
          <a:xfrm>
            <a:off x="4903389" y="1500214"/>
            <a:ext cx="267854" cy="355735"/>
            <a:chOff x="4903389" y="1500214"/>
            <a:chExt cx="267854" cy="355735"/>
          </a:xfrm>
        </p:grpSpPr>
        <p:sp>
          <p:nvSpPr>
            <p:cNvPr id="11962" name="Google Shape;11962;p8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84"/>
          <p:cNvGrpSpPr/>
          <p:nvPr/>
        </p:nvGrpSpPr>
        <p:grpSpPr>
          <a:xfrm>
            <a:off x="7613518" y="1501354"/>
            <a:ext cx="264433" cy="353074"/>
            <a:chOff x="7613518" y="1501354"/>
            <a:chExt cx="264433" cy="353074"/>
          </a:xfrm>
        </p:grpSpPr>
        <p:sp>
          <p:nvSpPr>
            <p:cNvPr id="11968" name="Google Shape;11968;p8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77" name="Shape 11977"/>
        <p:cNvGrpSpPr/>
        <p:nvPr/>
      </p:nvGrpSpPr>
      <p:grpSpPr>
        <a:xfrm>
          <a:off x="0" y="0"/>
          <a:ext cx="0" cy="0"/>
          <a:chOff x="0" y="0"/>
          <a:chExt cx="0" cy="0"/>
        </a:xfrm>
      </p:grpSpPr>
      <p:sp>
        <p:nvSpPr>
          <p:cNvPr id="11978" name="Google Shape;11978;p85"/>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979" name="Google Shape;11979;p85"/>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980" name="Google Shape;11980;p85"/>
          <p:cNvGrpSpPr/>
          <p:nvPr/>
        </p:nvGrpSpPr>
        <p:grpSpPr>
          <a:xfrm>
            <a:off x="1757085" y="1500675"/>
            <a:ext cx="371069" cy="359396"/>
            <a:chOff x="1757085" y="1500675"/>
            <a:chExt cx="371069" cy="359396"/>
          </a:xfrm>
        </p:grpSpPr>
        <p:sp>
          <p:nvSpPr>
            <p:cNvPr id="11981" name="Google Shape;11981;p8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0" name="Google Shape;12010;p85"/>
          <p:cNvGrpSpPr/>
          <p:nvPr/>
        </p:nvGrpSpPr>
        <p:grpSpPr>
          <a:xfrm>
            <a:off x="2774209" y="1954691"/>
            <a:ext cx="116693" cy="374186"/>
            <a:chOff x="2774209" y="1954691"/>
            <a:chExt cx="116693" cy="374186"/>
          </a:xfrm>
        </p:grpSpPr>
        <p:sp>
          <p:nvSpPr>
            <p:cNvPr id="12011" name="Google Shape;12011;p8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85"/>
          <p:cNvGrpSpPr/>
          <p:nvPr/>
        </p:nvGrpSpPr>
        <p:grpSpPr>
          <a:xfrm>
            <a:off x="4017435" y="1499912"/>
            <a:ext cx="315092" cy="359397"/>
            <a:chOff x="4017435" y="1499912"/>
            <a:chExt cx="315092" cy="359397"/>
          </a:xfrm>
        </p:grpSpPr>
        <p:sp>
          <p:nvSpPr>
            <p:cNvPr id="12014" name="Google Shape;12014;p8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85"/>
          <p:cNvGrpSpPr/>
          <p:nvPr/>
        </p:nvGrpSpPr>
        <p:grpSpPr>
          <a:xfrm>
            <a:off x="3963652" y="1999759"/>
            <a:ext cx="374154" cy="284050"/>
            <a:chOff x="3963652" y="1999759"/>
            <a:chExt cx="374154" cy="284050"/>
          </a:xfrm>
        </p:grpSpPr>
        <p:sp>
          <p:nvSpPr>
            <p:cNvPr id="12017" name="Google Shape;12017;p8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0" name="Google Shape;12020;p85"/>
          <p:cNvGrpSpPr/>
          <p:nvPr/>
        </p:nvGrpSpPr>
        <p:grpSpPr>
          <a:xfrm>
            <a:off x="1777536" y="2014866"/>
            <a:ext cx="376444" cy="253772"/>
            <a:chOff x="1777536" y="2014866"/>
            <a:chExt cx="376444" cy="253772"/>
          </a:xfrm>
        </p:grpSpPr>
        <p:sp>
          <p:nvSpPr>
            <p:cNvPr id="12021" name="Google Shape;12021;p8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6" name="Google Shape;12026;p85"/>
          <p:cNvGrpSpPr/>
          <p:nvPr/>
        </p:nvGrpSpPr>
        <p:grpSpPr>
          <a:xfrm>
            <a:off x="1309875" y="2057326"/>
            <a:ext cx="374154" cy="169680"/>
            <a:chOff x="1309875" y="2057326"/>
            <a:chExt cx="374154" cy="169680"/>
          </a:xfrm>
        </p:grpSpPr>
        <p:sp>
          <p:nvSpPr>
            <p:cNvPr id="12027" name="Google Shape;12027;p8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8" name="Google Shape;12038;p85"/>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9" name="Google Shape;12039;p85"/>
          <p:cNvGrpSpPr/>
          <p:nvPr/>
        </p:nvGrpSpPr>
        <p:grpSpPr>
          <a:xfrm>
            <a:off x="2347450" y="1954564"/>
            <a:ext cx="113639" cy="373168"/>
            <a:chOff x="2347450" y="1954564"/>
            <a:chExt cx="113639" cy="373168"/>
          </a:xfrm>
        </p:grpSpPr>
        <p:sp>
          <p:nvSpPr>
            <p:cNvPr id="12040" name="Google Shape;12040;p8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2" name="Google Shape;12042;p85"/>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3" name="Google Shape;12043;p85"/>
          <p:cNvGrpSpPr/>
          <p:nvPr/>
        </p:nvGrpSpPr>
        <p:grpSpPr>
          <a:xfrm>
            <a:off x="3110102" y="1499880"/>
            <a:ext cx="330613" cy="358379"/>
            <a:chOff x="3110102" y="1499880"/>
            <a:chExt cx="330613" cy="358379"/>
          </a:xfrm>
        </p:grpSpPr>
        <p:sp>
          <p:nvSpPr>
            <p:cNvPr id="12044" name="Google Shape;12044;p8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1" name="Google Shape;12051;p85"/>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2" name="Google Shape;12052;p85"/>
          <p:cNvGrpSpPr/>
          <p:nvPr/>
        </p:nvGrpSpPr>
        <p:grpSpPr>
          <a:xfrm>
            <a:off x="3485575" y="1999759"/>
            <a:ext cx="373772" cy="284050"/>
            <a:chOff x="3531200" y="1999759"/>
            <a:chExt cx="373772" cy="284050"/>
          </a:xfrm>
        </p:grpSpPr>
        <p:sp>
          <p:nvSpPr>
            <p:cNvPr id="12053" name="Google Shape;12053;p8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7" name="Google Shape;12057;p85"/>
          <p:cNvGrpSpPr/>
          <p:nvPr/>
        </p:nvGrpSpPr>
        <p:grpSpPr>
          <a:xfrm>
            <a:off x="2667058" y="1500293"/>
            <a:ext cx="330231" cy="359015"/>
            <a:chOff x="2667058" y="1500293"/>
            <a:chExt cx="330231" cy="359015"/>
          </a:xfrm>
        </p:grpSpPr>
        <p:sp>
          <p:nvSpPr>
            <p:cNvPr id="12058" name="Google Shape;12058;p8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85"/>
          <p:cNvGrpSpPr/>
          <p:nvPr/>
        </p:nvGrpSpPr>
        <p:grpSpPr>
          <a:xfrm>
            <a:off x="3567553" y="1499912"/>
            <a:ext cx="320022" cy="359778"/>
            <a:chOff x="3567553" y="1499912"/>
            <a:chExt cx="320022" cy="359778"/>
          </a:xfrm>
        </p:grpSpPr>
        <p:sp>
          <p:nvSpPr>
            <p:cNvPr id="12077" name="Google Shape;12077;p8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85"/>
          <p:cNvGrpSpPr/>
          <p:nvPr/>
        </p:nvGrpSpPr>
        <p:grpSpPr>
          <a:xfrm>
            <a:off x="1309875" y="1499912"/>
            <a:ext cx="359015" cy="358633"/>
            <a:chOff x="1309875" y="1499912"/>
            <a:chExt cx="359015" cy="358633"/>
          </a:xfrm>
        </p:grpSpPr>
        <p:sp>
          <p:nvSpPr>
            <p:cNvPr id="12084" name="Google Shape;12084;p8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85"/>
          <p:cNvGrpSpPr/>
          <p:nvPr/>
        </p:nvGrpSpPr>
        <p:grpSpPr>
          <a:xfrm>
            <a:off x="2219466" y="1500293"/>
            <a:ext cx="330613" cy="359015"/>
            <a:chOff x="2219466" y="1500293"/>
            <a:chExt cx="330613" cy="359015"/>
          </a:xfrm>
        </p:grpSpPr>
        <p:sp>
          <p:nvSpPr>
            <p:cNvPr id="12094" name="Google Shape;12094;p8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85"/>
          <p:cNvGrpSpPr/>
          <p:nvPr/>
        </p:nvGrpSpPr>
        <p:grpSpPr>
          <a:xfrm>
            <a:off x="5343544" y="1509358"/>
            <a:ext cx="244676" cy="351095"/>
            <a:chOff x="5343544" y="1509358"/>
            <a:chExt cx="244676" cy="351095"/>
          </a:xfrm>
        </p:grpSpPr>
        <p:sp>
          <p:nvSpPr>
            <p:cNvPr id="12097" name="Google Shape;12097;p8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0" name="Google Shape;12100;p85"/>
          <p:cNvGrpSpPr/>
          <p:nvPr/>
        </p:nvGrpSpPr>
        <p:grpSpPr>
          <a:xfrm>
            <a:off x="4882340" y="1509358"/>
            <a:ext cx="246171" cy="351095"/>
            <a:chOff x="4882340" y="1509358"/>
            <a:chExt cx="246171" cy="351095"/>
          </a:xfrm>
        </p:grpSpPr>
        <p:sp>
          <p:nvSpPr>
            <p:cNvPr id="12101" name="Google Shape;12101;p8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85"/>
          <p:cNvGrpSpPr/>
          <p:nvPr/>
        </p:nvGrpSpPr>
        <p:grpSpPr>
          <a:xfrm>
            <a:off x="6273204" y="1509008"/>
            <a:ext cx="236343" cy="351445"/>
            <a:chOff x="6273204" y="1509008"/>
            <a:chExt cx="236343" cy="351445"/>
          </a:xfrm>
        </p:grpSpPr>
        <p:sp>
          <p:nvSpPr>
            <p:cNvPr id="12107" name="Google Shape;12107;p8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9" name="Google Shape;12109;p85"/>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0" name="Google Shape;12110;p85"/>
          <p:cNvGrpSpPr/>
          <p:nvPr/>
        </p:nvGrpSpPr>
        <p:grpSpPr>
          <a:xfrm>
            <a:off x="7219530" y="1508244"/>
            <a:ext cx="191625" cy="352209"/>
            <a:chOff x="7219530" y="1508244"/>
            <a:chExt cx="191625" cy="352209"/>
          </a:xfrm>
        </p:grpSpPr>
        <p:sp>
          <p:nvSpPr>
            <p:cNvPr id="12111" name="Google Shape;12111;p8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3" name="Google Shape;12113;p85"/>
          <p:cNvGrpSpPr/>
          <p:nvPr/>
        </p:nvGrpSpPr>
        <p:grpSpPr>
          <a:xfrm>
            <a:off x="7699309" y="1508626"/>
            <a:ext cx="154922" cy="351827"/>
            <a:chOff x="7699309" y="1508626"/>
            <a:chExt cx="154922" cy="351827"/>
          </a:xfrm>
        </p:grpSpPr>
        <p:sp>
          <p:nvSpPr>
            <p:cNvPr id="12114" name="Google Shape;12114;p8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1" name="Google Shape;12121;p85"/>
          <p:cNvGrpSpPr/>
          <p:nvPr/>
        </p:nvGrpSpPr>
        <p:grpSpPr>
          <a:xfrm>
            <a:off x="8161690" y="1509008"/>
            <a:ext cx="153396" cy="351064"/>
            <a:chOff x="8161690" y="1509008"/>
            <a:chExt cx="153396" cy="351064"/>
          </a:xfrm>
        </p:grpSpPr>
        <p:sp>
          <p:nvSpPr>
            <p:cNvPr id="12122" name="Google Shape;12122;p8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85"/>
          <p:cNvGrpSpPr/>
          <p:nvPr/>
        </p:nvGrpSpPr>
        <p:grpSpPr>
          <a:xfrm>
            <a:off x="6746940" y="1508881"/>
            <a:ext cx="213221" cy="352304"/>
            <a:chOff x="6746940" y="1508881"/>
            <a:chExt cx="213221" cy="352304"/>
          </a:xfrm>
        </p:grpSpPr>
        <p:sp>
          <p:nvSpPr>
            <p:cNvPr id="12127" name="Google Shape;12127;p8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85"/>
          <p:cNvGrpSpPr/>
          <p:nvPr/>
        </p:nvGrpSpPr>
        <p:grpSpPr>
          <a:xfrm>
            <a:off x="5770336" y="2007615"/>
            <a:ext cx="350682" cy="292097"/>
            <a:chOff x="5770336" y="2007615"/>
            <a:chExt cx="350682" cy="292097"/>
          </a:xfrm>
        </p:grpSpPr>
        <p:sp>
          <p:nvSpPr>
            <p:cNvPr id="12132" name="Google Shape;12132;p8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85"/>
          <p:cNvGrpSpPr/>
          <p:nvPr/>
        </p:nvGrpSpPr>
        <p:grpSpPr>
          <a:xfrm>
            <a:off x="5326878" y="1980358"/>
            <a:ext cx="350332" cy="346229"/>
            <a:chOff x="5326878" y="1980358"/>
            <a:chExt cx="350332" cy="346229"/>
          </a:xfrm>
        </p:grpSpPr>
        <p:sp>
          <p:nvSpPr>
            <p:cNvPr id="12137" name="Google Shape;12137;p8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1" name="Google Shape;12141;p85"/>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2" name="Google Shape;12142;p85"/>
          <p:cNvGrpSpPr/>
          <p:nvPr/>
        </p:nvGrpSpPr>
        <p:grpSpPr>
          <a:xfrm>
            <a:off x="4883835" y="1992571"/>
            <a:ext cx="350300" cy="323043"/>
            <a:chOff x="4883835" y="1992571"/>
            <a:chExt cx="350300" cy="323043"/>
          </a:xfrm>
        </p:grpSpPr>
        <p:sp>
          <p:nvSpPr>
            <p:cNvPr id="12143" name="Google Shape;12143;p8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9" name="Google Shape;12149;p85"/>
          <p:cNvGrpSpPr/>
          <p:nvPr/>
        </p:nvGrpSpPr>
        <p:grpSpPr>
          <a:xfrm>
            <a:off x="7548967" y="1978927"/>
            <a:ext cx="333285" cy="349950"/>
            <a:chOff x="7548967" y="1978927"/>
            <a:chExt cx="333285" cy="349950"/>
          </a:xfrm>
        </p:grpSpPr>
        <p:sp>
          <p:nvSpPr>
            <p:cNvPr id="12150" name="Google Shape;12150;p8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85"/>
          <p:cNvGrpSpPr/>
          <p:nvPr/>
        </p:nvGrpSpPr>
        <p:grpSpPr>
          <a:xfrm>
            <a:off x="6214142" y="1978927"/>
            <a:ext cx="346515" cy="350300"/>
            <a:chOff x="6214142" y="1978927"/>
            <a:chExt cx="346515" cy="350300"/>
          </a:xfrm>
        </p:grpSpPr>
        <p:sp>
          <p:nvSpPr>
            <p:cNvPr id="12158" name="Google Shape;12158;p8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85"/>
          <p:cNvGrpSpPr/>
          <p:nvPr/>
        </p:nvGrpSpPr>
        <p:grpSpPr>
          <a:xfrm>
            <a:off x="7105923" y="1978545"/>
            <a:ext cx="333285" cy="350682"/>
            <a:chOff x="7105923" y="1978545"/>
            <a:chExt cx="333285" cy="350682"/>
          </a:xfrm>
        </p:grpSpPr>
        <p:sp>
          <p:nvSpPr>
            <p:cNvPr id="12161" name="Google Shape;12161;p8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8" name="Google Shape;12168;p85"/>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5"/>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0" name="Google Shape;12170;p85"/>
          <p:cNvGrpSpPr/>
          <p:nvPr/>
        </p:nvGrpSpPr>
        <p:grpSpPr>
          <a:xfrm>
            <a:off x="3616406" y="2422352"/>
            <a:ext cx="203393" cy="351827"/>
            <a:chOff x="3616406" y="2422352"/>
            <a:chExt cx="203393" cy="351827"/>
          </a:xfrm>
        </p:grpSpPr>
        <p:sp>
          <p:nvSpPr>
            <p:cNvPr id="12171" name="Google Shape;12171;p8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85"/>
          <p:cNvGrpSpPr/>
          <p:nvPr/>
        </p:nvGrpSpPr>
        <p:grpSpPr>
          <a:xfrm>
            <a:off x="878187" y="2421970"/>
            <a:ext cx="272696" cy="351827"/>
            <a:chOff x="913012" y="2421970"/>
            <a:chExt cx="272696" cy="351827"/>
          </a:xfrm>
        </p:grpSpPr>
        <p:sp>
          <p:nvSpPr>
            <p:cNvPr id="12174" name="Google Shape;12174;p8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85"/>
          <p:cNvGrpSpPr/>
          <p:nvPr/>
        </p:nvGrpSpPr>
        <p:grpSpPr>
          <a:xfrm>
            <a:off x="2274743" y="2422352"/>
            <a:ext cx="255649" cy="351445"/>
            <a:chOff x="2274743" y="2422352"/>
            <a:chExt cx="255649" cy="351445"/>
          </a:xfrm>
        </p:grpSpPr>
        <p:sp>
          <p:nvSpPr>
            <p:cNvPr id="12179" name="Google Shape;12179;p8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2" name="Google Shape;12182;p85"/>
          <p:cNvGrpSpPr/>
          <p:nvPr/>
        </p:nvGrpSpPr>
        <p:grpSpPr>
          <a:xfrm>
            <a:off x="2708723" y="2421239"/>
            <a:ext cx="246552" cy="352558"/>
            <a:chOff x="2708723" y="2421239"/>
            <a:chExt cx="246552" cy="352558"/>
          </a:xfrm>
        </p:grpSpPr>
        <p:sp>
          <p:nvSpPr>
            <p:cNvPr id="12183" name="Google Shape;12183;p8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85"/>
          <p:cNvGrpSpPr/>
          <p:nvPr/>
        </p:nvGrpSpPr>
        <p:grpSpPr>
          <a:xfrm>
            <a:off x="1835485" y="2422352"/>
            <a:ext cx="259433" cy="350714"/>
            <a:chOff x="1835485" y="2422352"/>
            <a:chExt cx="259433" cy="350714"/>
          </a:xfrm>
        </p:grpSpPr>
        <p:sp>
          <p:nvSpPr>
            <p:cNvPr id="12186" name="Google Shape;12186;p8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3" name="Google Shape;12193;p85"/>
          <p:cNvGrpSpPr/>
          <p:nvPr/>
        </p:nvGrpSpPr>
        <p:grpSpPr>
          <a:xfrm>
            <a:off x="3150240" y="2422352"/>
            <a:ext cx="212489" cy="351445"/>
            <a:chOff x="3150240" y="2422352"/>
            <a:chExt cx="212489" cy="351445"/>
          </a:xfrm>
        </p:grpSpPr>
        <p:sp>
          <p:nvSpPr>
            <p:cNvPr id="12194" name="Google Shape;12194;p8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6" name="Google Shape;12196;p85"/>
          <p:cNvGrpSpPr/>
          <p:nvPr/>
        </p:nvGrpSpPr>
        <p:grpSpPr>
          <a:xfrm>
            <a:off x="1367060" y="2422129"/>
            <a:ext cx="269261" cy="352050"/>
            <a:chOff x="1367060" y="2422129"/>
            <a:chExt cx="269261" cy="352050"/>
          </a:xfrm>
        </p:grpSpPr>
        <p:sp>
          <p:nvSpPr>
            <p:cNvPr id="12197" name="Google Shape;12197;p8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1" name="Google Shape;12211;p85"/>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2" name="Google Shape;12212;p85"/>
          <p:cNvGrpSpPr/>
          <p:nvPr/>
        </p:nvGrpSpPr>
        <p:grpSpPr>
          <a:xfrm>
            <a:off x="4882690" y="2425405"/>
            <a:ext cx="274573" cy="350682"/>
            <a:chOff x="4882690" y="2425405"/>
            <a:chExt cx="274573" cy="350682"/>
          </a:xfrm>
        </p:grpSpPr>
        <p:sp>
          <p:nvSpPr>
            <p:cNvPr id="12213" name="Google Shape;12213;p8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5" name="Google Shape;12215;p85"/>
          <p:cNvGrpSpPr/>
          <p:nvPr/>
        </p:nvGrpSpPr>
        <p:grpSpPr>
          <a:xfrm>
            <a:off x="6627639" y="2443884"/>
            <a:ext cx="355993" cy="313247"/>
            <a:chOff x="6627639" y="2443884"/>
            <a:chExt cx="355993" cy="313247"/>
          </a:xfrm>
        </p:grpSpPr>
        <p:sp>
          <p:nvSpPr>
            <p:cNvPr id="12216" name="Google Shape;12216;p8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85"/>
          <p:cNvGrpSpPr/>
          <p:nvPr/>
        </p:nvGrpSpPr>
        <p:grpSpPr>
          <a:xfrm>
            <a:off x="6183451" y="2462140"/>
            <a:ext cx="351445" cy="277976"/>
            <a:chOff x="6183451" y="2462140"/>
            <a:chExt cx="351445" cy="277976"/>
          </a:xfrm>
        </p:grpSpPr>
        <p:sp>
          <p:nvSpPr>
            <p:cNvPr id="12220" name="Google Shape;12220;p8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85"/>
          <p:cNvGrpSpPr/>
          <p:nvPr/>
        </p:nvGrpSpPr>
        <p:grpSpPr>
          <a:xfrm>
            <a:off x="5735477" y="2429858"/>
            <a:ext cx="353354" cy="341299"/>
            <a:chOff x="5735477" y="2429858"/>
            <a:chExt cx="353354" cy="341299"/>
          </a:xfrm>
        </p:grpSpPr>
        <p:sp>
          <p:nvSpPr>
            <p:cNvPr id="12228" name="Google Shape;12228;p8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85"/>
          <p:cNvGrpSpPr/>
          <p:nvPr/>
        </p:nvGrpSpPr>
        <p:grpSpPr>
          <a:xfrm>
            <a:off x="5243735" y="2446973"/>
            <a:ext cx="405255" cy="275499"/>
            <a:chOff x="5283337" y="2478774"/>
            <a:chExt cx="358633" cy="243913"/>
          </a:xfrm>
        </p:grpSpPr>
        <p:sp>
          <p:nvSpPr>
            <p:cNvPr id="12235" name="Google Shape;12235;p8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85"/>
          <p:cNvGrpSpPr/>
          <p:nvPr/>
        </p:nvGrpSpPr>
        <p:grpSpPr>
          <a:xfrm>
            <a:off x="7964753" y="2470823"/>
            <a:ext cx="362068" cy="258670"/>
            <a:chOff x="7964753" y="2470823"/>
            <a:chExt cx="362068" cy="258670"/>
          </a:xfrm>
        </p:grpSpPr>
        <p:sp>
          <p:nvSpPr>
            <p:cNvPr id="12253" name="Google Shape;12253;p8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8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2" name="Google Shape;12262;p85"/>
          <p:cNvGrpSpPr/>
          <p:nvPr/>
        </p:nvGrpSpPr>
        <p:grpSpPr>
          <a:xfrm>
            <a:off x="7524349" y="2456447"/>
            <a:ext cx="350332" cy="288948"/>
            <a:chOff x="7524349" y="2456447"/>
            <a:chExt cx="350332" cy="288948"/>
          </a:xfrm>
        </p:grpSpPr>
        <p:sp>
          <p:nvSpPr>
            <p:cNvPr id="12263" name="Google Shape;12263;p8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85"/>
          <p:cNvGrpSpPr/>
          <p:nvPr/>
        </p:nvGrpSpPr>
        <p:grpSpPr>
          <a:xfrm>
            <a:off x="3972749" y="2894211"/>
            <a:ext cx="355230" cy="356725"/>
            <a:chOff x="3972749" y="2894211"/>
            <a:chExt cx="355230" cy="356725"/>
          </a:xfrm>
        </p:grpSpPr>
        <p:sp>
          <p:nvSpPr>
            <p:cNvPr id="12269" name="Google Shape;12269;p8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85"/>
          <p:cNvGrpSpPr/>
          <p:nvPr/>
        </p:nvGrpSpPr>
        <p:grpSpPr>
          <a:xfrm>
            <a:off x="3527797" y="2918796"/>
            <a:ext cx="355993" cy="307904"/>
            <a:chOff x="3527797" y="2918796"/>
            <a:chExt cx="355993" cy="307904"/>
          </a:xfrm>
        </p:grpSpPr>
        <p:sp>
          <p:nvSpPr>
            <p:cNvPr id="12275" name="Google Shape;12275;p8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5" name="Google Shape;12285;p85"/>
          <p:cNvGrpSpPr/>
          <p:nvPr/>
        </p:nvGrpSpPr>
        <p:grpSpPr>
          <a:xfrm>
            <a:off x="3082845" y="2920959"/>
            <a:ext cx="356375" cy="302338"/>
            <a:chOff x="3082845" y="2920959"/>
            <a:chExt cx="356375" cy="302338"/>
          </a:xfrm>
        </p:grpSpPr>
        <p:sp>
          <p:nvSpPr>
            <p:cNvPr id="12286" name="Google Shape;12286;p8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85"/>
          <p:cNvGrpSpPr/>
          <p:nvPr/>
        </p:nvGrpSpPr>
        <p:grpSpPr>
          <a:xfrm>
            <a:off x="2639038" y="2894942"/>
            <a:ext cx="355612" cy="355612"/>
            <a:chOff x="2639038" y="2894942"/>
            <a:chExt cx="355612" cy="355612"/>
          </a:xfrm>
        </p:grpSpPr>
        <p:sp>
          <p:nvSpPr>
            <p:cNvPr id="12289" name="Google Shape;12289;p8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1" name="Google Shape;12291;p85"/>
          <p:cNvGrpSpPr/>
          <p:nvPr/>
        </p:nvGrpSpPr>
        <p:grpSpPr>
          <a:xfrm>
            <a:off x="2194468" y="2938865"/>
            <a:ext cx="355993" cy="267766"/>
            <a:chOff x="2194468" y="2938865"/>
            <a:chExt cx="355993" cy="267766"/>
          </a:xfrm>
        </p:grpSpPr>
        <p:sp>
          <p:nvSpPr>
            <p:cNvPr id="12292" name="Google Shape;12292;p8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8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8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8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8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2" name="Google Shape;12312;p85"/>
          <p:cNvGrpSpPr/>
          <p:nvPr/>
        </p:nvGrpSpPr>
        <p:grpSpPr>
          <a:xfrm>
            <a:off x="1749897" y="2894561"/>
            <a:ext cx="355993" cy="355612"/>
            <a:chOff x="1749897" y="2894561"/>
            <a:chExt cx="355993" cy="355612"/>
          </a:xfrm>
        </p:grpSpPr>
        <p:sp>
          <p:nvSpPr>
            <p:cNvPr id="12313" name="Google Shape;12313;p8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85"/>
          <p:cNvGrpSpPr/>
          <p:nvPr/>
        </p:nvGrpSpPr>
        <p:grpSpPr>
          <a:xfrm>
            <a:off x="1305327" y="2894211"/>
            <a:ext cx="357520" cy="357488"/>
            <a:chOff x="1305327" y="2894211"/>
            <a:chExt cx="357520" cy="357488"/>
          </a:xfrm>
        </p:grpSpPr>
        <p:sp>
          <p:nvSpPr>
            <p:cNvPr id="12325" name="Google Shape;12325;p8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0" name="Google Shape;12330;p85"/>
          <p:cNvGrpSpPr/>
          <p:nvPr/>
        </p:nvGrpSpPr>
        <p:grpSpPr>
          <a:xfrm>
            <a:off x="853950" y="2894720"/>
            <a:ext cx="364104" cy="353290"/>
            <a:chOff x="853950" y="2894720"/>
            <a:chExt cx="364104" cy="353290"/>
          </a:xfrm>
        </p:grpSpPr>
        <p:sp>
          <p:nvSpPr>
            <p:cNvPr id="12331" name="Google Shape;12331;p8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8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85"/>
          <p:cNvGrpSpPr/>
          <p:nvPr/>
        </p:nvGrpSpPr>
        <p:grpSpPr>
          <a:xfrm>
            <a:off x="7066548" y="2912594"/>
            <a:ext cx="352209" cy="334938"/>
            <a:chOff x="7066548" y="2912594"/>
            <a:chExt cx="352209" cy="334938"/>
          </a:xfrm>
        </p:grpSpPr>
        <p:sp>
          <p:nvSpPr>
            <p:cNvPr id="12339" name="Google Shape;12339;p8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8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8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5" name="Google Shape;12345;p85"/>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5"/>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7" name="Google Shape;12347;p85"/>
          <p:cNvGrpSpPr/>
          <p:nvPr/>
        </p:nvGrpSpPr>
        <p:grpSpPr>
          <a:xfrm>
            <a:off x="7541397" y="2904802"/>
            <a:ext cx="318495" cy="352209"/>
            <a:chOff x="7541397" y="2904802"/>
            <a:chExt cx="318495" cy="352209"/>
          </a:xfrm>
        </p:grpSpPr>
        <p:sp>
          <p:nvSpPr>
            <p:cNvPr id="12348" name="Google Shape;12348;p8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85"/>
          <p:cNvGrpSpPr/>
          <p:nvPr/>
        </p:nvGrpSpPr>
        <p:grpSpPr>
          <a:xfrm>
            <a:off x="8003015" y="2904039"/>
            <a:ext cx="306759" cy="351445"/>
            <a:chOff x="8003015" y="2904039"/>
            <a:chExt cx="306759" cy="351445"/>
          </a:xfrm>
        </p:grpSpPr>
        <p:sp>
          <p:nvSpPr>
            <p:cNvPr id="12351" name="Google Shape;12351;p8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8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8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8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7" name="Google Shape;12357;p85"/>
          <p:cNvGrpSpPr/>
          <p:nvPr/>
        </p:nvGrpSpPr>
        <p:grpSpPr>
          <a:xfrm>
            <a:off x="5687770" y="2885496"/>
            <a:ext cx="369638" cy="369606"/>
            <a:chOff x="5687770" y="2885496"/>
            <a:chExt cx="369638" cy="369606"/>
          </a:xfrm>
        </p:grpSpPr>
        <p:sp>
          <p:nvSpPr>
            <p:cNvPr id="12358" name="Google Shape;12358;p8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8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8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8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8" name="Google Shape;12368;p85"/>
          <p:cNvGrpSpPr/>
          <p:nvPr/>
        </p:nvGrpSpPr>
        <p:grpSpPr>
          <a:xfrm>
            <a:off x="4881958" y="2904802"/>
            <a:ext cx="156417" cy="349537"/>
            <a:chOff x="4881958" y="2904802"/>
            <a:chExt cx="156417" cy="349537"/>
          </a:xfrm>
        </p:grpSpPr>
        <p:sp>
          <p:nvSpPr>
            <p:cNvPr id="12369" name="Google Shape;12369;p8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8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6" name="Google Shape;12376;p85"/>
          <p:cNvGrpSpPr/>
          <p:nvPr/>
        </p:nvGrpSpPr>
        <p:grpSpPr>
          <a:xfrm>
            <a:off x="5230318" y="2886514"/>
            <a:ext cx="371133" cy="367443"/>
            <a:chOff x="5230318" y="2886514"/>
            <a:chExt cx="371133" cy="367443"/>
          </a:xfrm>
        </p:grpSpPr>
        <p:sp>
          <p:nvSpPr>
            <p:cNvPr id="12377" name="Google Shape;12377;p8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8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6" name="Google Shape;12386;p85"/>
          <p:cNvGrpSpPr/>
          <p:nvPr/>
        </p:nvGrpSpPr>
        <p:grpSpPr>
          <a:xfrm>
            <a:off x="5748358" y="3434578"/>
            <a:ext cx="352590" cy="182561"/>
            <a:chOff x="5748358" y="3434578"/>
            <a:chExt cx="352590" cy="182561"/>
          </a:xfrm>
        </p:grpSpPr>
        <p:sp>
          <p:nvSpPr>
            <p:cNvPr id="12387" name="Google Shape;12387;p8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8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3" name="Google Shape;12393;p85"/>
          <p:cNvGrpSpPr/>
          <p:nvPr/>
        </p:nvGrpSpPr>
        <p:grpSpPr>
          <a:xfrm>
            <a:off x="862283" y="4274771"/>
            <a:ext cx="341204" cy="359301"/>
            <a:chOff x="862283" y="4274771"/>
            <a:chExt cx="341204" cy="359301"/>
          </a:xfrm>
        </p:grpSpPr>
        <p:sp>
          <p:nvSpPr>
            <p:cNvPr id="12394" name="Google Shape;12394;p8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7" name="Google Shape;12397;p85"/>
          <p:cNvGrpSpPr/>
          <p:nvPr/>
        </p:nvGrpSpPr>
        <p:grpSpPr>
          <a:xfrm>
            <a:off x="1396957" y="4287365"/>
            <a:ext cx="301861" cy="332871"/>
            <a:chOff x="1396957" y="4287365"/>
            <a:chExt cx="301861" cy="332871"/>
          </a:xfrm>
        </p:grpSpPr>
        <p:sp>
          <p:nvSpPr>
            <p:cNvPr id="12398" name="Google Shape;12398;p8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8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85"/>
          <p:cNvGrpSpPr/>
          <p:nvPr/>
        </p:nvGrpSpPr>
        <p:grpSpPr>
          <a:xfrm>
            <a:off x="1865381" y="4277506"/>
            <a:ext cx="396131" cy="355612"/>
            <a:chOff x="1865381" y="4277506"/>
            <a:chExt cx="396131" cy="355612"/>
          </a:xfrm>
        </p:grpSpPr>
        <p:sp>
          <p:nvSpPr>
            <p:cNvPr id="12414" name="Google Shape;12414;p8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85"/>
          <p:cNvGrpSpPr/>
          <p:nvPr/>
        </p:nvGrpSpPr>
        <p:grpSpPr>
          <a:xfrm>
            <a:off x="2411823" y="4303999"/>
            <a:ext cx="334398" cy="299953"/>
            <a:chOff x="2411823" y="4303999"/>
            <a:chExt cx="334398" cy="299953"/>
          </a:xfrm>
        </p:grpSpPr>
        <p:sp>
          <p:nvSpPr>
            <p:cNvPr id="12421" name="Google Shape;12421;p8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85"/>
          <p:cNvGrpSpPr/>
          <p:nvPr/>
        </p:nvGrpSpPr>
        <p:grpSpPr>
          <a:xfrm>
            <a:off x="2903337" y="4279032"/>
            <a:ext cx="382519" cy="350682"/>
            <a:chOff x="2903337" y="4279032"/>
            <a:chExt cx="382519" cy="350682"/>
          </a:xfrm>
        </p:grpSpPr>
        <p:sp>
          <p:nvSpPr>
            <p:cNvPr id="12429" name="Google Shape;12429;p8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4" name="Google Shape;12444;p85"/>
          <p:cNvGrpSpPr/>
          <p:nvPr/>
        </p:nvGrpSpPr>
        <p:grpSpPr>
          <a:xfrm>
            <a:off x="3933342" y="4315767"/>
            <a:ext cx="383632" cy="276449"/>
            <a:chOff x="3933342" y="4315767"/>
            <a:chExt cx="383632" cy="276449"/>
          </a:xfrm>
        </p:grpSpPr>
        <p:sp>
          <p:nvSpPr>
            <p:cNvPr id="12445" name="Google Shape;12445;p8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8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1" name="Google Shape;12451;p85"/>
          <p:cNvGrpSpPr/>
          <p:nvPr/>
        </p:nvGrpSpPr>
        <p:grpSpPr>
          <a:xfrm>
            <a:off x="3441065" y="4302505"/>
            <a:ext cx="337069" cy="302593"/>
            <a:chOff x="3441065" y="4302505"/>
            <a:chExt cx="337069" cy="302593"/>
          </a:xfrm>
        </p:grpSpPr>
        <p:sp>
          <p:nvSpPr>
            <p:cNvPr id="12452" name="Google Shape;12452;p8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8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85"/>
          <p:cNvGrpSpPr/>
          <p:nvPr/>
        </p:nvGrpSpPr>
        <p:grpSpPr>
          <a:xfrm>
            <a:off x="3532345" y="3362635"/>
            <a:ext cx="339328" cy="336274"/>
            <a:chOff x="3532345" y="3362635"/>
            <a:chExt cx="339328" cy="336274"/>
          </a:xfrm>
        </p:grpSpPr>
        <p:sp>
          <p:nvSpPr>
            <p:cNvPr id="12466" name="Google Shape;12466;p8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1" name="Google Shape;12471;p85"/>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2" name="Google Shape;12472;p85"/>
          <p:cNvGrpSpPr/>
          <p:nvPr/>
        </p:nvGrpSpPr>
        <p:grpSpPr>
          <a:xfrm>
            <a:off x="1883955" y="3808700"/>
            <a:ext cx="162873" cy="351445"/>
            <a:chOff x="1883955" y="3808700"/>
            <a:chExt cx="162873" cy="351445"/>
          </a:xfrm>
        </p:grpSpPr>
        <p:sp>
          <p:nvSpPr>
            <p:cNvPr id="12473" name="Google Shape;12473;p8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5" name="Google Shape;12475;p85"/>
          <p:cNvGrpSpPr/>
          <p:nvPr/>
        </p:nvGrpSpPr>
        <p:grpSpPr>
          <a:xfrm>
            <a:off x="939156" y="3809209"/>
            <a:ext cx="192007" cy="351318"/>
            <a:chOff x="939156" y="3809209"/>
            <a:chExt cx="192007" cy="351318"/>
          </a:xfrm>
        </p:grpSpPr>
        <p:sp>
          <p:nvSpPr>
            <p:cNvPr id="12476" name="Google Shape;12476;p8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85"/>
          <p:cNvGrpSpPr/>
          <p:nvPr/>
        </p:nvGrpSpPr>
        <p:grpSpPr>
          <a:xfrm>
            <a:off x="2306167" y="3809845"/>
            <a:ext cx="193915" cy="349155"/>
            <a:chOff x="2306167" y="3809845"/>
            <a:chExt cx="193915" cy="349155"/>
          </a:xfrm>
        </p:grpSpPr>
        <p:sp>
          <p:nvSpPr>
            <p:cNvPr id="12479" name="Google Shape;12479;p8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6" name="Google Shape;12486;p85"/>
          <p:cNvGrpSpPr/>
          <p:nvPr/>
        </p:nvGrpSpPr>
        <p:grpSpPr>
          <a:xfrm>
            <a:off x="1323901" y="3807173"/>
            <a:ext cx="356343" cy="356757"/>
            <a:chOff x="1323901" y="3807173"/>
            <a:chExt cx="356343" cy="356757"/>
          </a:xfrm>
        </p:grpSpPr>
        <p:sp>
          <p:nvSpPr>
            <p:cNvPr id="12487" name="Google Shape;12487;p8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1" name="Google Shape;12511;p85"/>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2" name="Google Shape;12512;p85"/>
          <p:cNvGrpSpPr/>
          <p:nvPr/>
        </p:nvGrpSpPr>
        <p:grpSpPr>
          <a:xfrm>
            <a:off x="859262" y="3353920"/>
            <a:ext cx="306759" cy="351445"/>
            <a:chOff x="859262" y="3353920"/>
            <a:chExt cx="306759" cy="351445"/>
          </a:xfrm>
        </p:grpSpPr>
        <p:sp>
          <p:nvSpPr>
            <p:cNvPr id="12513" name="Google Shape;12513;p8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8" name="Google Shape;12518;p85"/>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9" name="Google Shape;12519;p85"/>
          <p:cNvGrpSpPr/>
          <p:nvPr/>
        </p:nvGrpSpPr>
        <p:grpSpPr>
          <a:xfrm>
            <a:off x="3967437" y="3837102"/>
            <a:ext cx="364708" cy="295405"/>
            <a:chOff x="3967437" y="3837102"/>
            <a:chExt cx="364708" cy="295405"/>
          </a:xfrm>
        </p:grpSpPr>
        <p:sp>
          <p:nvSpPr>
            <p:cNvPr id="12520" name="Google Shape;12520;p8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5" name="Google Shape;12525;p85"/>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5"/>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5"/>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8" name="Google Shape;12528;p85"/>
          <p:cNvGrpSpPr/>
          <p:nvPr/>
        </p:nvGrpSpPr>
        <p:grpSpPr>
          <a:xfrm>
            <a:off x="5811827" y="3806451"/>
            <a:ext cx="283743" cy="308444"/>
            <a:chOff x="5964227" y="3858701"/>
            <a:chExt cx="283743" cy="308444"/>
          </a:xfrm>
        </p:grpSpPr>
        <p:sp>
          <p:nvSpPr>
            <p:cNvPr id="12529" name="Google Shape;12529;p8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3" name="Google Shape;12533;p85"/>
          <p:cNvGrpSpPr/>
          <p:nvPr/>
        </p:nvGrpSpPr>
        <p:grpSpPr>
          <a:xfrm>
            <a:off x="6243508" y="3873073"/>
            <a:ext cx="320372" cy="213602"/>
            <a:chOff x="6395908" y="3873073"/>
            <a:chExt cx="320372" cy="213602"/>
          </a:xfrm>
        </p:grpSpPr>
        <p:sp>
          <p:nvSpPr>
            <p:cNvPr id="12534" name="Google Shape;12534;p8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4" name="Google Shape;12544;p85"/>
          <p:cNvGrpSpPr/>
          <p:nvPr/>
        </p:nvGrpSpPr>
        <p:grpSpPr>
          <a:xfrm>
            <a:off x="7262890" y="3802816"/>
            <a:ext cx="357138" cy="352018"/>
            <a:chOff x="7415290" y="3802816"/>
            <a:chExt cx="357138" cy="352018"/>
          </a:xfrm>
        </p:grpSpPr>
        <p:sp>
          <p:nvSpPr>
            <p:cNvPr id="12545" name="Google Shape;12545;p8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3" name="Google Shape;12553;p85"/>
          <p:cNvGrpSpPr/>
          <p:nvPr/>
        </p:nvGrpSpPr>
        <p:grpSpPr>
          <a:xfrm>
            <a:off x="6737312" y="3833413"/>
            <a:ext cx="355230" cy="293401"/>
            <a:chOff x="6889712" y="3833413"/>
            <a:chExt cx="355230" cy="293401"/>
          </a:xfrm>
        </p:grpSpPr>
        <p:sp>
          <p:nvSpPr>
            <p:cNvPr id="12554" name="Google Shape;12554;p8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85"/>
          <p:cNvGrpSpPr/>
          <p:nvPr/>
        </p:nvGrpSpPr>
        <p:grpSpPr>
          <a:xfrm>
            <a:off x="7707152" y="3835870"/>
            <a:ext cx="282318" cy="337168"/>
            <a:chOff x="1635875" y="237775"/>
            <a:chExt cx="4370250" cy="5219325"/>
          </a:xfrm>
        </p:grpSpPr>
        <p:sp>
          <p:nvSpPr>
            <p:cNvPr id="12560" name="Google Shape;12560;p8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85"/>
          <p:cNvGrpSpPr/>
          <p:nvPr/>
        </p:nvGrpSpPr>
        <p:grpSpPr>
          <a:xfrm>
            <a:off x="3103963" y="3361140"/>
            <a:ext cx="297886" cy="337578"/>
            <a:chOff x="3103963" y="3361140"/>
            <a:chExt cx="297886" cy="337578"/>
          </a:xfrm>
        </p:grpSpPr>
        <p:sp>
          <p:nvSpPr>
            <p:cNvPr id="12563" name="Google Shape;12563;p8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7" name="Google Shape;12587;p85"/>
          <p:cNvGrpSpPr/>
          <p:nvPr/>
        </p:nvGrpSpPr>
        <p:grpSpPr>
          <a:xfrm>
            <a:off x="2667821" y="3361108"/>
            <a:ext cx="273046" cy="337801"/>
            <a:chOff x="2667821" y="3361108"/>
            <a:chExt cx="273046" cy="337801"/>
          </a:xfrm>
        </p:grpSpPr>
        <p:sp>
          <p:nvSpPr>
            <p:cNvPr id="12588" name="Google Shape;12588;p8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85"/>
          <p:cNvGrpSpPr/>
          <p:nvPr/>
        </p:nvGrpSpPr>
        <p:grpSpPr>
          <a:xfrm>
            <a:off x="2212469" y="3360313"/>
            <a:ext cx="282715" cy="338660"/>
            <a:chOff x="2212469" y="3360313"/>
            <a:chExt cx="282715" cy="338660"/>
          </a:xfrm>
        </p:grpSpPr>
        <p:sp>
          <p:nvSpPr>
            <p:cNvPr id="12608" name="Google Shape;12608;p8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1" name="Google Shape;12611;p85"/>
          <p:cNvGrpSpPr/>
          <p:nvPr/>
        </p:nvGrpSpPr>
        <p:grpSpPr>
          <a:xfrm>
            <a:off x="1768821" y="3361108"/>
            <a:ext cx="278739" cy="339073"/>
            <a:chOff x="1768821" y="3361108"/>
            <a:chExt cx="278739" cy="339073"/>
          </a:xfrm>
        </p:grpSpPr>
        <p:sp>
          <p:nvSpPr>
            <p:cNvPr id="12612" name="Google Shape;12612;p8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3" name="Google Shape;12623;p85"/>
          <p:cNvGrpSpPr/>
          <p:nvPr/>
        </p:nvGrpSpPr>
        <p:grpSpPr>
          <a:xfrm>
            <a:off x="5337883" y="3336873"/>
            <a:ext cx="307141" cy="376826"/>
            <a:chOff x="5337883" y="3336873"/>
            <a:chExt cx="307141" cy="376826"/>
          </a:xfrm>
        </p:grpSpPr>
        <p:sp>
          <p:nvSpPr>
            <p:cNvPr id="12624" name="Google Shape;12624;p8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85"/>
          <p:cNvGrpSpPr/>
          <p:nvPr/>
        </p:nvGrpSpPr>
        <p:grpSpPr>
          <a:xfrm>
            <a:off x="4883835" y="3337255"/>
            <a:ext cx="323425" cy="377557"/>
            <a:chOff x="4883835" y="3337255"/>
            <a:chExt cx="323425" cy="377557"/>
          </a:xfrm>
        </p:grpSpPr>
        <p:sp>
          <p:nvSpPr>
            <p:cNvPr id="12627" name="Google Shape;12627;p8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8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0" name="Google Shape;12630;p85"/>
          <p:cNvGrpSpPr/>
          <p:nvPr/>
        </p:nvGrpSpPr>
        <p:grpSpPr>
          <a:xfrm>
            <a:off x="6193310" y="3407289"/>
            <a:ext cx="352590" cy="237488"/>
            <a:chOff x="6193310" y="3407289"/>
            <a:chExt cx="352590" cy="237488"/>
          </a:xfrm>
        </p:grpSpPr>
        <p:sp>
          <p:nvSpPr>
            <p:cNvPr id="12631" name="Google Shape;12631;p8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6" name="Google Shape;12636;p85"/>
          <p:cNvGrpSpPr/>
          <p:nvPr/>
        </p:nvGrpSpPr>
        <p:grpSpPr>
          <a:xfrm>
            <a:off x="6637117" y="3397843"/>
            <a:ext cx="353735" cy="254504"/>
            <a:chOff x="6637117" y="3397843"/>
            <a:chExt cx="353735" cy="254504"/>
          </a:xfrm>
        </p:grpSpPr>
        <p:sp>
          <p:nvSpPr>
            <p:cNvPr id="12637" name="Google Shape;12637;p8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85"/>
          <p:cNvGrpSpPr/>
          <p:nvPr/>
        </p:nvGrpSpPr>
        <p:grpSpPr>
          <a:xfrm>
            <a:off x="7075994" y="3349531"/>
            <a:ext cx="360637" cy="352336"/>
            <a:chOff x="7075994" y="3349531"/>
            <a:chExt cx="360637" cy="352336"/>
          </a:xfrm>
        </p:grpSpPr>
        <p:sp>
          <p:nvSpPr>
            <p:cNvPr id="12644" name="Google Shape;12644;p8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1" name="Google Shape;12651;p85"/>
          <p:cNvGrpSpPr/>
          <p:nvPr/>
        </p:nvGrpSpPr>
        <p:grpSpPr>
          <a:xfrm>
            <a:off x="7651983" y="3349181"/>
            <a:ext cx="107183" cy="352399"/>
            <a:chOff x="7651983" y="3349181"/>
            <a:chExt cx="107183" cy="352399"/>
          </a:xfrm>
        </p:grpSpPr>
        <p:sp>
          <p:nvSpPr>
            <p:cNvPr id="12652" name="Google Shape;12652;p8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85"/>
          <p:cNvGrpSpPr/>
          <p:nvPr/>
        </p:nvGrpSpPr>
        <p:grpSpPr>
          <a:xfrm>
            <a:off x="7973468" y="3382322"/>
            <a:ext cx="352590" cy="287072"/>
            <a:chOff x="7973468" y="3382322"/>
            <a:chExt cx="352590" cy="287072"/>
          </a:xfrm>
        </p:grpSpPr>
        <p:sp>
          <p:nvSpPr>
            <p:cNvPr id="12655" name="Google Shape;12655;p8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8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70" name="Shape 12670"/>
        <p:cNvGrpSpPr/>
        <p:nvPr/>
      </p:nvGrpSpPr>
      <p:grpSpPr>
        <a:xfrm>
          <a:off x="0" y="0"/>
          <a:ext cx="0" cy="0"/>
          <a:chOff x="0" y="0"/>
          <a:chExt cx="0" cy="0"/>
        </a:xfrm>
      </p:grpSpPr>
      <p:sp>
        <p:nvSpPr>
          <p:cNvPr id="12671" name="Google Shape;12671;p8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672" name="Google Shape;12672;p86"/>
          <p:cNvGrpSpPr/>
          <p:nvPr/>
        </p:nvGrpSpPr>
        <p:grpSpPr>
          <a:xfrm>
            <a:off x="849677" y="1500658"/>
            <a:ext cx="347872" cy="347488"/>
            <a:chOff x="849677" y="1500658"/>
            <a:chExt cx="347872" cy="347488"/>
          </a:xfrm>
        </p:grpSpPr>
        <p:sp>
          <p:nvSpPr>
            <p:cNvPr id="12673" name="Google Shape;12673;p8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8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8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86"/>
          <p:cNvGrpSpPr/>
          <p:nvPr/>
        </p:nvGrpSpPr>
        <p:grpSpPr>
          <a:xfrm>
            <a:off x="1415853" y="1500658"/>
            <a:ext cx="315872" cy="347488"/>
            <a:chOff x="1415853" y="1500658"/>
            <a:chExt cx="315872" cy="347488"/>
          </a:xfrm>
        </p:grpSpPr>
        <p:sp>
          <p:nvSpPr>
            <p:cNvPr id="12680" name="Google Shape;12680;p8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86"/>
          <p:cNvGrpSpPr/>
          <p:nvPr/>
        </p:nvGrpSpPr>
        <p:grpSpPr>
          <a:xfrm>
            <a:off x="4697389" y="1500658"/>
            <a:ext cx="347520" cy="347104"/>
            <a:chOff x="4697389" y="1500658"/>
            <a:chExt cx="347520" cy="347104"/>
          </a:xfrm>
        </p:grpSpPr>
        <p:sp>
          <p:nvSpPr>
            <p:cNvPr id="12685" name="Google Shape;12685;p8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8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8" name="Google Shape;12688;p86"/>
          <p:cNvGrpSpPr/>
          <p:nvPr/>
        </p:nvGrpSpPr>
        <p:grpSpPr>
          <a:xfrm>
            <a:off x="3603533" y="1964946"/>
            <a:ext cx="347520" cy="353760"/>
            <a:chOff x="3603533" y="1964946"/>
            <a:chExt cx="347520" cy="353760"/>
          </a:xfrm>
        </p:grpSpPr>
        <p:sp>
          <p:nvSpPr>
            <p:cNvPr id="12689" name="Google Shape;12689;p8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86"/>
          <p:cNvGrpSpPr/>
          <p:nvPr/>
        </p:nvGrpSpPr>
        <p:grpSpPr>
          <a:xfrm>
            <a:off x="1950765" y="1964338"/>
            <a:ext cx="357792" cy="352448"/>
            <a:chOff x="1950765" y="1964338"/>
            <a:chExt cx="357792" cy="352448"/>
          </a:xfrm>
        </p:grpSpPr>
        <p:sp>
          <p:nvSpPr>
            <p:cNvPr id="12693" name="Google Shape;12693;p8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8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86"/>
          <p:cNvGrpSpPr/>
          <p:nvPr/>
        </p:nvGrpSpPr>
        <p:grpSpPr>
          <a:xfrm>
            <a:off x="7435629" y="1964690"/>
            <a:ext cx="367712" cy="353248"/>
            <a:chOff x="7435629" y="1964690"/>
            <a:chExt cx="367712" cy="353248"/>
          </a:xfrm>
        </p:grpSpPr>
        <p:sp>
          <p:nvSpPr>
            <p:cNvPr id="12698" name="Google Shape;12698;p8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86"/>
          <p:cNvGrpSpPr/>
          <p:nvPr/>
        </p:nvGrpSpPr>
        <p:grpSpPr>
          <a:xfrm>
            <a:off x="2512749" y="1965042"/>
            <a:ext cx="333024" cy="352896"/>
            <a:chOff x="2512749" y="1965042"/>
            <a:chExt cx="333024" cy="352896"/>
          </a:xfrm>
        </p:grpSpPr>
        <p:sp>
          <p:nvSpPr>
            <p:cNvPr id="12703" name="Google Shape;12703;p8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8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86"/>
          <p:cNvGrpSpPr/>
          <p:nvPr/>
        </p:nvGrpSpPr>
        <p:grpSpPr>
          <a:xfrm>
            <a:off x="1398317" y="1981778"/>
            <a:ext cx="365792" cy="335392"/>
            <a:chOff x="1398317" y="1981778"/>
            <a:chExt cx="365792" cy="335392"/>
          </a:xfrm>
        </p:grpSpPr>
        <p:sp>
          <p:nvSpPr>
            <p:cNvPr id="12709" name="Google Shape;12709;p8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8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5" name="Google Shape;12715;p86"/>
          <p:cNvGrpSpPr/>
          <p:nvPr/>
        </p:nvGrpSpPr>
        <p:grpSpPr>
          <a:xfrm>
            <a:off x="3052237" y="2003570"/>
            <a:ext cx="353600" cy="314752"/>
            <a:chOff x="3052237" y="2003570"/>
            <a:chExt cx="353600" cy="314752"/>
          </a:xfrm>
        </p:grpSpPr>
        <p:sp>
          <p:nvSpPr>
            <p:cNvPr id="12716" name="Google Shape;12716;p8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9" name="Google Shape;12719;p86"/>
          <p:cNvGrpSpPr/>
          <p:nvPr/>
        </p:nvGrpSpPr>
        <p:grpSpPr>
          <a:xfrm>
            <a:off x="1404013" y="2958066"/>
            <a:ext cx="368096" cy="223968"/>
            <a:chOff x="1404013" y="2958066"/>
            <a:chExt cx="368096" cy="223968"/>
          </a:xfrm>
        </p:grpSpPr>
        <p:sp>
          <p:nvSpPr>
            <p:cNvPr id="12720" name="Google Shape;12720;p8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2" name="Google Shape;12722;p86"/>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6"/>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4" name="Google Shape;12724;p86"/>
          <p:cNvGrpSpPr/>
          <p:nvPr/>
        </p:nvGrpSpPr>
        <p:grpSpPr>
          <a:xfrm>
            <a:off x="1951149" y="2885202"/>
            <a:ext cx="370368" cy="367328"/>
            <a:chOff x="1951149" y="2885202"/>
            <a:chExt cx="370368" cy="367328"/>
          </a:xfrm>
        </p:grpSpPr>
        <p:sp>
          <p:nvSpPr>
            <p:cNvPr id="12725" name="Google Shape;12725;p8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8" name="Google Shape;12728;p86"/>
          <p:cNvGrpSpPr/>
          <p:nvPr/>
        </p:nvGrpSpPr>
        <p:grpSpPr>
          <a:xfrm>
            <a:off x="2501677" y="2906162"/>
            <a:ext cx="367328" cy="327296"/>
            <a:chOff x="2501677" y="2906162"/>
            <a:chExt cx="367328" cy="327296"/>
          </a:xfrm>
        </p:grpSpPr>
        <p:sp>
          <p:nvSpPr>
            <p:cNvPr id="12729" name="Google Shape;12729;p8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8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2" name="Google Shape;12732;p86"/>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3" name="Google Shape;12733;p86"/>
          <p:cNvGrpSpPr/>
          <p:nvPr/>
        </p:nvGrpSpPr>
        <p:grpSpPr>
          <a:xfrm>
            <a:off x="3050317" y="2893714"/>
            <a:ext cx="367712" cy="354240"/>
            <a:chOff x="3050317" y="2893714"/>
            <a:chExt cx="367712" cy="354240"/>
          </a:xfrm>
        </p:grpSpPr>
        <p:sp>
          <p:nvSpPr>
            <p:cNvPr id="12734" name="Google Shape;12734;p8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6" name="Google Shape;12736;p86"/>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6"/>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8" name="Google Shape;12738;p86"/>
          <p:cNvGrpSpPr/>
          <p:nvPr/>
        </p:nvGrpSpPr>
        <p:grpSpPr>
          <a:xfrm>
            <a:off x="7531277" y="2886354"/>
            <a:ext cx="185184" cy="367296"/>
            <a:chOff x="7531277" y="2886354"/>
            <a:chExt cx="185184" cy="367296"/>
          </a:xfrm>
        </p:grpSpPr>
        <p:sp>
          <p:nvSpPr>
            <p:cNvPr id="12739" name="Google Shape;12739;p8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2" name="Google Shape;12742;p86"/>
          <p:cNvGrpSpPr/>
          <p:nvPr/>
        </p:nvGrpSpPr>
        <p:grpSpPr>
          <a:xfrm>
            <a:off x="6926637" y="2886738"/>
            <a:ext cx="297184" cy="367296"/>
            <a:chOff x="6926637" y="2886738"/>
            <a:chExt cx="297184" cy="367296"/>
          </a:xfrm>
        </p:grpSpPr>
        <p:sp>
          <p:nvSpPr>
            <p:cNvPr id="12743" name="Google Shape;12743;p8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8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8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6" name="Google Shape;12746;p86"/>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6"/>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8" name="Google Shape;12748;p86"/>
          <p:cNvGrpSpPr/>
          <p:nvPr/>
        </p:nvGrpSpPr>
        <p:grpSpPr>
          <a:xfrm>
            <a:off x="6340653" y="2886354"/>
            <a:ext cx="370368" cy="368064"/>
            <a:chOff x="6340653" y="2886354"/>
            <a:chExt cx="370368" cy="368064"/>
          </a:xfrm>
        </p:grpSpPr>
        <p:sp>
          <p:nvSpPr>
            <p:cNvPr id="12749" name="Google Shape;12749;p8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86"/>
          <p:cNvGrpSpPr/>
          <p:nvPr/>
        </p:nvGrpSpPr>
        <p:grpSpPr>
          <a:xfrm>
            <a:off x="5246797" y="1981426"/>
            <a:ext cx="354752" cy="336512"/>
            <a:chOff x="5246797" y="1981426"/>
            <a:chExt cx="354752" cy="336512"/>
          </a:xfrm>
        </p:grpSpPr>
        <p:sp>
          <p:nvSpPr>
            <p:cNvPr id="12756" name="Google Shape;12756;p8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8" name="Google Shape;12758;p86"/>
          <p:cNvGrpSpPr/>
          <p:nvPr/>
        </p:nvGrpSpPr>
        <p:grpSpPr>
          <a:xfrm>
            <a:off x="4148749" y="2102066"/>
            <a:ext cx="355136" cy="216256"/>
            <a:chOff x="4148749" y="2102066"/>
            <a:chExt cx="355136" cy="216256"/>
          </a:xfrm>
        </p:grpSpPr>
        <p:sp>
          <p:nvSpPr>
            <p:cNvPr id="12759" name="Google Shape;12759;p8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86"/>
          <p:cNvGrpSpPr/>
          <p:nvPr/>
        </p:nvGrpSpPr>
        <p:grpSpPr>
          <a:xfrm>
            <a:off x="5794669" y="2001426"/>
            <a:ext cx="354752" cy="315360"/>
            <a:chOff x="5794669" y="2001426"/>
            <a:chExt cx="354752" cy="315360"/>
          </a:xfrm>
        </p:grpSpPr>
        <p:sp>
          <p:nvSpPr>
            <p:cNvPr id="12762" name="Google Shape;12762;p8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4" name="Google Shape;12764;p86"/>
          <p:cNvGrpSpPr/>
          <p:nvPr/>
        </p:nvGrpSpPr>
        <p:grpSpPr>
          <a:xfrm>
            <a:off x="6345229" y="2029842"/>
            <a:ext cx="352832" cy="289216"/>
            <a:chOff x="6345229" y="2029842"/>
            <a:chExt cx="352832" cy="289216"/>
          </a:xfrm>
        </p:grpSpPr>
        <p:sp>
          <p:nvSpPr>
            <p:cNvPr id="12765" name="Google Shape;12765;p8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7" name="Google Shape;12767;p86"/>
          <p:cNvGrpSpPr/>
          <p:nvPr/>
        </p:nvGrpSpPr>
        <p:grpSpPr>
          <a:xfrm>
            <a:off x="4697389" y="2036338"/>
            <a:ext cx="354752" cy="281984"/>
            <a:chOff x="4697389" y="2036338"/>
            <a:chExt cx="354752" cy="281984"/>
          </a:xfrm>
        </p:grpSpPr>
        <p:sp>
          <p:nvSpPr>
            <p:cNvPr id="12768" name="Google Shape;12768;p8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8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0" name="Google Shape;12770;p86"/>
          <p:cNvGrpSpPr/>
          <p:nvPr/>
        </p:nvGrpSpPr>
        <p:grpSpPr>
          <a:xfrm>
            <a:off x="1404013" y="2424754"/>
            <a:ext cx="353600" cy="354944"/>
            <a:chOff x="1404013" y="2424754"/>
            <a:chExt cx="353600" cy="354944"/>
          </a:xfrm>
        </p:grpSpPr>
        <p:sp>
          <p:nvSpPr>
            <p:cNvPr id="12771" name="Google Shape;12771;p8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8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8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86"/>
          <p:cNvGrpSpPr/>
          <p:nvPr/>
        </p:nvGrpSpPr>
        <p:grpSpPr>
          <a:xfrm>
            <a:off x="854253" y="2428274"/>
            <a:ext cx="355104" cy="351040"/>
            <a:chOff x="854253" y="2428274"/>
            <a:chExt cx="355104" cy="351040"/>
          </a:xfrm>
        </p:grpSpPr>
        <p:sp>
          <p:nvSpPr>
            <p:cNvPr id="12777" name="Google Shape;12777;p8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86"/>
          <p:cNvGrpSpPr/>
          <p:nvPr/>
        </p:nvGrpSpPr>
        <p:grpSpPr>
          <a:xfrm>
            <a:off x="6896909" y="2440946"/>
            <a:ext cx="354752" cy="275904"/>
            <a:chOff x="6896909" y="2440946"/>
            <a:chExt cx="354752" cy="275904"/>
          </a:xfrm>
        </p:grpSpPr>
        <p:sp>
          <p:nvSpPr>
            <p:cNvPr id="12780" name="Google Shape;12780;p8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2" name="Google Shape;12782;p86"/>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3" name="Google Shape;12783;p86"/>
          <p:cNvGrpSpPr/>
          <p:nvPr/>
        </p:nvGrpSpPr>
        <p:grpSpPr>
          <a:xfrm>
            <a:off x="5265069" y="2424754"/>
            <a:ext cx="321984" cy="354560"/>
            <a:chOff x="5265069" y="2424754"/>
            <a:chExt cx="321984" cy="354560"/>
          </a:xfrm>
        </p:grpSpPr>
        <p:sp>
          <p:nvSpPr>
            <p:cNvPr id="12784" name="Google Shape;12784;p8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6" name="Google Shape;12786;p86"/>
          <p:cNvGrpSpPr/>
          <p:nvPr/>
        </p:nvGrpSpPr>
        <p:grpSpPr>
          <a:xfrm>
            <a:off x="4150669" y="2466770"/>
            <a:ext cx="355104" cy="259584"/>
            <a:chOff x="4150669" y="2466770"/>
            <a:chExt cx="355104" cy="259584"/>
          </a:xfrm>
        </p:grpSpPr>
        <p:sp>
          <p:nvSpPr>
            <p:cNvPr id="12787" name="Google Shape;12787;p8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1" name="Google Shape;12791;p86"/>
          <p:cNvGrpSpPr/>
          <p:nvPr/>
        </p:nvGrpSpPr>
        <p:grpSpPr>
          <a:xfrm>
            <a:off x="4699693" y="2424946"/>
            <a:ext cx="354336" cy="353984"/>
            <a:chOff x="4699693" y="2424946"/>
            <a:chExt cx="354336" cy="353984"/>
          </a:xfrm>
        </p:grpSpPr>
        <p:sp>
          <p:nvSpPr>
            <p:cNvPr id="12792" name="Google Shape;12792;p8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8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4" name="Google Shape;12794;p86"/>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6"/>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6" name="Google Shape;12796;p86"/>
          <p:cNvGrpSpPr/>
          <p:nvPr/>
        </p:nvGrpSpPr>
        <p:grpSpPr>
          <a:xfrm>
            <a:off x="1953037" y="2552242"/>
            <a:ext cx="355136" cy="227072"/>
            <a:chOff x="1953037" y="2552242"/>
            <a:chExt cx="355136" cy="227072"/>
          </a:xfrm>
        </p:grpSpPr>
        <p:sp>
          <p:nvSpPr>
            <p:cNvPr id="12797" name="Google Shape;12797;p8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9" name="Google Shape;12799;p86"/>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0" name="Google Shape;12800;p86"/>
          <p:cNvGrpSpPr/>
          <p:nvPr/>
        </p:nvGrpSpPr>
        <p:grpSpPr>
          <a:xfrm>
            <a:off x="2500941" y="2527218"/>
            <a:ext cx="355104" cy="250944"/>
            <a:chOff x="2500941" y="2527218"/>
            <a:chExt cx="355104" cy="250944"/>
          </a:xfrm>
        </p:grpSpPr>
        <p:sp>
          <p:nvSpPr>
            <p:cNvPr id="12801" name="Google Shape;12801;p8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6" name="Google Shape;12806;p86"/>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7" name="Google Shape;12807;p86"/>
          <p:cNvGrpSpPr/>
          <p:nvPr/>
        </p:nvGrpSpPr>
        <p:grpSpPr>
          <a:xfrm>
            <a:off x="7993805" y="2427122"/>
            <a:ext cx="356256" cy="351808"/>
            <a:chOff x="7993805" y="2427122"/>
            <a:chExt cx="356256" cy="351808"/>
          </a:xfrm>
        </p:grpSpPr>
        <p:sp>
          <p:nvSpPr>
            <p:cNvPr id="12808" name="Google Shape;12808;p8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86"/>
          <p:cNvGrpSpPr/>
          <p:nvPr/>
        </p:nvGrpSpPr>
        <p:grpSpPr>
          <a:xfrm>
            <a:off x="878637" y="1965010"/>
            <a:ext cx="308640" cy="353312"/>
            <a:chOff x="878637" y="1965010"/>
            <a:chExt cx="308640" cy="353312"/>
          </a:xfrm>
        </p:grpSpPr>
        <p:sp>
          <p:nvSpPr>
            <p:cNvPr id="12812" name="Google Shape;12812;p8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8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8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86"/>
          <p:cNvGrpSpPr/>
          <p:nvPr/>
        </p:nvGrpSpPr>
        <p:grpSpPr>
          <a:xfrm>
            <a:off x="6896141" y="1964722"/>
            <a:ext cx="348256" cy="352448"/>
            <a:chOff x="6896141" y="1964722"/>
            <a:chExt cx="348256" cy="352448"/>
          </a:xfrm>
        </p:grpSpPr>
        <p:sp>
          <p:nvSpPr>
            <p:cNvPr id="12816" name="Google Shape;12816;p8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8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9" name="Google Shape;12819;p86"/>
          <p:cNvGrpSpPr/>
          <p:nvPr/>
        </p:nvGrpSpPr>
        <p:grpSpPr>
          <a:xfrm>
            <a:off x="7989997" y="2015378"/>
            <a:ext cx="355136" cy="303328"/>
            <a:chOff x="7989997" y="2015378"/>
            <a:chExt cx="355136" cy="303328"/>
          </a:xfrm>
        </p:grpSpPr>
        <p:sp>
          <p:nvSpPr>
            <p:cNvPr id="12820" name="Google Shape;12820;p8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3" name="Google Shape;12823;p86"/>
          <p:cNvGrpSpPr/>
          <p:nvPr/>
        </p:nvGrpSpPr>
        <p:grpSpPr>
          <a:xfrm>
            <a:off x="3598221" y="1509362"/>
            <a:ext cx="348640" cy="330784"/>
            <a:chOff x="3598221" y="1509362"/>
            <a:chExt cx="348640" cy="330784"/>
          </a:xfrm>
        </p:grpSpPr>
        <p:sp>
          <p:nvSpPr>
            <p:cNvPr id="12824" name="Google Shape;12824;p8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8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8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8" name="Google Shape;12828;p86"/>
          <p:cNvGrpSpPr/>
          <p:nvPr/>
        </p:nvGrpSpPr>
        <p:grpSpPr>
          <a:xfrm>
            <a:off x="5246797" y="1500658"/>
            <a:ext cx="347872" cy="347488"/>
            <a:chOff x="5246797" y="1500658"/>
            <a:chExt cx="347872" cy="347488"/>
          </a:xfrm>
        </p:grpSpPr>
        <p:sp>
          <p:nvSpPr>
            <p:cNvPr id="12829" name="Google Shape;12829;p8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8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8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86"/>
          <p:cNvGrpSpPr/>
          <p:nvPr/>
        </p:nvGrpSpPr>
        <p:grpSpPr>
          <a:xfrm>
            <a:off x="5796589" y="1500658"/>
            <a:ext cx="349024" cy="346752"/>
            <a:chOff x="5796589" y="1500658"/>
            <a:chExt cx="349024" cy="346752"/>
          </a:xfrm>
        </p:grpSpPr>
        <p:sp>
          <p:nvSpPr>
            <p:cNvPr id="12834" name="Google Shape;12834;p8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5" name="Google Shape;12835;p86"/>
            <p:cNvGrpSpPr/>
            <p:nvPr/>
          </p:nvGrpSpPr>
          <p:grpSpPr>
            <a:xfrm>
              <a:off x="5796589" y="1500658"/>
              <a:ext cx="349024" cy="346752"/>
              <a:chOff x="5796589" y="1500658"/>
              <a:chExt cx="349024" cy="346752"/>
            </a:xfrm>
          </p:grpSpPr>
          <p:sp>
            <p:nvSpPr>
              <p:cNvPr id="12836" name="Google Shape;12836;p8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40" name="Google Shape;12840;p86"/>
          <p:cNvGrpSpPr/>
          <p:nvPr/>
        </p:nvGrpSpPr>
        <p:grpSpPr>
          <a:xfrm>
            <a:off x="6895373" y="1502578"/>
            <a:ext cx="348640" cy="343296"/>
            <a:chOff x="6895373" y="1502578"/>
            <a:chExt cx="348640" cy="343296"/>
          </a:xfrm>
        </p:grpSpPr>
        <p:sp>
          <p:nvSpPr>
            <p:cNvPr id="12841" name="Google Shape;12841;p8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4" name="Google Shape;12844;p86"/>
          <p:cNvGrpSpPr/>
          <p:nvPr/>
        </p:nvGrpSpPr>
        <p:grpSpPr>
          <a:xfrm>
            <a:off x="4147597" y="1505458"/>
            <a:ext cx="347904" cy="336992"/>
            <a:chOff x="4147597" y="1505458"/>
            <a:chExt cx="347904" cy="336992"/>
          </a:xfrm>
        </p:grpSpPr>
        <p:sp>
          <p:nvSpPr>
            <p:cNvPr id="12845" name="Google Shape;12845;p8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8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8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2" name="Google Shape;12852;p86"/>
          <p:cNvGrpSpPr/>
          <p:nvPr/>
        </p:nvGrpSpPr>
        <p:grpSpPr>
          <a:xfrm>
            <a:off x="2499405" y="1499890"/>
            <a:ext cx="347488" cy="348256"/>
            <a:chOff x="2499405" y="1499890"/>
            <a:chExt cx="347488" cy="348256"/>
          </a:xfrm>
        </p:grpSpPr>
        <p:sp>
          <p:nvSpPr>
            <p:cNvPr id="12853" name="Google Shape;12853;p8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86"/>
          <p:cNvGrpSpPr/>
          <p:nvPr/>
        </p:nvGrpSpPr>
        <p:grpSpPr>
          <a:xfrm>
            <a:off x="1956845" y="1500498"/>
            <a:ext cx="331520" cy="348032"/>
            <a:chOff x="1956845" y="1500498"/>
            <a:chExt cx="331520" cy="348032"/>
          </a:xfrm>
        </p:grpSpPr>
        <p:sp>
          <p:nvSpPr>
            <p:cNvPr id="12859" name="Google Shape;12859;p8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8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8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8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1" name="Google Shape;12871;p86"/>
          <p:cNvGrpSpPr/>
          <p:nvPr/>
        </p:nvGrpSpPr>
        <p:grpSpPr>
          <a:xfrm>
            <a:off x="6345613" y="1549874"/>
            <a:ext cx="348640" cy="250656"/>
            <a:chOff x="6345613" y="1549874"/>
            <a:chExt cx="348640" cy="250656"/>
          </a:xfrm>
        </p:grpSpPr>
        <p:sp>
          <p:nvSpPr>
            <p:cNvPr id="12872" name="Google Shape;12872;p8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8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8" name="Google Shape;12878;p86"/>
          <p:cNvGrpSpPr/>
          <p:nvPr/>
        </p:nvGrpSpPr>
        <p:grpSpPr>
          <a:xfrm>
            <a:off x="7444781" y="1507026"/>
            <a:ext cx="348640" cy="334272"/>
            <a:chOff x="7444781" y="1507026"/>
            <a:chExt cx="348640" cy="334272"/>
          </a:xfrm>
        </p:grpSpPr>
        <p:sp>
          <p:nvSpPr>
            <p:cNvPr id="12879" name="Google Shape;12879;p8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86"/>
          <p:cNvGrpSpPr/>
          <p:nvPr/>
        </p:nvGrpSpPr>
        <p:grpSpPr>
          <a:xfrm>
            <a:off x="7995341" y="1506738"/>
            <a:ext cx="347872" cy="334944"/>
            <a:chOff x="7995341" y="1506738"/>
            <a:chExt cx="347872" cy="334944"/>
          </a:xfrm>
        </p:grpSpPr>
        <p:sp>
          <p:nvSpPr>
            <p:cNvPr id="12885" name="Google Shape;12885;p8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8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1" name="Google Shape;12891;p86"/>
          <p:cNvGrpSpPr/>
          <p:nvPr/>
        </p:nvGrpSpPr>
        <p:grpSpPr>
          <a:xfrm>
            <a:off x="3048045" y="1522930"/>
            <a:ext cx="347872" cy="303904"/>
            <a:chOff x="3048045" y="1522930"/>
            <a:chExt cx="347872" cy="303904"/>
          </a:xfrm>
        </p:grpSpPr>
        <p:sp>
          <p:nvSpPr>
            <p:cNvPr id="12892" name="Google Shape;12892;p8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3" name="Google Shape;12893;p86"/>
            <p:cNvGrpSpPr/>
            <p:nvPr/>
          </p:nvGrpSpPr>
          <p:grpSpPr>
            <a:xfrm>
              <a:off x="3048045" y="1522930"/>
              <a:ext cx="347872" cy="303904"/>
              <a:chOff x="3048045" y="1522930"/>
              <a:chExt cx="347872" cy="303904"/>
            </a:xfrm>
          </p:grpSpPr>
          <p:sp>
            <p:nvSpPr>
              <p:cNvPr id="12894" name="Google Shape;12894;p8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96" name="Google Shape;12896;p86"/>
          <p:cNvGrpSpPr/>
          <p:nvPr/>
        </p:nvGrpSpPr>
        <p:grpSpPr>
          <a:xfrm>
            <a:off x="1133133" y="3351922"/>
            <a:ext cx="313984" cy="358560"/>
            <a:chOff x="1133133" y="3351922"/>
            <a:chExt cx="313984" cy="358560"/>
          </a:xfrm>
        </p:grpSpPr>
        <p:sp>
          <p:nvSpPr>
            <p:cNvPr id="12897" name="Google Shape;12897;p8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8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8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3" name="Google Shape;12913;p86"/>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4" name="Google Shape;12914;p86"/>
          <p:cNvGrpSpPr/>
          <p:nvPr/>
        </p:nvGrpSpPr>
        <p:grpSpPr>
          <a:xfrm>
            <a:off x="2795053" y="3352594"/>
            <a:ext cx="288448" cy="357120"/>
            <a:chOff x="2795053" y="3352594"/>
            <a:chExt cx="288448" cy="357120"/>
          </a:xfrm>
        </p:grpSpPr>
        <p:sp>
          <p:nvSpPr>
            <p:cNvPr id="12915" name="Google Shape;12915;p8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4" name="Google Shape;12924;p86"/>
          <p:cNvGrpSpPr/>
          <p:nvPr/>
        </p:nvGrpSpPr>
        <p:grpSpPr>
          <a:xfrm>
            <a:off x="2236525" y="3353202"/>
            <a:ext cx="304832" cy="356512"/>
            <a:chOff x="2236525" y="3353202"/>
            <a:chExt cx="304832" cy="356512"/>
          </a:xfrm>
        </p:grpSpPr>
        <p:sp>
          <p:nvSpPr>
            <p:cNvPr id="12925" name="Google Shape;12925;p8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8" name="Google Shape;12928;p86"/>
          <p:cNvGrpSpPr/>
          <p:nvPr/>
        </p:nvGrpSpPr>
        <p:grpSpPr>
          <a:xfrm>
            <a:off x="3910637" y="3352690"/>
            <a:ext cx="256800" cy="357024"/>
            <a:chOff x="3910637" y="3352690"/>
            <a:chExt cx="256800" cy="357024"/>
          </a:xfrm>
        </p:grpSpPr>
        <p:sp>
          <p:nvSpPr>
            <p:cNvPr id="12929" name="Google Shape;12929;p8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2" name="Google Shape;12932;p86"/>
          <p:cNvGrpSpPr/>
          <p:nvPr/>
        </p:nvGrpSpPr>
        <p:grpSpPr>
          <a:xfrm>
            <a:off x="6056429" y="3351922"/>
            <a:ext cx="360064" cy="360096"/>
            <a:chOff x="6056429" y="3351922"/>
            <a:chExt cx="360064" cy="360096"/>
          </a:xfrm>
        </p:grpSpPr>
        <p:sp>
          <p:nvSpPr>
            <p:cNvPr id="12933" name="Google Shape;12933;p8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86"/>
          <p:cNvGrpSpPr/>
          <p:nvPr/>
        </p:nvGrpSpPr>
        <p:grpSpPr>
          <a:xfrm>
            <a:off x="6608877" y="3353074"/>
            <a:ext cx="357408" cy="357408"/>
            <a:chOff x="6608877" y="3353074"/>
            <a:chExt cx="357408" cy="357408"/>
          </a:xfrm>
        </p:grpSpPr>
        <p:sp>
          <p:nvSpPr>
            <p:cNvPr id="12937" name="Google Shape;12937;p8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8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4" name="Google Shape;12944;p86"/>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5" name="Google Shape;12945;p86"/>
          <p:cNvGrpSpPr/>
          <p:nvPr/>
        </p:nvGrpSpPr>
        <p:grpSpPr>
          <a:xfrm>
            <a:off x="3316269" y="3352402"/>
            <a:ext cx="344832" cy="356544"/>
            <a:chOff x="3316269" y="3352402"/>
            <a:chExt cx="344832" cy="356544"/>
          </a:xfrm>
        </p:grpSpPr>
        <p:sp>
          <p:nvSpPr>
            <p:cNvPr id="12946" name="Google Shape;12946;p8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9" name="Google Shape;12949;p86"/>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0" name="Google Shape;12950;p86"/>
          <p:cNvGrpSpPr/>
          <p:nvPr/>
        </p:nvGrpSpPr>
        <p:grpSpPr>
          <a:xfrm>
            <a:off x="4959533" y="3370226"/>
            <a:ext cx="357408" cy="323488"/>
            <a:chOff x="4959533" y="3370226"/>
            <a:chExt cx="357408" cy="323488"/>
          </a:xfrm>
        </p:grpSpPr>
        <p:sp>
          <p:nvSpPr>
            <p:cNvPr id="12951" name="Google Shape;12951;p8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3" name="Google Shape;12953;p86"/>
          <p:cNvGrpSpPr/>
          <p:nvPr/>
        </p:nvGrpSpPr>
        <p:grpSpPr>
          <a:xfrm>
            <a:off x="7158637" y="3353074"/>
            <a:ext cx="357056" cy="357408"/>
            <a:chOff x="7158637" y="3353074"/>
            <a:chExt cx="357056" cy="357408"/>
          </a:xfrm>
        </p:grpSpPr>
        <p:sp>
          <p:nvSpPr>
            <p:cNvPr id="12954" name="Google Shape;12954;p8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8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8" name="Google Shape;12958;p86"/>
          <p:cNvGrpSpPr/>
          <p:nvPr/>
        </p:nvGrpSpPr>
        <p:grpSpPr>
          <a:xfrm>
            <a:off x="5508909" y="3371506"/>
            <a:ext cx="358560" cy="319552"/>
            <a:chOff x="5508909" y="3371506"/>
            <a:chExt cx="358560" cy="319552"/>
          </a:xfrm>
        </p:grpSpPr>
        <p:sp>
          <p:nvSpPr>
            <p:cNvPr id="12959" name="Google Shape;12959;p8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72" name="Shape 12972"/>
        <p:cNvGrpSpPr/>
        <p:nvPr/>
      </p:nvGrpSpPr>
      <p:grpSpPr>
        <a:xfrm>
          <a:off x="0" y="0"/>
          <a:ext cx="0" cy="0"/>
          <a:chOff x="0" y="0"/>
          <a:chExt cx="0" cy="0"/>
        </a:xfrm>
      </p:grpSpPr>
      <p:sp>
        <p:nvSpPr>
          <p:cNvPr id="12973" name="Google Shape;12973;p8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974" name="Google Shape;12974;p87"/>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5" name="Google Shape;12975;p87"/>
          <p:cNvGrpSpPr/>
          <p:nvPr/>
        </p:nvGrpSpPr>
        <p:grpSpPr>
          <a:xfrm>
            <a:off x="3303268" y="3817349"/>
            <a:ext cx="346056" cy="345674"/>
            <a:chOff x="3303268" y="3817349"/>
            <a:chExt cx="346056" cy="345674"/>
          </a:xfrm>
        </p:grpSpPr>
        <p:sp>
          <p:nvSpPr>
            <p:cNvPr id="12976" name="Google Shape;12976;p8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87"/>
          <p:cNvGrpSpPr/>
          <p:nvPr/>
        </p:nvGrpSpPr>
        <p:grpSpPr>
          <a:xfrm>
            <a:off x="3752358" y="3817349"/>
            <a:ext cx="346056" cy="345674"/>
            <a:chOff x="3752358" y="3817349"/>
            <a:chExt cx="346056" cy="345674"/>
          </a:xfrm>
        </p:grpSpPr>
        <p:sp>
          <p:nvSpPr>
            <p:cNvPr id="12981" name="Google Shape;12981;p8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87"/>
          <p:cNvGrpSpPr/>
          <p:nvPr/>
        </p:nvGrpSpPr>
        <p:grpSpPr>
          <a:xfrm>
            <a:off x="5100008" y="3817349"/>
            <a:ext cx="346024" cy="345674"/>
            <a:chOff x="5100008" y="3817349"/>
            <a:chExt cx="346024" cy="345674"/>
          </a:xfrm>
        </p:grpSpPr>
        <p:sp>
          <p:nvSpPr>
            <p:cNvPr id="12986" name="Google Shape;12986;p8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87"/>
          <p:cNvGrpSpPr/>
          <p:nvPr/>
        </p:nvGrpSpPr>
        <p:grpSpPr>
          <a:xfrm>
            <a:off x="5998919" y="3817349"/>
            <a:ext cx="345674" cy="345674"/>
            <a:chOff x="5998919" y="3817349"/>
            <a:chExt cx="345674" cy="345674"/>
          </a:xfrm>
        </p:grpSpPr>
        <p:sp>
          <p:nvSpPr>
            <p:cNvPr id="12990" name="Google Shape;12990;p8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3" name="Google Shape;12993;p87"/>
          <p:cNvGrpSpPr/>
          <p:nvPr/>
        </p:nvGrpSpPr>
        <p:grpSpPr>
          <a:xfrm>
            <a:off x="4201447" y="3817349"/>
            <a:ext cx="346024" cy="345674"/>
            <a:chOff x="4201447" y="3817349"/>
            <a:chExt cx="346024" cy="345674"/>
          </a:xfrm>
        </p:grpSpPr>
        <p:sp>
          <p:nvSpPr>
            <p:cNvPr id="12994" name="Google Shape;12994;p8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6" name="Google Shape;12996;p87"/>
          <p:cNvGrpSpPr/>
          <p:nvPr/>
        </p:nvGrpSpPr>
        <p:grpSpPr>
          <a:xfrm>
            <a:off x="4650919" y="3817349"/>
            <a:ext cx="346024" cy="345674"/>
            <a:chOff x="4650919" y="3817349"/>
            <a:chExt cx="346024" cy="345674"/>
          </a:xfrm>
        </p:grpSpPr>
        <p:sp>
          <p:nvSpPr>
            <p:cNvPr id="12997" name="Google Shape;12997;p8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0" name="Google Shape;13000;p87"/>
          <p:cNvGrpSpPr/>
          <p:nvPr/>
        </p:nvGrpSpPr>
        <p:grpSpPr>
          <a:xfrm>
            <a:off x="5549861" y="3817349"/>
            <a:ext cx="345642" cy="345674"/>
            <a:chOff x="5549861" y="3817349"/>
            <a:chExt cx="345642" cy="345674"/>
          </a:xfrm>
        </p:grpSpPr>
        <p:sp>
          <p:nvSpPr>
            <p:cNvPr id="13001" name="Google Shape;13001;p8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4" name="Google Shape;13004;p87"/>
          <p:cNvGrpSpPr/>
          <p:nvPr/>
        </p:nvGrpSpPr>
        <p:grpSpPr>
          <a:xfrm>
            <a:off x="1306445" y="3397829"/>
            <a:ext cx="367255" cy="269855"/>
            <a:chOff x="1306445" y="3397829"/>
            <a:chExt cx="367255" cy="269855"/>
          </a:xfrm>
        </p:grpSpPr>
        <p:sp>
          <p:nvSpPr>
            <p:cNvPr id="13005" name="Google Shape;13005;p8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8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8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87"/>
          <p:cNvGrpSpPr/>
          <p:nvPr/>
        </p:nvGrpSpPr>
        <p:grpSpPr>
          <a:xfrm>
            <a:off x="1781317" y="3391400"/>
            <a:ext cx="367255" cy="282364"/>
            <a:chOff x="1781317" y="3391400"/>
            <a:chExt cx="367255" cy="282364"/>
          </a:xfrm>
        </p:grpSpPr>
        <p:sp>
          <p:nvSpPr>
            <p:cNvPr id="13012" name="Google Shape;13012;p8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8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8" name="Google Shape;13018;p87"/>
          <p:cNvGrpSpPr/>
          <p:nvPr/>
        </p:nvGrpSpPr>
        <p:grpSpPr>
          <a:xfrm>
            <a:off x="3678830" y="3370933"/>
            <a:ext cx="369164" cy="323297"/>
            <a:chOff x="3678830" y="3370933"/>
            <a:chExt cx="369164" cy="323297"/>
          </a:xfrm>
        </p:grpSpPr>
        <p:sp>
          <p:nvSpPr>
            <p:cNvPr id="13019" name="Google Shape;13019;p8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0" name="Google Shape;13030;p87"/>
          <p:cNvGrpSpPr/>
          <p:nvPr/>
        </p:nvGrpSpPr>
        <p:grpSpPr>
          <a:xfrm>
            <a:off x="859265" y="3348175"/>
            <a:ext cx="312316" cy="368400"/>
            <a:chOff x="859265" y="3348175"/>
            <a:chExt cx="312316" cy="368400"/>
          </a:xfrm>
        </p:grpSpPr>
        <p:sp>
          <p:nvSpPr>
            <p:cNvPr id="13031" name="Google Shape;13031;p8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6" name="Google Shape;13036;p87"/>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7" name="Google Shape;13037;p87"/>
          <p:cNvGrpSpPr/>
          <p:nvPr/>
        </p:nvGrpSpPr>
        <p:grpSpPr>
          <a:xfrm>
            <a:off x="2766374" y="3361013"/>
            <a:ext cx="330110" cy="308908"/>
            <a:chOff x="2766264" y="3394042"/>
            <a:chExt cx="294873" cy="275934"/>
          </a:xfrm>
        </p:grpSpPr>
        <p:sp>
          <p:nvSpPr>
            <p:cNvPr id="13038" name="Google Shape;13038;p8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8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2" name="Google Shape;13042;p87"/>
          <p:cNvGrpSpPr/>
          <p:nvPr/>
        </p:nvGrpSpPr>
        <p:grpSpPr>
          <a:xfrm>
            <a:off x="3214972" y="3359188"/>
            <a:ext cx="346406" cy="347552"/>
            <a:chOff x="3214972" y="3359188"/>
            <a:chExt cx="346406" cy="347552"/>
          </a:xfrm>
        </p:grpSpPr>
        <p:sp>
          <p:nvSpPr>
            <p:cNvPr id="13043" name="Google Shape;13043;p8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7" name="Google Shape;13057;p87"/>
          <p:cNvGrpSpPr/>
          <p:nvPr/>
        </p:nvGrpSpPr>
        <p:grpSpPr>
          <a:xfrm>
            <a:off x="4629306" y="3409193"/>
            <a:ext cx="367255" cy="244486"/>
            <a:chOff x="4629306" y="3409193"/>
            <a:chExt cx="367255" cy="244486"/>
          </a:xfrm>
        </p:grpSpPr>
        <p:sp>
          <p:nvSpPr>
            <p:cNvPr id="13058" name="Google Shape;13058;p8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87"/>
          <p:cNvGrpSpPr/>
          <p:nvPr/>
        </p:nvGrpSpPr>
        <p:grpSpPr>
          <a:xfrm>
            <a:off x="4193490" y="3350084"/>
            <a:ext cx="289939" cy="334661"/>
            <a:chOff x="4193490" y="3350084"/>
            <a:chExt cx="289939" cy="334661"/>
          </a:xfrm>
        </p:grpSpPr>
        <p:sp>
          <p:nvSpPr>
            <p:cNvPr id="13069" name="Google Shape;13069;p8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9" name="Google Shape;13079;p87"/>
          <p:cNvGrpSpPr/>
          <p:nvPr/>
        </p:nvGrpSpPr>
        <p:grpSpPr>
          <a:xfrm>
            <a:off x="6533281" y="3351230"/>
            <a:ext cx="357037" cy="357005"/>
            <a:chOff x="6533281" y="3351230"/>
            <a:chExt cx="357037" cy="357005"/>
          </a:xfrm>
        </p:grpSpPr>
        <p:sp>
          <p:nvSpPr>
            <p:cNvPr id="13080" name="Google Shape;13080;p8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3" name="Google Shape;13083;p87"/>
          <p:cNvGrpSpPr/>
          <p:nvPr/>
        </p:nvGrpSpPr>
        <p:grpSpPr>
          <a:xfrm>
            <a:off x="6058441" y="3351230"/>
            <a:ext cx="357387" cy="357005"/>
            <a:chOff x="6058441" y="3351230"/>
            <a:chExt cx="357387" cy="357005"/>
          </a:xfrm>
        </p:grpSpPr>
        <p:sp>
          <p:nvSpPr>
            <p:cNvPr id="13084" name="Google Shape;13084;p8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6" name="Google Shape;13086;p87"/>
          <p:cNvGrpSpPr/>
          <p:nvPr/>
        </p:nvGrpSpPr>
        <p:grpSpPr>
          <a:xfrm>
            <a:off x="7957483" y="3350848"/>
            <a:ext cx="357387" cy="357387"/>
            <a:chOff x="7957483" y="3350848"/>
            <a:chExt cx="357387" cy="357387"/>
          </a:xfrm>
        </p:grpSpPr>
        <p:sp>
          <p:nvSpPr>
            <p:cNvPr id="13087" name="Google Shape;13087;p8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0" name="Google Shape;13090;p87"/>
          <p:cNvGrpSpPr/>
          <p:nvPr/>
        </p:nvGrpSpPr>
        <p:grpSpPr>
          <a:xfrm>
            <a:off x="7007771" y="3351230"/>
            <a:ext cx="357387" cy="357005"/>
            <a:chOff x="7007771" y="3351230"/>
            <a:chExt cx="357387" cy="357005"/>
          </a:xfrm>
        </p:grpSpPr>
        <p:sp>
          <p:nvSpPr>
            <p:cNvPr id="13091" name="Google Shape;13091;p8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8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87"/>
          <p:cNvGrpSpPr/>
          <p:nvPr/>
        </p:nvGrpSpPr>
        <p:grpSpPr>
          <a:xfrm>
            <a:off x="5108729" y="3351230"/>
            <a:ext cx="357005" cy="357005"/>
            <a:chOff x="5108729" y="3351230"/>
            <a:chExt cx="357005" cy="357005"/>
          </a:xfrm>
        </p:grpSpPr>
        <p:sp>
          <p:nvSpPr>
            <p:cNvPr id="13097" name="Google Shape;13097;p8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9" name="Google Shape;13099;p87"/>
          <p:cNvGrpSpPr/>
          <p:nvPr/>
        </p:nvGrpSpPr>
        <p:grpSpPr>
          <a:xfrm>
            <a:off x="5583569" y="3351230"/>
            <a:ext cx="357419" cy="357005"/>
            <a:chOff x="5583569" y="3351230"/>
            <a:chExt cx="357419" cy="357005"/>
          </a:xfrm>
        </p:grpSpPr>
        <p:sp>
          <p:nvSpPr>
            <p:cNvPr id="13100" name="Google Shape;13100;p8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2" name="Google Shape;13102;p87"/>
          <p:cNvGrpSpPr/>
          <p:nvPr/>
        </p:nvGrpSpPr>
        <p:grpSpPr>
          <a:xfrm>
            <a:off x="7482229" y="3351230"/>
            <a:ext cx="357419" cy="357005"/>
            <a:chOff x="7482229" y="3351230"/>
            <a:chExt cx="357419" cy="357005"/>
          </a:xfrm>
        </p:grpSpPr>
        <p:sp>
          <p:nvSpPr>
            <p:cNvPr id="13103" name="Google Shape;13103;p8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8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87"/>
          <p:cNvGrpSpPr/>
          <p:nvPr/>
        </p:nvGrpSpPr>
        <p:grpSpPr>
          <a:xfrm>
            <a:off x="3764485" y="2890682"/>
            <a:ext cx="222874" cy="345737"/>
            <a:chOff x="3764485" y="2890682"/>
            <a:chExt cx="222874" cy="345737"/>
          </a:xfrm>
        </p:grpSpPr>
        <p:sp>
          <p:nvSpPr>
            <p:cNvPr id="13109" name="Google Shape;13109;p8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87"/>
          <p:cNvGrpSpPr/>
          <p:nvPr/>
        </p:nvGrpSpPr>
        <p:grpSpPr>
          <a:xfrm>
            <a:off x="2238616" y="2908131"/>
            <a:ext cx="422596" cy="310382"/>
            <a:chOff x="2278533" y="2937377"/>
            <a:chExt cx="346788" cy="254704"/>
          </a:xfrm>
        </p:grpSpPr>
        <p:sp>
          <p:nvSpPr>
            <p:cNvPr id="13113" name="Google Shape;13113;p8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5" name="Google Shape;13115;p87"/>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6" name="Google Shape;13116;p87"/>
          <p:cNvGrpSpPr/>
          <p:nvPr/>
        </p:nvGrpSpPr>
        <p:grpSpPr>
          <a:xfrm>
            <a:off x="1836637" y="2891510"/>
            <a:ext cx="286152" cy="346438"/>
            <a:chOff x="1836637" y="2891510"/>
            <a:chExt cx="286152" cy="346438"/>
          </a:xfrm>
        </p:grpSpPr>
        <p:sp>
          <p:nvSpPr>
            <p:cNvPr id="13117" name="Google Shape;13117;p8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87"/>
          <p:cNvGrpSpPr/>
          <p:nvPr/>
        </p:nvGrpSpPr>
        <p:grpSpPr>
          <a:xfrm>
            <a:off x="5585861" y="2905929"/>
            <a:ext cx="379764" cy="337684"/>
            <a:chOff x="5585861" y="2905929"/>
            <a:chExt cx="379764" cy="337684"/>
          </a:xfrm>
        </p:grpSpPr>
        <p:sp>
          <p:nvSpPr>
            <p:cNvPr id="13121" name="Google Shape;13121;p8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87"/>
          <p:cNvGrpSpPr/>
          <p:nvPr/>
        </p:nvGrpSpPr>
        <p:grpSpPr>
          <a:xfrm>
            <a:off x="1327676" y="2910480"/>
            <a:ext cx="347934" cy="310024"/>
            <a:chOff x="1327676" y="2910480"/>
            <a:chExt cx="347934" cy="310024"/>
          </a:xfrm>
        </p:grpSpPr>
        <p:sp>
          <p:nvSpPr>
            <p:cNvPr id="13126" name="Google Shape;13126;p8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31" name="Google Shape;13131;p87"/>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2" name="Google Shape;13132;p87"/>
          <p:cNvGrpSpPr/>
          <p:nvPr/>
        </p:nvGrpSpPr>
        <p:grpSpPr>
          <a:xfrm>
            <a:off x="2753401" y="2869564"/>
            <a:ext cx="382828" cy="358601"/>
            <a:chOff x="2753373" y="2902523"/>
            <a:chExt cx="347552" cy="325557"/>
          </a:xfrm>
        </p:grpSpPr>
        <p:sp>
          <p:nvSpPr>
            <p:cNvPr id="13133" name="Google Shape;13133;p8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8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9" name="Google Shape;13139;p87"/>
          <p:cNvGrpSpPr/>
          <p:nvPr/>
        </p:nvGrpSpPr>
        <p:grpSpPr>
          <a:xfrm>
            <a:off x="849016" y="2903255"/>
            <a:ext cx="356655" cy="335425"/>
            <a:chOff x="849016" y="2903255"/>
            <a:chExt cx="356655" cy="335425"/>
          </a:xfrm>
        </p:grpSpPr>
        <p:sp>
          <p:nvSpPr>
            <p:cNvPr id="13140" name="Google Shape;13140;p8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1" name="Google Shape;13151;p87"/>
          <p:cNvGrpSpPr/>
          <p:nvPr/>
        </p:nvGrpSpPr>
        <p:grpSpPr>
          <a:xfrm>
            <a:off x="4210933" y="2926777"/>
            <a:ext cx="280072" cy="275520"/>
            <a:chOff x="4210933" y="2926777"/>
            <a:chExt cx="280072" cy="275520"/>
          </a:xfrm>
        </p:grpSpPr>
        <p:sp>
          <p:nvSpPr>
            <p:cNvPr id="13152" name="Google Shape;13152;p8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8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5" name="Google Shape;13165;p87"/>
          <p:cNvGrpSpPr/>
          <p:nvPr/>
        </p:nvGrpSpPr>
        <p:grpSpPr>
          <a:xfrm>
            <a:off x="4667216" y="2915382"/>
            <a:ext cx="320273" cy="318395"/>
            <a:chOff x="4667216" y="2915382"/>
            <a:chExt cx="320273" cy="318395"/>
          </a:xfrm>
        </p:grpSpPr>
        <p:sp>
          <p:nvSpPr>
            <p:cNvPr id="13166" name="Google Shape;13166;p8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0" name="Google Shape;13170;p87"/>
          <p:cNvGrpSpPr/>
          <p:nvPr/>
        </p:nvGrpSpPr>
        <p:grpSpPr>
          <a:xfrm>
            <a:off x="5170480" y="2934639"/>
            <a:ext cx="261929" cy="280550"/>
            <a:chOff x="5170480" y="2934639"/>
            <a:chExt cx="261929" cy="280550"/>
          </a:xfrm>
        </p:grpSpPr>
        <p:sp>
          <p:nvSpPr>
            <p:cNvPr id="13171" name="Google Shape;13171;p8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8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8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8" name="Google Shape;13178;p87"/>
          <p:cNvGrpSpPr/>
          <p:nvPr/>
        </p:nvGrpSpPr>
        <p:grpSpPr>
          <a:xfrm>
            <a:off x="6069423" y="2891892"/>
            <a:ext cx="362321" cy="364231"/>
            <a:chOff x="6069423" y="2891892"/>
            <a:chExt cx="362321" cy="364231"/>
          </a:xfrm>
        </p:grpSpPr>
        <p:sp>
          <p:nvSpPr>
            <p:cNvPr id="13179" name="Google Shape;13179;p8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8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8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5" name="Google Shape;13185;p87"/>
          <p:cNvGrpSpPr/>
          <p:nvPr/>
        </p:nvGrpSpPr>
        <p:grpSpPr>
          <a:xfrm>
            <a:off x="6571955" y="2919170"/>
            <a:ext cx="308878" cy="311170"/>
            <a:chOff x="6571955" y="2919170"/>
            <a:chExt cx="308878" cy="311170"/>
          </a:xfrm>
        </p:grpSpPr>
        <p:sp>
          <p:nvSpPr>
            <p:cNvPr id="13186" name="Google Shape;13186;p8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6" name="Google Shape;13196;p87"/>
          <p:cNvGrpSpPr/>
          <p:nvPr/>
        </p:nvGrpSpPr>
        <p:grpSpPr>
          <a:xfrm>
            <a:off x="7500054" y="2934735"/>
            <a:ext cx="350576" cy="280454"/>
            <a:chOff x="7500054" y="2934735"/>
            <a:chExt cx="350576" cy="280454"/>
          </a:xfrm>
        </p:grpSpPr>
        <p:sp>
          <p:nvSpPr>
            <p:cNvPr id="13197" name="Google Shape;13197;p8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5" name="Google Shape;13205;p87"/>
          <p:cNvGrpSpPr/>
          <p:nvPr/>
        </p:nvGrpSpPr>
        <p:grpSpPr>
          <a:xfrm>
            <a:off x="7024430" y="2874662"/>
            <a:ext cx="332012" cy="355454"/>
            <a:chOff x="7055134" y="2919170"/>
            <a:chExt cx="290321" cy="310820"/>
          </a:xfrm>
        </p:grpSpPr>
        <p:sp>
          <p:nvSpPr>
            <p:cNvPr id="13206" name="Google Shape;13206;p8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0" name="Google Shape;13220;p87"/>
          <p:cNvGrpSpPr/>
          <p:nvPr/>
        </p:nvGrpSpPr>
        <p:grpSpPr>
          <a:xfrm>
            <a:off x="7985143" y="2900613"/>
            <a:ext cx="330109" cy="347552"/>
            <a:chOff x="7985143" y="2900613"/>
            <a:chExt cx="330109" cy="347552"/>
          </a:xfrm>
        </p:grpSpPr>
        <p:sp>
          <p:nvSpPr>
            <p:cNvPr id="13221" name="Google Shape;13221;p8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9" name="Google Shape;13229;p87"/>
          <p:cNvGrpSpPr/>
          <p:nvPr/>
        </p:nvGrpSpPr>
        <p:grpSpPr>
          <a:xfrm>
            <a:off x="7990840" y="2435226"/>
            <a:ext cx="354363" cy="353631"/>
            <a:chOff x="7990840" y="2435226"/>
            <a:chExt cx="354363" cy="353631"/>
          </a:xfrm>
        </p:grpSpPr>
        <p:sp>
          <p:nvSpPr>
            <p:cNvPr id="13230" name="Google Shape;13230;p8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87"/>
          <p:cNvGrpSpPr/>
          <p:nvPr/>
        </p:nvGrpSpPr>
        <p:grpSpPr>
          <a:xfrm>
            <a:off x="1817317" y="2480330"/>
            <a:ext cx="350958" cy="263043"/>
            <a:chOff x="1817317" y="2480330"/>
            <a:chExt cx="350958" cy="263043"/>
          </a:xfrm>
        </p:grpSpPr>
        <p:sp>
          <p:nvSpPr>
            <p:cNvPr id="13234" name="Google Shape;13234;p8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9" name="Google Shape;13239;p87"/>
          <p:cNvGrpSpPr/>
          <p:nvPr/>
        </p:nvGrpSpPr>
        <p:grpSpPr>
          <a:xfrm>
            <a:off x="1341727" y="2483349"/>
            <a:ext cx="419913" cy="308109"/>
            <a:chOff x="1341727" y="2483349"/>
            <a:chExt cx="419913" cy="308109"/>
          </a:xfrm>
        </p:grpSpPr>
        <p:sp>
          <p:nvSpPr>
            <p:cNvPr id="13240" name="Google Shape;13240;p8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3" name="Google Shape;13243;p87"/>
          <p:cNvGrpSpPr/>
          <p:nvPr/>
        </p:nvGrpSpPr>
        <p:grpSpPr>
          <a:xfrm>
            <a:off x="854332" y="2447736"/>
            <a:ext cx="376358" cy="330109"/>
            <a:chOff x="854332" y="2447736"/>
            <a:chExt cx="376358" cy="330109"/>
          </a:xfrm>
        </p:grpSpPr>
        <p:sp>
          <p:nvSpPr>
            <p:cNvPr id="13244" name="Google Shape;13244;p8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87"/>
          <p:cNvGrpSpPr/>
          <p:nvPr/>
        </p:nvGrpSpPr>
        <p:grpSpPr>
          <a:xfrm>
            <a:off x="4206763" y="2450951"/>
            <a:ext cx="322151" cy="322374"/>
            <a:chOff x="4206763" y="2450951"/>
            <a:chExt cx="322151" cy="322374"/>
          </a:xfrm>
        </p:grpSpPr>
        <p:sp>
          <p:nvSpPr>
            <p:cNvPr id="13253" name="Google Shape;13253;p8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5" name="Google Shape;13255;p87"/>
          <p:cNvGrpSpPr/>
          <p:nvPr/>
        </p:nvGrpSpPr>
        <p:grpSpPr>
          <a:xfrm>
            <a:off x="7528096" y="2450059"/>
            <a:ext cx="327976" cy="324316"/>
            <a:chOff x="7528096" y="2450059"/>
            <a:chExt cx="327976" cy="324316"/>
          </a:xfrm>
        </p:grpSpPr>
        <p:sp>
          <p:nvSpPr>
            <p:cNvPr id="13256" name="Google Shape;13256;p8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8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1" name="Google Shape;13261;p87"/>
          <p:cNvGrpSpPr/>
          <p:nvPr/>
        </p:nvGrpSpPr>
        <p:grpSpPr>
          <a:xfrm>
            <a:off x="7077129" y="2512542"/>
            <a:ext cx="282364" cy="198619"/>
            <a:chOff x="7077129" y="2512542"/>
            <a:chExt cx="282364" cy="198619"/>
          </a:xfrm>
        </p:grpSpPr>
        <p:sp>
          <p:nvSpPr>
            <p:cNvPr id="13262" name="Google Shape;13262;p8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8" name="Google Shape;13268;p87"/>
          <p:cNvGrpSpPr/>
          <p:nvPr/>
        </p:nvGrpSpPr>
        <p:grpSpPr>
          <a:xfrm>
            <a:off x="3725461" y="2444712"/>
            <a:ext cx="334279" cy="334661"/>
            <a:chOff x="3725461" y="2444712"/>
            <a:chExt cx="334279" cy="334661"/>
          </a:xfrm>
        </p:grpSpPr>
        <p:sp>
          <p:nvSpPr>
            <p:cNvPr id="13269" name="Google Shape;13269;p8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8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8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8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6" name="Google Shape;13276;p87"/>
          <p:cNvGrpSpPr/>
          <p:nvPr/>
        </p:nvGrpSpPr>
        <p:grpSpPr>
          <a:xfrm>
            <a:off x="6577238" y="2457221"/>
            <a:ext cx="332019" cy="310788"/>
            <a:chOff x="6577238" y="2457221"/>
            <a:chExt cx="332019" cy="310788"/>
          </a:xfrm>
        </p:grpSpPr>
        <p:sp>
          <p:nvSpPr>
            <p:cNvPr id="13277" name="Google Shape;13277;p8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8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3" name="Google Shape;13283;p87"/>
          <p:cNvGrpSpPr/>
          <p:nvPr/>
        </p:nvGrpSpPr>
        <p:grpSpPr>
          <a:xfrm>
            <a:off x="2818561" y="2439778"/>
            <a:ext cx="247892" cy="346024"/>
            <a:chOff x="2818561" y="2439778"/>
            <a:chExt cx="247892" cy="346024"/>
          </a:xfrm>
        </p:grpSpPr>
        <p:sp>
          <p:nvSpPr>
            <p:cNvPr id="13284" name="Google Shape;13284;p8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8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8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8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87"/>
          <p:cNvGrpSpPr/>
          <p:nvPr/>
        </p:nvGrpSpPr>
        <p:grpSpPr>
          <a:xfrm>
            <a:off x="3207778" y="2474632"/>
            <a:ext cx="419933" cy="275170"/>
            <a:chOff x="3207778" y="2474632"/>
            <a:chExt cx="419933" cy="275170"/>
          </a:xfrm>
        </p:grpSpPr>
        <p:sp>
          <p:nvSpPr>
            <p:cNvPr id="13297" name="Google Shape;13297;p8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8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8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8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1" name="Google Shape;13311;p87"/>
          <p:cNvGrpSpPr/>
          <p:nvPr/>
        </p:nvGrpSpPr>
        <p:grpSpPr>
          <a:xfrm>
            <a:off x="6099375" y="2456075"/>
            <a:ext cx="337684" cy="314194"/>
            <a:chOff x="6099375" y="2456075"/>
            <a:chExt cx="337684" cy="314194"/>
          </a:xfrm>
        </p:grpSpPr>
        <p:sp>
          <p:nvSpPr>
            <p:cNvPr id="13312" name="Google Shape;13312;p8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4" name="Google Shape;13314;p87"/>
          <p:cNvGrpSpPr/>
          <p:nvPr/>
        </p:nvGrpSpPr>
        <p:grpSpPr>
          <a:xfrm>
            <a:off x="2312623" y="2468584"/>
            <a:ext cx="312698" cy="286534"/>
            <a:chOff x="2312623" y="2468584"/>
            <a:chExt cx="312698" cy="286534"/>
          </a:xfrm>
        </p:grpSpPr>
        <p:sp>
          <p:nvSpPr>
            <p:cNvPr id="13315" name="Google Shape;13315;p8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8" name="Google Shape;13318;p87"/>
          <p:cNvGrpSpPr/>
          <p:nvPr/>
        </p:nvGrpSpPr>
        <p:grpSpPr>
          <a:xfrm>
            <a:off x="5618805" y="2440924"/>
            <a:ext cx="345292" cy="342618"/>
            <a:chOff x="5618805" y="2440924"/>
            <a:chExt cx="345292" cy="342618"/>
          </a:xfrm>
        </p:grpSpPr>
        <p:sp>
          <p:nvSpPr>
            <p:cNvPr id="13319" name="Google Shape;13319;p8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87"/>
          <p:cNvGrpSpPr/>
          <p:nvPr/>
        </p:nvGrpSpPr>
        <p:grpSpPr>
          <a:xfrm>
            <a:off x="4653179" y="2446590"/>
            <a:ext cx="377886" cy="331255"/>
            <a:chOff x="4653179" y="2446590"/>
            <a:chExt cx="377886" cy="331255"/>
          </a:xfrm>
        </p:grpSpPr>
        <p:sp>
          <p:nvSpPr>
            <p:cNvPr id="13325" name="Google Shape;13325;p8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8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9" name="Google Shape;13329;p87"/>
          <p:cNvGrpSpPr/>
          <p:nvPr/>
        </p:nvGrpSpPr>
        <p:grpSpPr>
          <a:xfrm>
            <a:off x="5184517" y="2459481"/>
            <a:ext cx="252062" cy="305122"/>
            <a:chOff x="5184517" y="2459481"/>
            <a:chExt cx="252062" cy="305122"/>
          </a:xfrm>
        </p:grpSpPr>
        <p:sp>
          <p:nvSpPr>
            <p:cNvPr id="13330" name="Google Shape;13330;p8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6" name="Google Shape;13336;p87"/>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7" name="Google Shape;13337;p87"/>
          <p:cNvGrpSpPr/>
          <p:nvPr/>
        </p:nvGrpSpPr>
        <p:grpSpPr>
          <a:xfrm>
            <a:off x="6155459" y="1969108"/>
            <a:ext cx="249770" cy="363849"/>
            <a:chOff x="6155459" y="1969108"/>
            <a:chExt cx="249770" cy="363849"/>
          </a:xfrm>
        </p:grpSpPr>
        <p:sp>
          <p:nvSpPr>
            <p:cNvPr id="13338" name="Google Shape;13338;p8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8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8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87"/>
          <p:cNvGrpSpPr/>
          <p:nvPr/>
        </p:nvGrpSpPr>
        <p:grpSpPr>
          <a:xfrm>
            <a:off x="2280029" y="1970604"/>
            <a:ext cx="353631" cy="354395"/>
            <a:chOff x="2280029" y="1970604"/>
            <a:chExt cx="353631" cy="354395"/>
          </a:xfrm>
        </p:grpSpPr>
        <p:sp>
          <p:nvSpPr>
            <p:cNvPr id="13348" name="Google Shape;13348;p8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2" name="Google Shape;13352;p87"/>
          <p:cNvGrpSpPr/>
          <p:nvPr/>
        </p:nvGrpSpPr>
        <p:grpSpPr>
          <a:xfrm>
            <a:off x="8065100" y="2000174"/>
            <a:ext cx="255086" cy="301685"/>
            <a:chOff x="8065100" y="2000174"/>
            <a:chExt cx="255086" cy="301685"/>
          </a:xfrm>
        </p:grpSpPr>
        <p:sp>
          <p:nvSpPr>
            <p:cNvPr id="13353" name="Google Shape;13353;p8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8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7" name="Google Shape;13357;p87"/>
          <p:cNvGrpSpPr/>
          <p:nvPr/>
        </p:nvGrpSpPr>
        <p:grpSpPr>
          <a:xfrm>
            <a:off x="6633705" y="1969108"/>
            <a:ext cx="249420" cy="363849"/>
            <a:chOff x="6633705" y="1969108"/>
            <a:chExt cx="249420" cy="363849"/>
          </a:xfrm>
        </p:grpSpPr>
        <p:sp>
          <p:nvSpPr>
            <p:cNvPr id="13358" name="Google Shape;13358;p8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8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6" name="Google Shape;13366;p87"/>
          <p:cNvGrpSpPr/>
          <p:nvPr/>
        </p:nvGrpSpPr>
        <p:grpSpPr>
          <a:xfrm>
            <a:off x="5211031" y="1969108"/>
            <a:ext cx="226661" cy="363467"/>
            <a:chOff x="5211031" y="1969108"/>
            <a:chExt cx="226661" cy="363467"/>
          </a:xfrm>
        </p:grpSpPr>
        <p:sp>
          <p:nvSpPr>
            <p:cNvPr id="13367" name="Google Shape;13367;p8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87"/>
          <p:cNvGrpSpPr/>
          <p:nvPr/>
        </p:nvGrpSpPr>
        <p:grpSpPr>
          <a:xfrm>
            <a:off x="3712952" y="1970604"/>
            <a:ext cx="354363" cy="354395"/>
            <a:chOff x="3712952" y="1970604"/>
            <a:chExt cx="354363" cy="354395"/>
          </a:xfrm>
        </p:grpSpPr>
        <p:sp>
          <p:nvSpPr>
            <p:cNvPr id="13370" name="Google Shape;13370;p8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8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87"/>
          <p:cNvGrpSpPr/>
          <p:nvPr/>
        </p:nvGrpSpPr>
        <p:grpSpPr>
          <a:xfrm>
            <a:off x="3235438" y="1970604"/>
            <a:ext cx="354363" cy="354745"/>
            <a:chOff x="3235438" y="1970604"/>
            <a:chExt cx="354363" cy="354745"/>
          </a:xfrm>
        </p:grpSpPr>
        <p:sp>
          <p:nvSpPr>
            <p:cNvPr id="13380" name="Google Shape;13380;p8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8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8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8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3" name="Google Shape;13393;p87"/>
          <p:cNvGrpSpPr/>
          <p:nvPr/>
        </p:nvGrpSpPr>
        <p:grpSpPr>
          <a:xfrm>
            <a:off x="1329585" y="1989925"/>
            <a:ext cx="341472" cy="335074"/>
            <a:chOff x="1329585" y="1989925"/>
            <a:chExt cx="341472" cy="335074"/>
          </a:xfrm>
        </p:grpSpPr>
        <p:sp>
          <p:nvSpPr>
            <p:cNvPr id="13394" name="Google Shape;13394;p8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7" name="Google Shape;13397;p87"/>
          <p:cNvGrpSpPr/>
          <p:nvPr/>
        </p:nvGrpSpPr>
        <p:grpSpPr>
          <a:xfrm>
            <a:off x="5591871" y="1989906"/>
            <a:ext cx="416649" cy="325597"/>
            <a:chOff x="5626763" y="2013829"/>
            <a:chExt cx="351722" cy="274788"/>
          </a:xfrm>
        </p:grpSpPr>
        <p:sp>
          <p:nvSpPr>
            <p:cNvPr id="13398" name="Google Shape;13398;p8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8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8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8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8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8" name="Google Shape;13408;p87"/>
          <p:cNvGrpSpPr/>
          <p:nvPr/>
        </p:nvGrpSpPr>
        <p:grpSpPr>
          <a:xfrm>
            <a:off x="7576605" y="1983877"/>
            <a:ext cx="276698" cy="333133"/>
            <a:chOff x="7576605" y="1983877"/>
            <a:chExt cx="276698" cy="333133"/>
          </a:xfrm>
        </p:grpSpPr>
        <p:sp>
          <p:nvSpPr>
            <p:cNvPr id="13409" name="Google Shape;13409;p8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1" name="Google Shape;13411;p87"/>
          <p:cNvGrpSpPr/>
          <p:nvPr/>
        </p:nvGrpSpPr>
        <p:grpSpPr>
          <a:xfrm>
            <a:off x="853568" y="1975538"/>
            <a:ext cx="337334" cy="353599"/>
            <a:chOff x="853568" y="1975538"/>
            <a:chExt cx="337334" cy="353599"/>
          </a:xfrm>
        </p:grpSpPr>
        <p:sp>
          <p:nvSpPr>
            <p:cNvPr id="13412" name="Google Shape;13412;p8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8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87"/>
          <p:cNvGrpSpPr/>
          <p:nvPr/>
        </p:nvGrpSpPr>
        <p:grpSpPr>
          <a:xfrm>
            <a:off x="2770052" y="2009628"/>
            <a:ext cx="327085" cy="277080"/>
            <a:chOff x="2770052" y="2009628"/>
            <a:chExt cx="327085" cy="277080"/>
          </a:xfrm>
        </p:grpSpPr>
        <p:sp>
          <p:nvSpPr>
            <p:cNvPr id="13417" name="Google Shape;13417;p8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8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9" name="Google Shape;13419;p87"/>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0" name="Google Shape;13420;p87"/>
          <p:cNvGrpSpPr/>
          <p:nvPr/>
        </p:nvGrpSpPr>
        <p:grpSpPr>
          <a:xfrm>
            <a:off x="4195399" y="1970604"/>
            <a:ext cx="344878" cy="343573"/>
            <a:chOff x="4195399" y="1970604"/>
            <a:chExt cx="344878" cy="343573"/>
          </a:xfrm>
        </p:grpSpPr>
        <p:sp>
          <p:nvSpPr>
            <p:cNvPr id="13421" name="Google Shape;13421;p8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5" name="Google Shape;13425;p87"/>
          <p:cNvGrpSpPr/>
          <p:nvPr/>
        </p:nvGrpSpPr>
        <p:grpSpPr>
          <a:xfrm>
            <a:off x="4674791" y="1977447"/>
            <a:ext cx="344528" cy="344114"/>
            <a:chOff x="4674791" y="1977447"/>
            <a:chExt cx="344528" cy="344114"/>
          </a:xfrm>
        </p:grpSpPr>
        <p:sp>
          <p:nvSpPr>
            <p:cNvPr id="13426" name="Google Shape;13426;p8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8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8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2" name="Google Shape;13452;p87"/>
          <p:cNvGrpSpPr/>
          <p:nvPr/>
        </p:nvGrpSpPr>
        <p:grpSpPr>
          <a:xfrm>
            <a:off x="6083810" y="1547297"/>
            <a:ext cx="382819" cy="310788"/>
            <a:chOff x="6083810" y="1547297"/>
            <a:chExt cx="382819" cy="310788"/>
          </a:xfrm>
        </p:grpSpPr>
        <p:sp>
          <p:nvSpPr>
            <p:cNvPr id="13453" name="Google Shape;13453;p8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8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8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8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87"/>
          <p:cNvGrpSpPr/>
          <p:nvPr/>
        </p:nvGrpSpPr>
        <p:grpSpPr>
          <a:xfrm>
            <a:off x="6558300" y="1538193"/>
            <a:ext cx="382788" cy="328613"/>
            <a:chOff x="6558300" y="1538193"/>
            <a:chExt cx="382788" cy="328613"/>
          </a:xfrm>
        </p:grpSpPr>
        <p:sp>
          <p:nvSpPr>
            <p:cNvPr id="13472" name="Google Shape;13472;p8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4" name="Google Shape;13474;p87"/>
          <p:cNvGrpSpPr/>
          <p:nvPr/>
        </p:nvGrpSpPr>
        <p:grpSpPr>
          <a:xfrm>
            <a:off x="5194002" y="1511297"/>
            <a:ext cx="259605" cy="346024"/>
            <a:chOff x="5194002" y="1511297"/>
            <a:chExt cx="259605" cy="346024"/>
          </a:xfrm>
        </p:grpSpPr>
        <p:sp>
          <p:nvSpPr>
            <p:cNvPr id="13475" name="Google Shape;13475;p8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8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8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9" name="Google Shape;13479;p87"/>
          <p:cNvGrpSpPr/>
          <p:nvPr/>
        </p:nvGrpSpPr>
        <p:grpSpPr>
          <a:xfrm>
            <a:off x="1394741" y="1512061"/>
            <a:ext cx="252444" cy="351722"/>
            <a:chOff x="1394741" y="1512061"/>
            <a:chExt cx="252444" cy="351722"/>
          </a:xfrm>
        </p:grpSpPr>
        <p:sp>
          <p:nvSpPr>
            <p:cNvPr id="13480" name="Google Shape;13480;p8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8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8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7" name="Google Shape;13497;p87"/>
          <p:cNvGrpSpPr/>
          <p:nvPr/>
        </p:nvGrpSpPr>
        <p:grpSpPr>
          <a:xfrm>
            <a:off x="855096" y="1504485"/>
            <a:ext cx="380910" cy="339594"/>
            <a:chOff x="855096" y="1504485"/>
            <a:chExt cx="380910" cy="339594"/>
          </a:xfrm>
        </p:grpSpPr>
        <p:sp>
          <p:nvSpPr>
            <p:cNvPr id="13498" name="Google Shape;13498;p8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8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87"/>
          <p:cNvGrpSpPr/>
          <p:nvPr/>
        </p:nvGrpSpPr>
        <p:grpSpPr>
          <a:xfrm>
            <a:off x="1819576" y="1511679"/>
            <a:ext cx="352103" cy="352103"/>
            <a:chOff x="1819576" y="1511679"/>
            <a:chExt cx="352103" cy="352103"/>
          </a:xfrm>
        </p:grpSpPr>
        <p:sp>
          <p:nvSpPr>
            <p:cNvPr id="13504" name="Google Shape;13504;p8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87"/>
          <p:cNvGrpSpPr/>
          <p:nvPr/>
        </p:nvGrpSpPr>
        <p:grpSpPr>
          <a:xfrm>
            <a:off x="5621097" y="1500761"/>
            <a:ext cx="371424" cy="355446"/>
            <a:chOff x="5621097" y="1500761"/>
            <a:chExt cx="371424" cy="355446"/>
          </a:xfrm>
        </p:grpSpPr>
        <p:sp>
          <p:nvSpPr>
            <p:cNvPr id="13509" name="Google Shape;13509;p8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1" name="Google Shape;13511;p87"/>
          <p:cNvGrpSpPr/>
          <p:nvPr/>
        </p:nvGrpSpPr>
        <p:grpSpPr>
          <a:xfrm>
            <a:off x="4670239" y="1541599"/>
            <a:ext cx="359679" cy="321833"/>
            <a:chOff x="4670239" y="1541599"/>
            <a:chExt cx="359679" cy="321833"/>
          </a:xfrm>
        </p:grpSpPr>
        <p:sp>
          <p:nvSpPr>
            <p:cNvPr id="13512" name="Google Shape;13512;p8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8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8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87"/>
          <p:cNvGrpSpPr/>
          <p:nvPr/>
        </p:nvGrpSpPr>
        <p:grpSpPr>
          <a:xfrm>
            <a:off x="4212429" y="1502385"/>
            <a:ext cx="321037" cy="353822"/>
            <a:chOff x="4212429" y="1502385"/>
            <a:chExt cx="321037" cy="353822"/>
          </a:xfrm>
        </p:grpSpPr>
        <p:sp>
          <p:nvSpPr>
            <p:cNvPr id="13518" name="Google Shape;13518;p8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2" name="Google Shape;13522;p87"/>
          <p:cNvGrpSpPr/>
          <p:nvPr/>
        </p:nvGrpSpPr>
        <p:grpSpPr>
          <a:xfrm>
            <a:off x="2302788" y="1505981"/>
            <a:ext cx="336188" cy="335425"/>
            <a:chOff x="2302788" y="1505981"/>
            <a:chExt cx="336188" cy="335425"/>
          </a:xfrm>
        </p:grpSpPr>
        <p:sp>
          <p:nvSpPr>
            <p:cNvPr id="13523" name="Google Shape;13523;p8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8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8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8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0" name="Google Shape;13540;p87"/>
          <p:cNvGrpSpPr/>
          <p:nvPr/>
        </p:nvGrpSpPr>
        <p:grpSpPr>
          <a:xfrm>
            <a:off x="2780301" y="1521896"/>
            <a:ext cx="333133" cy="321037"/>
            <a:chOff x="2780301" y="1521896"/>
            <a:chExt cx="333133" cy="321037"/>
          </a:xfrm>
        </p:grpSpPr>
        <p:sp>
          <p:nvSpPr>
            <p:cNvPr id="13541" name="Google Shape;13541;p8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8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8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8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8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8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1" name="Google Shape;13561;p8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4" name="Google Shape;13564;p87"/>
          <p:cNvGrpSpPr/>
          <p:nvPr/>
        </p:nvGrpSpPr>
        <p:grpSpPr>
          <a:xfrm>
            <a:off x="3316159" y="1515085"/>
            <a:ext cx="211892" cy="339594"/>
            <a:chOff x="3316159" y="1515085"/>
            <a:chExt cx="211892" cy="339594"/>
          </a:xfrm>
        </p:grpSpPr>
        <p:sp>
          <p:nvSpPr>
            <p:cNvPr id="13565" name="Google Shape;13565;p8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8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8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1" name="Google Shape;13571;p87"/>
          <p:cNvGrpSpPr/>
          <p:nvPr/>
        </p:nvGrpSpPr>
        <p:grpSpPr>
          <a:xfrm>
            <a:off x="3716358" y="1544655"/>
            <a:ext cx="361971" cy="314958"/>
            <a:chOff x="3716358" y="1544655"/>
            <a:chExt cx="361971" cy="314958"/>
          </a:xfrm>
        </p:grpSpPr>
        <p:sp>
          <p:nvSpPr>
            <p:cNvPr id="13572" name="Google Shape;13572;p8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8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7" name="Google Shape;13577;p87"/>
            <p:cNvGrpSpPr/>
            <p:nvPr/>
          </p:nvGrpSpPr>
          <p:grpSpPr>
            <a:xfrm>
              <a:off x="3716358" y="1544655"/>
              <a:ext cx="361971" cy="314958"/>
              <a:chOff x="3716358" y="1544655"/>
              <a:chExt cx="361971" cy="314958"/>
            </a:xfrm>
          </p:grpSpPr>
          <p:sp>
            <p:nvSpPr>
              <p:cNvPr id="13578" name="Google Shape;13578;p8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8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8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83" name="Google Shape;13583;p87"/>
          <p:cNvGrpSpPr/>
          <p:nvPr/>
        </p:nvGrpSpPr>
        <p:grpSpPr>
          <a:xfrm>
            <a:off x="7011924" y="1557552"/>
            <a:ext cx="499533" cy="305136"/>
            <a:chOff x="7009649" y="1541981"/>
            <a:chExt cx="524940" cy="320655"/>
          </a:xfrm>
        </p:grpSpPr>
        <p:sp>
          <p:nvSpPr>
            <p:cNvPr id="13584" name="Google Shape;13584;p8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8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8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8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2" name="Google Shape;13592;p87"/>
          <p:cNvGrpSpPr/>
          <p:nvPr/>
        </p:nvGrpSpPr>
        <p:grpSpPr>
          <a:xfrm>
            <a:off x="8034034" y="1518109"/>
            <a:ext cx="282746" cy="340358"/>
            <a:chOff x="8034034" y="1518109"/>
            <a:chExt cx="282746" cy="340358"/>
          </a:xfrm>
        </p:grpSpPr>
        <p:sp>
          <p:nvSpPr>
            <p:cNvPr id="13593" name="Google Shape;13593;p8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8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8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7" name="Google Shape;13597;p87"/>
          <p:cNvGrpSpPr/>
          <p:nvPr/>
        </p:nvGrpSpPr>
        <p:grpSpPr>
          <a:xfrm>
            <a:off x="7582302" y="1499934"/>
            <a:ext cx="369133" cy="360411"/>
            <a:chOff x="7582302" y="1499934"/>
            <a:chExt cx="369133" cy="360411"/>
          </a:xfrm>
        </p:grpSpPr>
        <p:sp>
          <p:nvSpPr>
            <p:cNvPr id="13598" name="Google Shape;13598;p8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8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8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606" name="Shape 13606"/>
        <p:cNvGrpSpPr/>
        <p:nvPr/>
      </p:nvGrpSpPr>
      <p:grpSpPr>
        <a:xfrm>
          <a:off x="0" y="0"/>
          <a:ext cx="0" cy="0"/>
          <a:chOff x="0" y="0"/>
          <a:chExt cx="0" cy="0"/>
        </a:xfrm>
      </p:grpSpPr>
      <p:pic>
        <p:nvPicPr>
          <p:cNvPr id="13607" name="Google Shape;13607;p8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5" name="Shape 295"/>
        <p:cNvGrpSpPr/>
        <p:nvPr/>
      </p:nvGrpSpPr>
      <p:grpSpPr>
        <a:xfrm>
          <a:off x="0" y="0"/>
          <a:ext cx="0" cy="0"/>
          <a:chOff x="0" y="0"/>
          <a:chExt cx="0" cy="0"/>
        </a:xfrm>
      </p:grpSpPr>
      <p:sp>
        <p:nvSpPr>
          <p:cNvPr id="296" name="Google Shape;296;p39"/>
          <p:cNvSpPr txBox="1"/>
          <p:nvPr>
            <p:ph type="title"/>
          </p:nvPr>
        </p:nvSpPr>
        <p:spPr>
          <a:xfrm>
            <a:off x="720000" y="2250900"/>
            <a:ext cx="7710900" cy="64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700"/>
              <a:t>Name of the section</a:t>
            </a:r>
            <a:endParaRPr sz="4700"/>
          </a:p>
        </p:txBody>
      </p:sp>
      <p:sp>
        <p:nvSpPr>
          <p:cNvPr id="297" name="Google Shape;297;p39"/>
          <p:cNvSpPr txBox="1"/>
          <p:nvPr>
            <p:ph idx="1" type="subTitle"/>
          </p:nvPr>
        </p:nvSpPr>
        <p:spPr>
          <a:xfrm>
            <a:off x="720000" y="2892600"/>
            <a:ext cx="4770300" cy="39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You can enter a subtitle here if you need it</a:t>
            </a:r>
            <a:endParaRPr sz="1800"/>
          </a:p>
        </p:txBody>
      </p:sp>
      <p:sp>
        <p:nvSpPr>
          <p:cNvPr id="298" name="Google Shape;298;p39"/>
          <p:cNvSpPr txBox="1"/>
          <p:nvPr>
            <p:ph idx="2" type="title"/>
          </p:nvPr>
        </p:nvSpPr>
        <p:spPr>
          <a:xfrm>
            <a:off x="579950" y="267500"/>
            <a:ext cx="2547600" cy="8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8300"/>
              <a:t>01.</a:t>
            </a:r>
            <a:endParaRPr sz="83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0"/>
          <p:cNvSpPr txBox="1"/>
          <p:nvPr>
            <p:ph type="title"/>
          </p:nvPr>
        </p:nvSpPr>
        <p:spPr>
          <a:xfrm>
            <a:off x="2457900" y="409150"/>
            <a:ext cx="5966100" cy="5310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2800"/>
              <a:t>Title and bullet points</a:t>
            </a:r>
            <a:endParaRPr sz="2800"/>
          </a:p>
        </p:txBody>
      </p:sp>
      <p:sp>
        <p:nvSpPr>
          <p:cNvPr id="304" name="Google Shape;304;p40"/>
          <p:cNvSpPr txBox="1"/>
          <p:nvPr>
            <p:ph idx="1" type="subTitle"/>
          </p:nvPr>
        </p:nvSpPr>
        <p:spPr>
          <a:xfrm>
            <a:off x="4429075" y="1212525"/>
            <a:ext cx="4001700" cy="338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br>
              <a:rPr lang="en"/>
            </a:br>
            <a:r>
              <a:rPr lang="en"/>
              <a:t>Lists like this one:</a:t>
            </a:r>
            <a:br>
              <a:rPr lang="en"/>
            </a:br>
            <a:endParaRPr/>
          </a:p>
          <a:p>
            <a:pPr indent="-215900" lvl="0" marL="241300" rtl="0" algn="l">
              <a:spcBef>
                <a:spcPts val="0"/>
              </a:spcBef>
              <a:spcAft>
                <a:spcPts val="0"/>
              </a:spcAft>
              <a:buClr>
                <a:schemeClr val="dk2"/>
              </a:buClr>
              <a:buSzPts val="1400"/>
              <a:buFont typeface="Anaheim"/>
              <a:buChar char="●"/>
            </a:pPr>
            <a:r>
              <a:rPr lang="en"/>
              <a:t>They’re simple </a:t>
            </a:r>
            <a:endParaRPr/>
          </a:p>
          <a:p>
            <a:pPr indent="-215900" lvl="0" marL="241300" rtl="0" algn="l">
              <a:spcBef>
                <a:spcPts val="0"/>
              </a:spcBef>
              <a:spcAft>
                <a:spcPts val="0"/>
              </a:spcAft>
              <a:buClr>
                <a:schemeClr val="dk2"/>
              </a:buClr>
              <a:buSzPts val="1400"/>
              <a:buFont typeface="Anaheim"/>
              <a:buChar char="●"/>
            </a:pPr>
            <a:r>
              <a:rPr lang="en"/>
              <a:t>You can organize your ideas clearly</a:t>
            </a:r>
            <a:endParaRPr/>
          </a:p>
          <a:p>
            <a:pPr indent="-215900" lvl="0" marL="241300" rtl="0" algn="l">
              <a:spcBef>
                <a:spcPts val="0"/>
              </a:spcBef>
              <a:spcAft>
                <a:spcPts val="0"/>
              </a:spcAft>
              <a:buClr>
                <a:schemeClr val="dk2"/>
              </a:buClr>
              <a:buSzPts val="1400"/>
              <a:buFont typeface="Anaheim"/>
              <a:buChar char="●"/>
            </a:pPr>
            <a:r>
              <a:rPr lang="en"/>
              <a:t>You’ll never forget to buy milk!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the most important thing: the audience won’t miss the point of your presentation</a:t>
            </a:r>
            <a:endParaRPr/>
          </a:p>
        </p:txBody>
      </p:sp>
      <p:pic>
        <p:nvPicPr>
          <p:cNvPr id="305" name="Google Shape;305;p40"/>
          <p:cNvPicPr preferRelativeResize="0"/>
          <p:nvPr/>
        </p:nvPicPr>
        <p:blipFill rotWithShape="1">
          <a:blip r:embed="rId3">
            <a:alphaModFix/>
          </a:blip>
          <a:srcRect b="0" l="32486" r="11675" t="0"/>
          <a:stretch/>
        </p:blipFill>
        <p:spPr>
          <a:xfrm>
            <a:off x="720000" y="535300"/>
            <a:ext cx="3411398" cy="4072900"/>
          </a:xfrm>
          <a:prstGeom prst="rect">
            <a:avLst/>
          </a:prstGeom>
          <a:noFill/>
          <a:ln>
            <a:noFill/>
          </a:ln>
          <a:effectLst>
            <a:outerShdw blurRad="142875" rotWithShape="0" algn="bl" dir="7740000" dist="95250">
              <a:srgbClr val="000000">
                <a:alpha val="25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1"/>
          <p:cNvSpPr txBox="1"/>
          <p:nvPr>
            <p:ph idx="6"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have three columns</a:t>
            </a:r>
            <a:endParaRPr/>
          </a:p>
        </p:txBody>
      </p:sp>
      <p:sp>
        <p:nvSpPr>
          <p:cNvPr id="311" name="Google Shape;311;p41"/>
          <p:cNvSpPr txBox="1"/>
          <p:nvPr>
            <p:ph type="title"/>
          </p:nvPr>
        </p:nvSpPr>
        <p:spPr>
          <a:xfrm>
            <a:off x="720000" y="2921672"/>
            <a:ext cx="2336400" cy="39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12" name="Google Shape;312;p41"/>
          <p:cNvSpPr txBox="1"/>
          <p:nvPr>
            <p:ph idx="1" type="subTitle"/>
          </p:nvPr>
        </p:nvSpPr>
        <p:spPr>
          <a:xfrm>
            <a:off x="720000" y="3314670"/>
            <a:ext cx="2336400" cy="1273500"/>
          </a:xfrm>
          <a:prstGeom prst="rect">
            <a:avLst/>
          </a:prstGeom>
        </p:spPr>
        <p:txBody>
          <a:bodyPr anchorCtr="0" anchor="t" bIns="91425" lIns="365750" spcFirstLastPara="1" rIns="365750" wrap="square" tIns="91425">
            <a:noAutofit/>
          </a:bodyPr>
          <a:lstStyle/>
          <a:p>
            <a:pPr indent="0" lvl="0" marL="0" rtl="0" algn="ctr">
              <a:spcBef>
                <a:spcPts val="0"/>
              </a:spcBef>
              <a:spcAft>
                <a:spcPts val="0"/>
              </a:spcAft>
              <a:buNone/>
            </a:pPr>
            <a:r>
              <a:rPr lang="en"/>
              <a:t>It’s the closest planet to the Sun and the smallest one in the Solar System</a:t>
            </a:r>
            <a:endParaRPr/>
          </a:p>
        </p:txBody>
      </p:sp>
      <p:sp>
        <p:nvSpPr>
          <p:cNvPr id="313" name="Google Shape;313;p41"/>
          <p:cNvSpPr txBox="1"/>
          <p:nvPr>
            <p:ph idx="2" type="title"/>
          </p:nvPr>
        </p:nvSpPr>
        <p:spPr>
          <a:xfrm>
            <a:off x="3403800" y="2921672"/>
            <a:ext cx="2336400" cy="39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14" name="Google Shape;314;p41"/>
          <p:cNvSpPr txBox="1"/>
          <p:nvPr>
            <p:ph idx="3" type="subTitle"/>
          </p:nvPr>
        </p:nvSpPr>
        <p:spPr>
          <a:xfrm>
            <a:off x="3403800" y="3314670"/>
            <a:ext cx="2336400" cy="1273500"/>
          </a:xfrm>
          <a:prstGeom prst="rect">
            <a:avLst/>
          </a:prstGeom>
        </p:spPr>
        <p:txBody>
          <a:bodyPr anchorCtr="0" anchor="t" bIns="91425" lIns="365750" spcFirstLastPara="1" rIns="365750"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315" name="Google Shape;315;p41"/>
          <p:cNvSpPr txBox="1"/>
          <p:nvPr>
            <p:ph idx="4" type="title"/>
          </p:nvPr>
        </p:nvSpPr>
        <p:spPr>
          <a:xfrm>
            <a:off x="6087600" y="2921672"/>
            <a:ext cx="2336400" cy="39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316" name="Google Shape;316;p41"/>
          <p:cNvSpPr txBox="1"/>
          <p:nvPr>
            <p:ph idx="5" type="subTitle"/>
          </p:nvPr>
        </p:nvSpPr>
        <p:spPr>
          <a:xfrm>
            <a:off x="6087600" y="3314670"/>
            <a:ext cx="2336400" cy="1273500"/>
          </a:xfrm>
          <a:prstGeom prst="rect">
            <a:avLst/>
          </a:prstGeom>
        </p:spPr>
        <p:txBody>
          <a:bodyPr anchorCtr="0" anchor="t" bIns="91425" lIns="365750" spcFirstLastPara="1" rIns="365750" wrap="square" tIns="91425">
            <a:noAutofit/>
          </a:bodyPr>
          <a:lstStyle/>
          <a:p>
            <a:pPr indent="0" lvl="0" marL="0" rtl="0" algn="ctr">
              <a:spcBef>
                <a:spcPts val="0"/>
              </a:spcBef>
              <a:spcAft>
                <a:spcPts val="0"/>
              </a:spcAft>
              <a:buNone/>
            </a:pPr>
            <a:r>
              <a:rPr lang="en"/>
              <a:t>Earth is the third planet from the Sun and the only one that harbors life</a:t>
            </a:r>
            <a:endParaRPr/>
          </a:p>
        </p:txBody>
      </p:sp>
      <p:sp>
        <p:nvSpPr>
          <p:cNvPr id="317" name="Google Shape;317;p41"/>
          <p:cNvSpPr/>
          <p:nvPr/>
        </p:nvSpPr>
        <p:spPr>
          <a:xfrm>
            <a:off x="1584750" y="460100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1"/>
          <p:cNvSpPr/>
          <p:nvPr/>
        </p:nvSpPr>
        <p:spPr>
          <a:xfrm>
            <a:off x="4268550" y="460100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1"/>
          <p:cNvSpPr/>
          <p:nvPr/>
        </p:nvSpPr>
        <p:spPr>
          <a:xfrm>
            <a:off x="6952350" y="460100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1"/>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1" name="Google Shape;321;p41"/>
          <p:cNvCxnSpPr/>
          <p:nvPr/>
        </p:nvCxnSpPr>
        <p:spPr>
          <a:xfrm>
            <a:off x="3230100" y="1444875"/>
            <a:ext cx="0" cy="3156000"/>
          </a:xfrm>
          <a:prstGeom prst="straightConnector1">
            <a:avLst/>
          </a:prstGeom>
          <a:noFill/>
          <a:ln cap="flat" cmpd="sng" w="9525">
            <a:solidFill>
              <a:schemeClr val="accent1"/>
            </a:solidFill>
            <a:prstDash val="dot"/>
            <a:round/>
            <a:headEnd len="med" w="med" type="none"/>
            <a:tailEnd len="med" w="med" type="none"/>
          </a:ln>
        </p:spPr>
      </p:cxnSp>
      <p:cxnSp>
        <p:nvCxnSpPr>
          <p:cNvPr id="322" name="Google Shape;322;p41"/>
          <p:cNvCxnSpPr/>
          <p:nvPr/>
        </p:nvCxnSpPr>
        <p:spPr>
          <a:xfrm>
            <a:off x="5913900" y="1444875"/>
            <a:ext cx="0" cy="3156000"/>
          </a:xfrm>
          <a:prstGeom prst="straightConnector1">
            <a:avLst/>
          </a:prstGeom>
          <a:noFill/>
          <a:ln cap="flat" cmpd="sng" w="9525">
            <a:solidFill>
              <a:schemeClr val="accent1"/>
            </a:solidFill>
            <a:prstDash val="dot"/>
            <a:round/>
            <a:headEnd len="med" w="med" type="none"/>
            <a:tailEnd len="med" w="med" type="none"/>
          </a:ln>
        </p:spPr>
      </p:cxnSp>
      <p:grpSp>
        <p:nvGrpSpPr>
          <p:cNvPr id="323" name="Google Shape;323;p41"/>
          <p:cNvGrpSpPr/>
          <p:nvPr/>
        </p:nvGrpSpPr>
        <p:grpSpPr>
          <a:xfrm>
            <a:off x="6871756" y="1971830"/>
            <a:ext cx="768088" cy="663352"/>
            <a:chOff x="6714598" y="2102605"/>
            <a:chExt cx="400881" cy="342924"/>
          </a:xfrm>
        </p:grpSpPr>
        <p:sp>
          <p:nvSpPr>
            <p:cNvPr id="324" name="Google Shape;324;p41"/>
            <p:cNvSpPr/>
            <p:nvPr/>
          </p:nvSpPr>
          <p:spPr>
            <a:xfrm>
              <a:off x="6759237" y="2260615"/>
              <a:ext cx="46245" cy="46245"/>
            </a:xfrm>
            <a:custGeom>
              <a:rect b="b" l="l" r="r" t="t"/>
              <a:pathLst>
                <a:path extrusionOk="0" h="1382" w="1382">
                  <a:moveTo>
                    <a:pt x="691" y="477"/>
                  </a:moveTo>
                  <a:cubicBezTo>
                    <a:pt x="810" y="477"/>
                    <a:pt x="905" y="572"/>
                    <a:pt x="905" y="691"/>
                  </a:cubicBezTo>
                  <a:cubicBezTo>
                    <a:pt x="905" y="810"/>
                    <a:pt x="810" y="905"/>
                    <a:pt x="691" y="905"/>
                  </a:cubicBezTo>
                  <a:cubicBezTo>
                    <a:pt x="572" y="905"/>
                    <a:pt x="477" y="810"/>
                    <a:pt x="477" y="691"/>
                  </a:cubicBezTo>
                  <a:cubicBezTo>
                    <a:pt x="477" y="572"/>
                    <a:pt x="572" y="477"/>
                    <a:pt x="691" y="477"/>
                  </a:cubicBezTo>
                  <a:close/>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1"/>
            <p:cNvSpPr/>
            <p:nvPr/>
          </p:nvSpPr>
          <p:spPr>
            <a:xfrm>
              <a:off x="7025397" y="2260615"/>
              <a:ext cx="46245" cy="46245"/>
            </a:xfrm>
            <a:custGeom>
              <a:rect b="b" l="l" r="r" t="t"/>
              <a:pathLst>
                <a:path extrusionOk="0" h="1382" w="1382">
                  <a:moveTo>
                    <a:pt x="691" y="477"/>
                  </a:moveTo>
                  <a:cubicBezTo>
                    <a:pt x="810" y="477"/>
                    <a:pt x="905" y="572"/>
                    <a:pt x="905" y="691"/>
                  </a:cubicBezTo>
                  <a:cubicBezTo>
                    <a:pt x="905" y="810"/>
                    <a:pt x="810" y="905"/>
                    <a:pt x="691" y="905"/>
                  </a:cubicBezTo>
                  <a:cubicBezTo>
                    <a:pt x="572" y="905"/>
                    <a:pt x="477" y="810"/>
                    <a:pt x="477" y="691"/>
                  </a:cubicBezTo>
                  <a:cubicBezTo>
                    <a:pt x="477" y="572"/>
                    <a:pt x="572" y="477"/>
                    <a:pt x="691" y="477"/>
                  </a:cubicBezTo>
                  <a:close/>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1"/>
            <p:cNvSpPr/>
            <p:nvPr/>
          </p:nvSpPr>
          <p:spPr>
            <a:xfrm>
              <a:off x="6834929" y="2275740"/>
              <a:ext cx="98848" cy="15995"/>
            </a:xfrm>
            <a:custGeom>
              <a:rect b="b" l="l" r="r" t="t"/>
              <a:pathLst>
                <a:path extrusionOk="0" h="478" w="2954">
                  <a:moveTo>
                    <a:pt x="239" y="1"/>
                  </a:moveTo>
                  <a:cubicBezTo>
                    <a:pt x="120" y="1"/>
                    <a:pt x="1" y="120"/>
                    <a:pt x="1" y="239"/>
                  </a:cubicBezTo>
                  <a:cubicBezTo>
                    <a:pt x="1" y="382"/>
                    <a:pt x="120" y="477"/>
                    <a:pt x="239" y="477"/>
                  </a:cubicBezTo>
                  <a:lnTo>
                    <a:pt x="2716" y="477"/>
                  </a:lnTo>
                  <a:cubicBezTo>
                    <a:pt x="2835" y="477"/>
                    <a:pt x="2954" y="382"/>
                    <a:pt x="2954" y="239"/>
                  </a:cubicBezTo>
                  <a:cubicBezTo>
                    <a:pt x="2954" y="120"/>
                    <a:pt x="2859" y="1"/>
                    <a:pt x="2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1"/>
            <p:cNvSpPr/>
            <p:nvPr/>
          </p:nvSpPr>
          <p:spPr>
            <a:xfrm>
              <a:off x="6858854" y="2329146"/>
              <a:ext cx="17568" cy="15560"/>
            </a:xfrm>
            <a:custGeom>
              <a:rect b="b" l="l" r="r" t="t"/>
              <a:pathLst>
                <a:path extrusionOk="0" h="465" w="525">
                  <a:moveTo>
                    <a:pt x="238" y="0"/>
                  </a:moveTo>
                  <a:cubicBezTo>
                    <a:pt x="143" y="0"/>
                    <a:pt x="72" y="72"/>
                    <a:pt x="24" y="167"/>
                  </a:cubicBezTo>
                  <a:cubicBezTo>
                    <a:pt x="0" y="262"/>
                    <a:pt x="48" y="381"/>
                    <a:pt x="119" y="429"/>
                  </a:cubicBezTo>
                  <a:cubicBezTo>
                    <a:pt x="155" y="453"/>
                    <a:pt x="203" y="465"/>
                    <a:pt x="250" y="465"/>
                  </a:cubicBezTo>
                  <a:cubicBezTo>
                    <a:pt x="298" y="465"/>
                    <a:pt x="346" y="453"/>
                    <a:pt x="381" y="429"/>
                  </a:cubicBezTo>
                  <a:cubicBezTo>
                    <a:pt x="477" y="381"/>
                    <a:pt x="524" y="238"/>
                    <a:pt x="477" y="143"/>
                  </a:cubicBezTo>
                  <a:cubicBezTo>
                    <a:pt x="429" y="48"/>
                    <a:pt x="334"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1"/>
            <p:cNvSpPr/>
            <p:nvPr/>
          </p:nvSpPr>
          <p:spPr>
            <a:xfrm>
              <a:off x="6714598" y="2102605"/>
              <a:ext cx="400881" cy="342924"/>
            </a:xfrm>
            <a:custGeom>
              <a:rect b="b" l="l" r="r" t="t"/>
              <a:pathLst>
                <a:path extrusionOk="0" h="10248" w="11980">
                  <a:moveTo>
                    <a:pt x="5555" y="474"/>
                  </a:moveTo>
                  <a:cubicBezTo>
                    <a:pt x="5679" y="474"/>
                    <a:pt x="5800" y="501"/>
                    <a:pt x="5907" y="555"/>
                  </a:cubicBezTo>
                  <a:cubicBezTo>
                    <a:pt x="6050" y="602"/>
                    <a:pt x="6169" y="698"/>
                    <a:pt x="6288" y="793"/>
                  </a:cubicBezTo>
                  <a:lnTo>
                    <a:pt x="5835" y="1174"/>
                  </a:lnTo>
                  <a:lnTo>
                    <a:pt x="5335" y="1102"/>
                  </a:lnTo>
                  <a:cubicBezTo>
                    <a:pt x="5311" y="1097"/>
                    <a:pt x="5288" y="1094"/>
                    <a:pt x="5264" y="1094"/>
                  </a:cubicBezTo>
                  <a:cubicBezTo>
                    <a:pt x="5192" y="1094"/>
                    <a:pt x="5121" y="1120"/>
                    <a:pt x="5050" y="1174"/>
                  </a:cubicBezTo>
                  <a:cubicBezTo>
                    <a:pt x="4978" y="1222"/>
                    <a:pt x="4954" y="1317"/>
                    <a:pt x="4954" y="1436"/>
                  </a:cubicBezTo>
                  <a:lnTo>
                    <a:pt x="4954" y="1769"/>
                  </a:lnTo>
                  <a:lnTo>
                    <a:pt x="4621" y="1722"/>
                  </a:lnTo>
                  <a:cubicBezTo>
                    <a:pt x="4597" y="1716"/>
                    <a:pt x="4573" y="1713"/>
                    <a:pt x="4550" y="1713"/>
                  </a:cubicBezTo>
                  <a:cubicBezTo>
                    <a:pt x="4479" y="1713"/>
                    <a:pt x="4412" y="1740"/>
                    <a:pt x="4359" y="1793"/>
                  </a:cubicBezTo>
                  <a:cubicBezTo>
                    <a:pt x="4287" y="1841"/>
                    <a:pt x="4240" y="1936"/>
                    <a:pt x="4240" y="2055"/>
                  </a:cubicBezTo>
                  <a:lnTo>
                    <a:pt x="4264" y="2388"/>
                  </a:lnTo>
                  <a:lnTo>
                    <a:pt x="3930" y="2341"/>
                  </a:lnTo>
                  <a:cubicBezTo>
                    <a:pt x="3900" y="2335"/>
                    <a:pt x="3872" y="2332"/>
                    <a:pt x="3845" y="2332"/>
                  </a:cubicBezTo>
                  <a:cubicBezTo>
                    <a:pt x="3765" y="2332"/>
                    <a:pt x="3698" y="2359"/>
                    <a:pt x="3644" y="2412"/>
                  </a:cubicBezTo>
                  <a:cubicBezTo>
                    <a:pt x="3573" y="2484"/>
                    <a:pt x="3525" y="2579"/>
                    <a:pt x="3525" y="2674"/>
                  </a:cubicBezTo>
                  <a:lnTo>
                    <a:pt x="3549" y="3008"/>
                  </a:lnTo>
                  <a:lnTo>
                    <a:pt x="3549" y="3008"/>
                  </a:lnTo>
                  <a:lnTo>
                    <a:pt x="3216" y="2960"/>
                  </a:lnTo>
                  <a:cubicBezTo>
                    <a:pt x="3192" y="2954"/>
                    <a:pt x="3168" y="2951"/>
                    <a:pt x="3144" y="2951"/>
                  </a:cubicBezTo>
                  <a:cubicBezTo>
                    <a:pt x="3073" y="2951"/>
                    <a:pt x="3001" y="2978"/>
                    <a:pt x="2930" y="3031"/>
                  </a:cubicBezTo>
                  <a:cubicBezTo>
                    <a:pt x="2859" y="3103"/>
                    <a:pt x="2835" y="3198"/>
                    <a:pt x="2835" y="3293"/>
                  </a:cubicBezTo>
                  <a:lnTo>
                    <a:pt x="2835" y="3603"/>
                  </a:lnTo>
                  <a:lnTo>
                    <a:pt x="1596" y="3603"/>
                  </a:lnTo>
                  <a:lnTo>
                    <a:pt x="4859" y="745"/>
                  </a:lnTo>
                  <a:cubicBezTo>
                    <a:pt x="5002" y="602"/>
                    <a:pt x="5216" y="507"/>
                    <a:pt x="5431" y="483"/>
                  </a:cubicBezTo>
                  <a:cubicBezTo>
                    <a:pt x="5472" y="477"/>
                    <a:pt x="5514" y="474"/>
                    <a:pt x="5555" y="474"/>
                  </a:cubicBezTo>
                  <a:close/>
                  <a:moveTo>
                    <a:pt x="8499" y="1873"/>
                  </a:moveTo>
                  <a:cubicBezTo>
                    <a:pt x="8589" y="1873"/>
                    <a:pt x="8681" y="1884"/>
                    <a:pt x="8765" y="1912"/>
                  </a:cubicBezTo>
                  <a:lnTo>
                    <a:pt x="10432" y="3603"/>
                  </a:lnTo>
                  <a:lnTo>
                    <a:pt x="9574" y="3603"/>
                  </a:lnTo>
                  <a:lnTo>
                    <a:pt x="8312" y="2341"/>
                  </a:lnTo>
                  <a:cubicBezTo>
                    <a:pt x="8288" y="2198"/>
                    <a:pt x="8264" y="2055"/>
                    <a:pt x="8312" y="1888"/>
                  </a:cubicBezTo>
                  <a:cubicBezTo>
                    <a:pt x="8371" y="1878"/>
                    <a:pt x="8435" y="1873"/>
                    <a:pt x="8499" y="1873"/>
                  </a:cubicBezTo>
                  <a:close/>
                  <a:moveTo>
                    <a:pt x="5525" y="1"/>
                  </a:moveTo>
                  <a:cubicBezTo>
                    <a:pt x="5484" y="1"/>
                    <a:pt x="5445" y="3"/>
                    <a:pt x="5407" y="7"/>
                  </a:cubicBezTo>
                  <a:cubicBezTo>
                    <a:pt x="5073" y="55"/>
                    <a:pt x="4788" y="174"/>
                    <a:pt x="4549" y="388"/>
                  </a:cubicBezTo>
                  <a:lnTo>
                    <a:pt x="620" y="3841"/>
                  </a:lnTo>
                  <a:cubicBezTo>
                    <a:pt x="239" y="4103"/>
                    <a:pt x="1" y="4532"/>
                    <a:pt x="1" y="5032"/>
                  </a:cubicBezTo>
                  <a:lnTo>
                    <a:pt x="1" y="5818"/>
                  </a:lnTo>
                  <a:cubicBezTo>
                    <a:pt x="1" y="6604"/>
                    <a:pt x="644" y="7247"/>
                    <a:pt x="1430" y="7247"/>
                  </a:cubicBezTo>
                  <a:lnTo>
                    <a:pt x="3692" y="7247"/>
                  </a:lnTo>
                  <a:cubicBezTo>
                    <a:pt x="3811" y="7247"/>
                    <a:pt x="3930" y="7128"/>
                    <a:pt x="3930" y="7008"/>
                  </a:cubicBezTo>
                  <a:cubicBezTo>
                    <a:pt x="3930" y="6866"/>
                    <a:pt x="3811" y="6770"/>
                    <a:pt x="3692" y="6770"/>
                  </a:cubicBezTo>
                  <a:lnTo>
                    <a:pt x="1430" y="6770"/>
                  </a:lnTo>
                  <a:cubicBezTo>
                    <a:pt x="882" y="6770"/>
                    <a:pt x="453" y="6342"/>
                    <a:pt x="453" y="5818"/>
                  </a:cubicBezTo>
                  <a:lnTo>
                    <a:pt x="453" y="5032"/>
                  </a:lnTo>
                  <a:cubicBezTo>
                    <a:pt x="453" y="4651"/>
                    <a:pt x="668" y="4317"/>
                    <a:pt x="1001" y="4151"/>
                  </a:cubicBezTo>
                  <a:cubicBezTo>
                    <a:pt x="1120" y="4103"/>
                    <a:pt x="1287" y="4055"/>
                    <a:pt x="1430" y="4055"/>
                  </a:cubicBezTo>
                  <a:lnTo>
                    <a:pt x="10527" y="4055"/>
                  </a:lnTo>
                  <a:cubicBezTo>
                    <a:pt x="11075" y="4055"/>
                    <a:pt x="11503" y="4484"/>
                    <a:pt x="11503" y="5032"/>
                  </a:cubicBezTo>
                  <a:lnTo>
                    <a:pt x="11503" y="5794"/>
                  </a:lnTo>
                  <a:cubicBezTo>
                    <a:pt x="11503" y="6342"/>
                    <a:pt x="11075" y="6770"/>
                    <a:pt x="10527" y="6770"/>
                  </a:cubicBezTo>
                  <a:lnTo>
                    <a:pt x="5454" y="6770"/>
                  </a:lnTo>
                  <a:cubicBezTo>
                    <a:pt x="5335" y="6770"/>
                    <a:pt x="5216" y="6866"/>
                    <a:pt x="5216" y="7008"/>
                  </a:cubicBezTo>
                  <a:cubicBezTo>
                    <a:pt x="5216" y="7128"/>
                    <a:pt x="5335" y="7247"/>
                    <a:pt x="5454" y="7247"/>
                  </a:cubicBezTo>
                  <a:lnTo>
                    <a:pt x="9646" y="7247"/>
                  </a:lnTo>
                  <a:cubicBezTo>
                    <a:pt x="9646" y="7318"/>
                    <a:pt x="9646" y="7389"/>
                    <a:pt x="9693" y="7461"/>
                  </a:cubicBezTo>
                  <a:lnTo>
                    <a:pt x="9860" y="7675"/>
                  </a:lnTo>
                  <a:cubicBezTo>
                    <a:pt x="9860" y="7699"/>
                    <a:pt x="9836" y="7747"/>
                    <a:pt x="9836" y="7747"/>
                  </a:cubicBezTo>
                  <a:cubicBezTo>
                    <a:pt x="9817" y="7786"/>
                    <a:pt x="9766" y="7824"/>
                    <a:pt x="9722" y="7824"/>
                  </a:cubicBezTo>
                  <a:cubicBezTo>
                    <a:pt x="9712" y="7824"/>
                    <a:pt x="9702" y="7822"/>
                    <a:pt x="9693" y="7818"/>
                  </a:cubicBezTo>
                  <a:cubicBezTo>
                    <a:pt x="9550" y="7794"/>
                    <a:pt x="9431" y="7723"/>
                    <a:pt x="9336" y="7628"/>
                  </a:cubicBezTo>
                  <a:cubicBezTo>
                    <a:pt x="9255" y="7533"/>
                    <a:pt x="9142" y="7492"/>
                    <a:pt x="9030" y="7492"/>
                  </a:cubicBezTo>
                  <a:cubicBezTo>
                    <a:pt x="8945" y="7492"/>
                    <a:pt x="8860" y="7515"/>
                    <a:pt x="8788" y="7556"/>
                  </a:cubicBezTo>
                  <a:lnTo>
                    <a:pt x="8741" y="7604"/>
                  </a:lnTo>
                  <a:cubicBezTo>
                    <a:pt x="8646" y="7651"/>
                    <a:pt x="8574" y="7747"/>
                    <a:pt x="8550" y="7842"/>
                  </a:cubicBezTo>
                  <a:cubicBezTo>
                    <a:pt x="8503" y="7961"/>
                    <a:pt x="8526" y="8080"/>
                    <a:pt x="8598" y="8175"/>
                  </a:cubicBezTo>
                  <a:lnTo>
                    <a:pt x="8741" y="8413"/>
                  </a:lnTo>
                  <a:cubicBezTo>
                    <a:pt x="8765" y="8437"/>
                    <a:pt x="8741" y="8461"/>
                    <a:pt x="8717" y="8485"/>
                  </a:cubicBezTo>
                  <a:cubicBezTo>
                    <a:pt x="8698" y="8504"/>
                    <a:pt x="8663" y="8539"/>
                    <a:pt x="8612" y="8539"/>
                  </a:cubicBezTo>
                  <a:cubicBezTo>
                    <a:pt x="8600" y="8539"/>
                    <a:pt x="8588" y="8537"/>
                    <a:pt x="8574" y="8533"/>
                  </a:cubicBezTo>
                  <a:cubicBezTo>
                    <a:pt x="8431" y="8509"/>
                    <a:pt x="8312" y="8437"/>
                    <a:pt x="8217" y="8342"/>
                  </a:cubicBezTo>
                  <a:cubicBezTo>
                    <a:pt x="8136" y="8261"/>
                    <a:pt x="8032" y="8218"/>
                    <a:pt x="7922" y="8218"/>
                  </a:cubicBezTo>
                  <a:cubicBezTo>
                    <a:pt x="7838" y="8218"/>
                    <a:pt x="7751" y="8243"/>
                    <a:pt x="7669" y="8294"/>
                  </a:cubicBezTo>
                  <a:lnTo>
                    <a:pt x="7621" y="8318"/>
                  </a:lnTo>
                  <a:cubicBezTo>
                    <a:pt x="7431" y="8461"/>
                    <a:pt x="7360" y="8723"/>
                    <a:pt x="7479" y="8890"/>
                  </a:cubicBezTo>
                  <a:lnTo>
                    <a:pt x="7645" y="9128"/>
                  </a:lnTo>
                  <a:cubicBezTo>
                    <a:pt x="7645" y="9152"/>
                    <a:pt x="7621" y="9199"/>
                    <a:pt x="7621" y="9199"/>
                  </a:cubicBezTo>
                  <a:cubicBezTo>
                    <a:pt x="7598" y="9247"/>
                    <a:pt x="7526" y="9271"/>
                    <a:pt x="7479" y="9271"/>
                  </a:cubicBezTo>
                  <a:cubicBezTo>
                    <a:pt x="7336" y="9223"/>
                    <a:pt x="7193" y="9176"/>
                    <a:pt x="7121" y="9056"/>
                  </a:cubicBezTo>
                  <a:cubicBezTo>
                    <a:pt x="7040" y="8975"/>
                    <a:pt x="6928" y="8933"/>
                    <a:pt x="6816" y="8933"/>
                  </a:cubicBezTo>
                  <a:cubicBezTo>
                    <a:pt x="6731" y="8933"/>
                    <a:pt x="6646" y="8957"/>
                    <a:pt x="6574" y="9009"/>
                  </a:cubicBezTo>
                  <a:cubicBezTo>
                    <a:pt x="6478" y="9080"/>
                    <a:pt x="6407" y="9152"/>
                    <a:pt x="6383" y="9271"/>
                  </a:cubicBezTo>
                  <a:cubicBezTo>
                    <a:pt x="6359" y="9366"/>
                    <a:pt x="6359" y="9485"/>
                    <a:pt x="6431" y="9580"/>
                  </a:cubicBezTo>
                  <a:cubicBezTo>
                    <a:pt x="6431" y="9580"/>
                    <a:pt x="6431" y="9604"/>
                    <a:pt x="6431" y="9604"/>
                  </a:cubicBezTo>
                  <a:cubicBezTo>
                    <a:pt x="6431" y="9628"/>
                    <a:pt x="6407" y="9652"/>
                    <a:pt x="6383" y="9676"/>
                  </a:cubicBezTo>
                  <a:lnTo>
                    <a:pt x="6145" y="9819"/>
                  </a:lnTo>
                  <a:cubicBezTo>
                    <a:pt x="6050" y="9890"/>
                    <a:pt x="6002" y="10033"/>
                    <a:pt x="6074" y="10152"/>
                  </a:cubicBezTo>
                  <a:cubicBezTo>
                    <a:pt x="6121" y="10223"/>
                    <a:pt x="6193" y="10247"/>
                    <a:pt x="6264" y="10247"/>
                  </a:cubicBezTo>
                  <a:cubicBezTo>
                    <a:pt x="6312" y="10247"/>
                    <a:pt x="6359" y="10247"/>
                    <a:pt x="6407" y="10223"/>
                  </a:cubicBezTo>
                  <a:lnTo>
                    <a:pt x="6621" y="10057"/>
                  </a:lnTo>
                  <a:cubicBezTo>
                    <a:pt x="6740" y="9985"/>
                    <a:pt x="6836" y="9866"/>
                    <a:pt x="6883" y="9747"/>
                  </a:cubicBezTo>
                  <a:cubicBezTo>
                    <a:pt x="6907" y="9652"/>
                    <a:pt x="6907" y="9580"/>
                    <a:pt x="6883" y="9485"/>
                  </a:cubicBezTo>
                  <a:lnTo>
                    <a:pt x="6883" y="9485"/>
                  </a:lnTo>
                  <a:cubicBezTo>
                    <a:pt x="7026" y="9604"/>
                    <a:pt x="7193" y="9676"/>
                    <a:pt x="7360" y="9723"/>
                  </a:cubicBezTo>
                  <a:cubicBezTo>
                    <a:pt x="7400" y="9731"/>
                    <a:pt x="7441" y="9735"/>
                    <a:pt x="7482" y="9735"/>
                  </a:cubicBezTo>
                  <a:cubicBezTo>
                    <a:pt x="7683" y="9735"/>
                    <a:pt x="7884" y="9639"/>
                    <a:pt x="8003" y="9461"/>
                  </a:cubicBezTo>
                  <a:cubicBezTo>
                    <a:pt x="8122" y="9271"/>
                    <a:pt x="8145" y="9056"/>
                    <a:pt x="8026" y="8866"/>
                  </a:cubicBezTo>
                  <a:lnTo>
                    <a:pt x="7907" y="8699"/>
                  </a:lnTo>
                  <a:lnTo>
                    <a:pt x="7907" y="8699"/>
                  </a:lnTo>
                  <a:cubicBezTo>
                    <a:pt x="8074" y="8842"/>
                    <a:pt x="8264" y="8937"/>
                    <a:pt x="8479" y="9009"/>
                  </a:cubicBezTo>
                  <a:cubicBezTo>
                    <a:pt x="8519" y="9017"/>
                    <a:pt x="8560" y="9021"/>
                    <a:pt x="8601" y="9021"/>
                  </a:cubicBezTo>
                  <a:cubicBezTo>
                    <a:pt x="8802" y="9021"/>
                    <a:pt x="9003" y="8925"/>
                    <a:pt x="9122" y="8747"/>
                  </a:cubicBezTo>
                  <a:cubicBezTo>
                    <a:pt x="9241" y="8556"/>
                    <a:pt x="9241" y="8318"/>
                    <a:pt x="9146" y="8152"/>
                  </a:cubicBezTo>
                  <a:lnTo>
                    <a:pt x="9027" y="7961"/>
                  </a:lnTo>
                  <a:lnTo>
                    <a:pt x="9027" y="7961"/>
                  </a:lnTo>
                  <a:cubicBezTo>
                    <a:pt x="9169" y="8128"/>
                    <a:pt x="9360" y="8223"/>
                    <a:pt x="9598" y="8271"/>
                  </a:cubicBezTo>
                  <a:cubicBezTo>
                    <a:pt x="9634" y="8279"/>
                    <a:pt x="9672" y="8283"/>
                    <a:pt x="9710" y="8283"/>
                  </a:cubicBezTo>
                  <a:cubicBezTo>
                    <a:pt x="9898" y="8283"/>
                    <a:pt x="10099" y="8187"/>
                    <a:pt x="10217" y="8009"/>
                  </a:cubicBezTo>
                  <a:cubicBezTo>
                    <a:pt x="10360" y="7842"/>
                    <a:pt x="10360" y="7604"/>
                    <a:pt x="10241" y="7437"/>
                  </a:cubicBezTo>
                  <a:lnTo>
                    <a:pt x="10122" y="7247"/>
                  </a:lnTo>
                  <a:lnTo>
                    <a:pt x="10527" y="7247"/>
                  </a:lnTo>
                  <a:cubicBezTo>
                    <a:pt x="11337" y="7247"/>
                    <a:pt x="11980" y="6604"/>
                    <a:pt x="11980" y="5794"/>
                  </a:cubicBezTo>
                  <a:lnTo>
                    <a:pt x="11980" y="5032"/>
                  </a:lnTo>
                  <a:cubicBezTo>
                    <a:pt x="11956" y="4556"/>
                    <a:pt x="11741" y="4127"/>
                    <a:pt x="11384" y="3865"/>
                  </a:cubicBezTo>
                  <a:lnTo>
                    <a:pt x="9050" y="1531"/>
                  </a:lnTo>
                  <a:cubicBezTo>
                    <a:pt x="9003" y="1507"/>
                    <a:pt x="8955" y="1484"/>
                    <a:pt x="8884" y="1460"/>
                  </a:cubicBezTo>
                  <a:cubicBezTo>
                    <a:pt x="8765" y="1424"/>
                    <a:pt x="8634" y="1406"/>
                    <a:pt x="8500" y="1406"/>
                  </a:cubicBezTo>
                  <a:cubicBezTo>
                    <a:pt x="8366" y="1406"/>
                    <a:pt x="8229" y="1424"/>
                    <a:pt x="8098" y="1460"/>
                  </a:cubicBezTo>
                  <a:cubicBezTo>
                    <a:pt x="8003" y="1484"/>
                    <a:pt x="7907" y="1579"/>
                    <a:pt x="7883" y="1674"/>
                  </a:cubicBezTo>
                  <a:cubicBezTo>
                    <a:pt x="7883" y="1674"/>
                    <a:pt x="7860" y="1698"/>
                    <a:pt x="7860" y="1698"/>
                  </a:cubicBezTo>
                  <a:cubicBezTo>
                    <a:pt x="7788" y="1960"/>
                    <a:pt x="7788" y="2246"/>
                    <a:pt x="7883" y="2484"/>
                  </a:cubicBezTo>
                  <a:cubicBezTo>
                    <a:pt x="7883" y="2555"/>
                    <a:pt x="7907" y="2603"/>
                    <a:pt x="7955" y="2650"/>
                  </a:cubicBezTo>
                  <a:lnTo>
                    <a:pt x="8907" y="3603"/>
                  </a:lnTo>
                  <a:lnTo>
                    <a:pt x="3335" y="3603"/>
                  </a:lnTo>
                  <a:lnTo>
                    <a:pt x="3311" y="3436"/>
                  </a:lnTo>
                  <a:lnTo>
                    <a:pt x="3644" y="3508"/>
                  </a:lnTo>
                  <a:cubicBezTo>
                    <a:pt x="3764" y="3508"/>
                    <a:pt x="3859" y="3484"/>
                    <a:pt x="3930" y="3412"/>
                  </a:cubicBezTo>
                  <a:cubicBezTo>
                    <a:pt x="4002" y="3365"/>
                    <a:pt x="4049" y="3270"/>
                    <a:pt x="4049" y="3174"/>
                  </a:cubicBezTo>
                  <a:lnTo>
                    <a:pt x="4026" y="2817"/>
                  </a:lnTo>
                  <a:lnTo>
                    <a:pt x="4359" y="2889"/>
                  </a:lnTo>
                  <a:cubicBezTo>
                    <a:pt x="4454" y="2889"/>
                    <a:pt x="4549" y="2865"/>
                    <a:pt x="4645" y="2793"/>
                  </a:cubicBezTo>
                  <a:cubicBezTo>
                    <a:pt x="4716" y="2746"/>
                    <a:pt x="4740" y="2650"/>
                    <a:pt x="4740" y="2555"/>
                  </a:cubicBezTo>
                  <a:lnTo>
                    <a:pt x="4740" y="2198"/>
                  </a:lnTo>
                  <a:lnTo>
                    <a:pt x="5050" y="2269"/>
                  </a:lnTo>
                  <a:cubicBezTo>
                    <a:pt x="5169" y="2269"/>
                    <a:pt x="5264" y="2246"/>
                    <a:pt x="5335" y="2198"/>
                  </a:cubicBezTo>
                  <a:cubicBezTo>
                    <a:pt x="5407" y="2126"/>
                    <a:pt x="5454" y="2031"/>
                    <a:pt x="5454" y="1936"/>
                  </a:cubicBezTo>
                  <a:lnTo>
                    <a:pt x="5431" y="1579"/>
                  </a:lnTo>
                  <a:lnTo>
                    <a:pt x="5431" y="1579"/>
                  </a:lnTo>
                  <a:lnTo>
                    <a:pt x="5835" y="1650"/>
                  </a:lnTo>
                  <a:cubicBezTo>
                    <a:pt x="5859" y="1656"/>
                    <a:pt x="5883" y="1659"/>
                    <a:pt x="5906" y="1659"/>
                  </a:cubicBezTo>
                  <a:cubicBezTo>
                    <a:pt x="5977" y="1659"/>
                    <a:pt x="6044" y="1632"/>
                    <a:pt x="6097" y="1579"/>
                  </a:cubicBezTo>
                  <a:lnTo>
                    <a:pt x="6764" y="983"/>
                  </a:lnTo>
                  <a:cubicBezTo>
                    <a:pt x="6859" y="912"/>
                    <a:pt x="6883" y="769"/>
                    <a:pt x="6788" y="650"/>
                  </a:cubicBezTo>
                  <a:lnTo>
                    <a:pt x="6669" y="531"/>
                  </a:lnTo>
                  <a:cubicBezTo>
                    <a:pt x="6502" y="340"/>
                    <a:pt x="6312" y="198"/>
                    <a:pt x="6097" y="102"/>
                  </a:cubicBezTo>
                  <a:cubicBezTo>
                    <a:pt x="5921" y="43"/>
                    <a:pt x="5712" y="1"/>
                    <a:pt x="55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41"/>
          <p:cNvGrpSpPr/>
          <p:nvPr/>
        </p:nvGrpSpPr>
        <p:grpSpPr>
          <a:xfrm>
            <a:off x="4233250" y="1884524"/>
            <a:ext cx="768088" cy="750658"/>
            <a:chOff x="3378821" y="1453366"/>
            <a:chExt cx="400881" cy="388700"/>
          </a:xfrm>
        </p:grpSpPr>
        <p:sp>
          <p:nvSpPr>
            <p:cNvPr id="330" name="Google Shape;330;p41"/>
            <p:cNvSpPr/>
            <p:nvPr/>
          </p:nvSpPr>
          <p:spPr>
            <a:xfrm>
              <a:off x="3378821" y="1453365"/>
              <a:ext cx="400881" cy="388700"/>
            </a:xfrm>
            <a:custGeom>
              <a:rect b="b" l="l" r="r" t="t"/>
              <a:pathLst>
                <a:path extrusionOk="0" h="11616" w="11980">
                  <a:moveTo>
                    <a:pt x="6002" y="453"/>
                  </a:moveTo>
                  <a:cubicBezTo>
                    <a:pt x="6907" y="477"/>
                    <a:pt x="7645" y="762"/>
                    <a:pt x="8074" y="977"/>
                  </a:cubicBezTo>
                  <a:cubicBezTo>
                    <a:pt x="7265" y="1237"/>
                    <a:pt x="6536" y="1321"/>
                    <a:pt x="5927" y="1321"/>
                  </a:cubicBezTo>
                  <a:cubicBezTo>
                    <a:pt x="5532" y="1321"/>
                    <a:pt x="5188" y="1286"/>
                    <a:pt x="4906" y="1239"/>
                  </a:cubicBezTo>
                  <a:cubicBezTo>
                    <a:pt x="4740" y="1215"/>
                    <a:pt x="4573" y="1191"/>
                    <a:pt x="4430" y="1143"/>
                  </a:cubicBezTo>
                  <a:lnTo>
                    <a:pt x="4406" y="1143"/>
                  </a:lnTo>
                  <a:cubicBezTo>
                    <a:pt x="4192" y="1096"/>
                    <a:pt x="4025" y="1024"/>
                    <a:pt x="3858" y="977"/>
                  </a:cubicBezTo>
                  <a:cubicBezTo>
                    <a:pt x="4287" y="762"/>
                    <a:pt x="5025" y="453"/>
                    <a:pt x="5978" y="453"/>
                  </a:cubicBezTo>
                  <a:close/>
                  <a:moveTo>
                    <a:pt x="8455" y="1358"/>
                  </a:moveTo>
                  <a:lnTo>
                    <a:pt x="8621" y="2096"/>
                  </a:lnTo>
                  <a:cubicBezTo>
                    <a:pt x="8335" y="1929"/>
                    <a:pt x="8121" y="1667"/>
                    <a:pt x="7978" y="1501"/>
                  </a:cubicBezTo>
                  <a:cubicBezTo>
                    <a:pt x="8145" y="1453"/>
                    <a:pt x="8312" y="1405"/>
                    <a:pt x="8455" y="1358"/>
                  </a:cubicBezTo>
                  <a:close/>
                  <a:moveTo>
                    <a:pt x="3525" y="1358"/>
                  </a:moveTo>
                  <a:cubicBezTo>
                    <a:pt x="3644" y="1405"/>
                    <a:pt x="3811" y="1453"/>
                    <a:pt x="4001" y="1524"/>
                  </a:cubicBezTo>
                  <a:cubicBezTo>
                    <a:pt x="3858" y="1691"/>
                    <a:pt x="3644" y="1953"/>
                    <a:pt x="3358" y="2120"/>
                  </a:cubicBezTo>
                  <a:lnTo>
                    <a:pt x="3525" y="1358"/>
                  </a:lnTo>
                  <a:close/>
                  <a:moveTo>
                    <a:pt x="7502" y="1620"/>
                  </a:moveTo>
                  <a:cubicBezTo>
                    <a:pt x="7669" y="1882"/>
                    <a:pt x="8097" y="2429"/>
                    <a:pt x="8740" y="2668"/>
                  </a:cubicBezTo>
                  <a:lnTo>
                    <a:pt x="8931" y="3596"/>
                  </a:lnTo>
                  <a:cubicBezTo>
                    <a:pt x="8836" y="3644"/>
                    <a:pt x="8693" y="3692"/>
                    <a:pt x="8502" y="3739"/>
                  </a:cubicBezTo>
                  <a:cubicBezTo>
                    <a:pt x="8383" y="3787"/>
                    <a:pt x="8312" y="3930"/>
                    <a:pt x="8359" y="4049"/>
                  </a:cubicBezTo>
                  <a:cubicBezTo>
                    <a:pt x="8397" y="4142"/>
                    <a:pt x="8478" y="4207"/>
                    <a:pt x="8569" y="4207"/>
                  </a:cubicBezTo>
                  <a:cubicBezTo>
                    <a:pt x="8594" y="4207"/>
                    <a:pt x="8620" y="4202"/>
                    <a:pt x="8645" y="4192"/>
                  </a:cubicBezTo>
                  <a:cubicBezTo>
                    <a:pt x="8907" y="4120"/>
                    <a:pt x="9098" y="4049"/>
                    <a:pt x="9193" y="4001"/>
                  </a:cubicBezTo>
                  <a:lnTo>
                    <a:pt x="9502" y="4168"/>
                  </a:lnTo>
                  <a:cubicBezTo>
                    <a:pt x="8907" y="4454"/>
                    <a:pt x="7645" y="4978"/>
                    <a:pt x="6002" y="4978"/>
                  </a:cubicBezTo>
                  <a:cubicBezTo>
                    <a:pt x="4358" y="4978"/>
                    <a:pt x="3072" y="4454"/>
                    <a:pt x="2453" y="4144"/>
                  </a:cubicBezTo>
                  <a:lnTo>
                    <a:pt x="2787" y="3977"/>
                  </a:lnTo>
                  <a:cubicBezTo>
                    <a:pt x="3144" y="4120"/>
                    <a:pt x="4501" y="4620"/>
                    <a:pt x="5978" y="4644"/>
                  </a:cubicBezTo>
                  <a:cubicBezTo>
                    <a:pt x="6121" y="4644"/>
                    <a:pt x="6264" y="4620"/>
                    <a:pt x="6383" y="4620"/>
                  </a:cubicBezTo>
                  <a:cubicBezTo>
                    <a:pt x="6526" y="4620"/>
                    <a:pt x="6668" y="4596"/>
                    <a:pt x="6811" y="4596"/>
                  </a:cubicBezTo>
                  <a:cubicBezTo>
                    <a:pt x="6930" y="4573"/>
                    <a:pt x="7026" y="4454"/>
                    <a:pt x="7002" y="4335"/>
                  </a:cubicBezTo>
                  <a:cubicBezTo>
                    <a:pt x="7002" y="4335"/>
                    <a:pt x="7002" y="4311"/>
                    <a:pt x="7002" y="4311"/>
                  </a:cubicBezTo>
                  <a:cubicBezTo>
                    <a:pt x="6978" y="4192"/>
                    <a:pt x="6883" y="4120"/>
                    <a:pt x="6764" y="4120"/>
                  </a:cubicBezTo>
                  <a:cubicBezTo>
                    <a:pt x="6597" y="4144"/>
                    <a:pt x="6430" y="4144"/>
                    <a:pt x="6287" y="4168"/>
                  </a:cubicBezTo>
                  <a:lnTo>
                    <a:pt x="6002" y="4168"/>
                  </a:lnTo>
                  <a:cubicBezTo>
                    <a:pt x="5764" y="4168"/>
                    <a:pt x="5549" y="4144"/>
                    <a:pt x="5311" y="4120"/>
                  </a:cubicBezTo>
                  <a:cubicBezTo>
                    <a:pt x="4358" y="4025"/>
                    <a:pt x="3501" y="3763"/>
                    <a:pt x="3096" y="3596"/>
                  </a:cubicBezTo>
                  <a:cubicBezTo>
                    <a:pt x="3072" y="3596"/>
                    <a:pt x="3049" y="3596"/>
                    <a:pt x="3049" y="3572"/>
                  </a:cubicBezTo>
                  <a:lnTo>
                    <a:pt x="3239" y="2715"/>
                  </a:lnTo>
                  <a:cubicBezTo>
                    <a:pt x="3882" y="2477"/>
                    <a:pt x="4311" y="1905"/>
                    <a:pt x="4478" y="1644"/>
                  </a:cubicBezTo>
                  <a:cubicBezTo>
                    <a:pt x="4573" y="1667"/>
                    <a:pt x="4692" y="1691"/>
                    <a:pt x="4787" y="1691"/>
                  </a:cubicBezTo>
                  <a:cubicBezTo>
                    <a:pt x="5097" y="1739"/>
                    <a:pt x="5478" y="1786"/>
                    <a:pt x="5906" y="1786"/>
                  </a:cubicBezTo>
                  <a:cubicBezTo>
                    <a:pt x="6383" y="1786"/>
                    <a:pt x="6907" y="1739"/>
                    <a:pt x="7502" y="1620"/>
                  </a:cubicBezTo>
                  <a:close/>
                  <a:moveTo>
                    <a:pt x="1953" y="4406"/>
                  </a:moveTo>
                  <a:cubicBezTo>
                    <a:pt x="2358" y="4644"/>
                    <a:pt x="3906" y="5454"/>
                    <a:pt x="6002" y="5454"/>
                  </a:cubicBezTo>
                  <a:cubicBezTo>
                    <a:pt x="8074" y="5454"/>
                    <a:pt x="9574" y="4692"/>
                    <a:pt x="10003" y="4430"/>
                  </a:cubicBezTo>
                  <a:lnTo>
                    <a:pt x="10455" y="4644"/>
                  </a:lnTo>
                  <a:cubicBezTo>
                    <a:pt x="10455" y="4668"/>
                    <a:pt x="10455" y="4668"/>
                    <a:pt x="10455" y="4668"/>
                  </a:cubicBezTo>
                  <a:cubicBezTo>
                    <a:pt x="9479" y="5192"/>
                    <a:pt x="8407" y="5525"/>
                    <a:pt x="7288" y="5668"/>
                  </a:cubicBezTo>
                  <a:cubicBezTo>
                    <a:pt x="6915" y="5717"/>
                    <a:pt x="6543" y="5740"/>
                    <a:pt x="6171" y="5740"/>
                  </a:cubicBezTo>
                  <a:cubicBezTo>
                    <a:pt x="5448" y="5740"/>
                    <a:pt x="4725" y="5651"/>
                    <a:pt x="4001" y="5478"/>
                  </a:cubicBezTo>
                  <a:cubicBezTo>
                    <a:pt x="3986" y="5475"/>
                    <a:pt x="3970" y="5473"/>
                    <a:pt x="3955" y="5473"/>
                  </a:cubicBezTo>
                  <a:cubicBezTo>
                    <a:pt x="3853" y="5473"/>
                    <a:pt x="3760" y="5541"/>
                    <a:pt x="3739" y="5644"/>
                  </a:cubicBezTo>
                  <a:cubicBezTo>
                    <a:pt x="3692" y="5787"/>
                    <a:pt x="3787" y="5906"/>
                    <a:pt x="3906" y="5930"/>
                  </a:cubicBezTo>
                  <a:cubicBezTo>
                    <a:pt x="4644" y="6121"/>
                    <a:pt x="5406" y="6192"/>
                    <a:pt x="6168" y="6192"/>
                  </a:cubicBezTo>
                  <a:cubicBezTo>
                    <a:pt x="6549" y="6192"/>
                    <a:pt x="6954" y="6168"/>
                    <a:pt x="7359" y="6121"/>
                  </a:cubicBezTo>
                  <a:cubicBezTo>
                    <a:pt x="8526" y="5978"/>
                    <a:pt x="9645" y="5621"/>
                    <a:pt x="10669" y="5073"/>
                  </a:cubicBezTo>
                  <a:lnTo>
                    <a:pt x="10693" y="5073"/>
                  </a:lnTo>
                  <a:cubicBezTo>
                    <a:pt x="10717" y="5049"/>
                    <a:pt x="10765" y="5025"/>
                    <a:pt x="10812" y="5001"/>
                  </a:cubicBezTo>
                  <a:cubicBezTo>
                    <a:pt x="10860" y="4978"/>
                    <a:pt x="10907" y="4954"/>
                    <a:pt x="10955" y="4906"/>
                  </a:cubicBezTo>
                  <a:lnTo>
                    <a:pt x="11479" y="5168"/>
                  </a:lnTo>
                  <a:cubicBezTo>
                    <a:pt x="10765" y="5549"/>
                    <a:pt x="10074" y="5835"/>
                    <a:pt x="9431" y="6049"/>
                  </a:cubicBezTo>
                  <a:lnTo>
                    <a:pt x="9383" y="6049"/>
                  </a:lnTo>
                  <a:cubicBezTo>
                    <a:pt x="8264" y="6406"/>
                    <a:pt x="7169" y="6573"/>
                    <a:pt x="5978" y="6573"/>
                  </a:cubicBezTo>
                  <a:cubicBezTo>
                    <a:pt x="4239" y="6573"/>
                    <a:pt x="2501" y="6097"/>
                    <a:pt x="501" y="5120"/>
                  </a:cubicBezTo>
                  <a:lnTo>
                    <a:pt x="1024" y="4858"/>
                  </a:lnTo>
                  <a:lnTo>
                    <a:pt x="1048" y="4882"/>
                  </a:lnTo>
                  <a:cubicBezTo>
                    <a:pt x="1334" y="5025"/>
                    <a:pt x="1644" y="5168"/>
                    <a:pt x="1977" y="5311"/>
                  </a:cubicBezTo>
                  <a:cubicBezTo>
                    <a:pt x="2001" y="5335"/>
                    <a:pt x="2048" y="5335"/>
                    <a:pt x="2072" y="5335"/>
                  </a:cubicBezTo>
                  <a:cubicBezTo>
                    <a:pt x="2168" y="5335"/>
                    <a:pt x="2263" y="5287"/>
                    <a:pt x="2287" y="5192"/>
                  </a:cubicBezTo>
                  <a:cubicBezTo>
                    <a:pt x="2334" y="5073"/>
                    <a:pt x="2287" y="4930"/>
                    <a:pt x="2168" y="4882"/>
                  </a:cubicBezTo>
                  <a:cubicBezTo>
                    <a:pt x="1953" y="4787"/>
                    <a:pt x="1739" y="4692"/>
                    <a:pt x="1548" y="4596"/>
                  </a:cubicBezTo>
                  <a:lnTo>
                    <a:pt x="1953" y="4406"/>
                  </a:lnTo>
                  <a:close/>
                  <a:moveTo>
                    <a:pt x="2811" y="6549"/>
                  </a:moveTo>
                  <a:cubicBezTo>
                    <a:pt x="3906" y="6883"/>
                    <a:pt x="4954" y="7026"/>
                    <a:pt x="5978" y="7049"/>
                  </a:cubicBezTo>
                  <a:lnTo>
                    <a:pt x="6049" y="7049"/>
                  </a:lnTo>
                  <a:cubicBezTo>
                    <a:pt x="7145" y="7049"/>
                    <a:pt x="8145" y="6906"/>
                    <a:pt x="9169" y="6621"/>
                  </a:cubicBezTo>
                  <a:lnTo>
                    <a:pt x="9169" y="6621"/>
                  </a:lnTo>
                  <a:cubicBezTo>
                    <a:pt x="9098" y="6978"/>
                    <a:pt x="8931" y="7549"/>
                    <a:pt x="8621" y="8121"/>
                  </a:cubicBezTo>
                  <a:cubicBezTo>
                    <a:pt x="8002" y="9336"/>
                    <a:pt x="7097" y="9955"/>
                    <a:pt x="5954" y="9955"/>
                  </a:cubicBezTo>
                  <a:cubicBezTo>
                    <a:pt x="4787" y="9955"/>
                    <a:pt x="3906" y="9336"/>
                    <a:pt x="3311" y="8097"/>
                  </a:cubicBezTo>
                  <a:cubicBezTo>
                    <a:pt x="3025" y="7502"/>
                    <a:pt x="2882" y="6906"/>
                    <a:pt x="2811" y="6549"/>
                  </a:cubicBezTo>
                  <a:close/>
                  <a:moveTo>
                    <a:pt x="6002" y="10502"/>
                  </a:moveTo>
                  <a:cubicBezTo>
                    <a:pt x="6121" y="10622"/>
                    <a:pt x="6240" y="10788"/>
                    <a:pt x="6240" y="10931"/>
                  </a:cubicBezTo>
                  <a:cubicBezTo>
                    <a:pt x="6240" y="10979"/>
                    <a:pt x="6240" y="11026"/>
                    <a:pt x="6192" y="11074"/>
                  </a:cubicBezTo>
                  <a:cubicBezTo>
                    <a:pt x="6145" y="11122"/>
                    <a:pt x="6073" y="11145"/>
                    <a:pt x="6002" y="11145"/>
                  </a:cubicBezTo>
                  <a:cubicBezTo>
                    <a:pt x="5906" y="11145"/>
                    <a:pt x="5835" y="11122"/>
                    <a:pt x="5787" y="11074"/>
                  </a:cubicBezTo>
                  <a:cubicBezTo>
                    <a:pt x="5740" y="11026"/>
                    <a:pt x="5740" y="10979"/>
                    <a:pt x="5740" y="10931"/>
                  </a:cubicBezTo>
                  <a:cubicBezTo>
                    <a:pt x="5740" y="10788"/>
                    <a:pt x="5859" y="10622"/>
                    <a:pt x="6002" y="10502"/>
                  </a:cubicBezTo>
                  <a:close/>
                  <a:moveTo>
                    <a:pt x="5978" y="0"/>
                  </a:moveTo>
                  <a:cubicBezTo>
                    <a:pt x="4358" y="0"/>
                    <a:pt x="3263" y="786"/>
                    <a:pt x="3215" y="834"/>
                  </a:cubicBezTo>
                  <a:cubicBezTo>
                    <a:pt x="3168" y="858"/>
                    <a:pt x="3144" y="929"/>
                    <a:pt x="3120" y="977"/>
                  </a:cubicBezTo>
                  <a:lnTo>
                    <a:pt x="2572" y="3572"/>
                  </a:lnTo>
                  <a:lnTo>
                    <a:pt x="239" y="4716"/>
                  </a:lnTo>
                  <a:cubicBezTo>
                    <a:pt x="96" y="4787"/>
                    <a:pt x="0" y="4954"/>
                    <a:pt x="0" y="5120"/>
                  </a:cubicBezTo>
                  <a:cubicBezTo>
                    <a:pt x="0" y="5287"/>
                    <a:pt x="96" y="5430"/>
                    <a:pt x="239" y="5501"/>
                  </a:cubicBezTo>
                  <a:cubicBezTo>
                    <a:pt x="953" y="5859"/>
                    <a:pt x="1644" y="6144"/>
                    <a:pt x="2310" y="6383"/>
                  </a:cubicBezTo>
                  <a:cubicBezTo>
                    <a:pt x="2358" y="6692"/>
                    <a:pt x="2501" y="7502"/>
                    <a:pt x="2882" y="8288"/>
                  </a:cubicBezTo>
                  <a:cubicBezTo>
                    <a:pt x="3477" y="9526"/>
                    <a:pt x="4358" y="10240"/>
                    <a:pt x="5478" y="10383"/>
                  </a:cubicBezTo>
                  <a:cubicBezTo>
                    <a:pt x="5382" y="10550"/>
                    <a:pt x="5287" y="10717"/>
                    <a:pt x="5287" y="10907"/>
                  </a:cubicBezTo>
                  <a:cubicBezTo>
                    <a:pt x="5263" y="11098"/>
                    <a:pt x="5335" y="11265"/>
                    <a:pt x="5454" y="11384"/>
                  </a:cubicBezTo>
                  <a:cubicBezTo>
                    <a:pt x="5502" y="11455"/>
                    <a:pt x="5573" y="11503"/>
                    <a:pt x="5644" y="11526"/>
                  </a:cubicBezTo>
                  <a:cubicBezTo>
                    <a:pt x="5752" y="11586"/>
                    <a:pt x="5871" y="11616"/>
                    <a:pt x="5993" y="11616"/>
                  </a:cubicBezTo>
                  <a:cubicBezTo>
                    <a:pt x="6115" y="11616"/>
                    <a:pt x="6240" y="11586"/>
                    <a:pt x="6359" y="11526"/>
                  </a:cubicBezTo>
                  <a:cubicBezTo>
                    <a:pt x="6407" y="11503"/>
                    <a:pt x="6478" y="11455"/>
                    <a:pt x="6526" y="11384"/>
                  </a:cubicBezTo>
                  <a:cubicBezTo>
                    <a:pt x="6668" y="11265"/>
                    <a:pt x="6716" y="11074"/>
                    <a:pt x="6716" y="10907"/>
                  </a:cubicBezTo>
                  <a:cubicBezTo>
                    <a:pt x="6716" y="10717"/>
                    <a:pt x="6621" y="10526"/>
                    <a:pt x="6502" y="10383"/>
                  </a:cubicBezTo>
                  <a:cubicBezTo>
                    <a:pt x="7573" y="10193"/>
                    <a:pt x="8455" y="9502"/>
                    <a:pt x="9050" y="8335"/>
                  </a:cubicBezTo>
                  <a:cubicBezTo>
                    <a:pt x="9455" y="7549"/>
                    <a:pt x="9645" y="6764"/>
                    <a:pt x="9693" y="6454"/>
                  </a:cubicBezTo>
                  <a:cubicBezTo>
                    <a:pt x="10360" y="6216"/>
                    <a:pt x="11027" y="5930"/>
                    <a:pt x="11741" y="5573"/>
                  </a:cubicBezTo>
                  <a:cubicBezTo>
                    <a:pt x="11884" y="5501"/>
                    <a:pt x="11979" y="5359"/>
                    <a:pt x="11979" y="5192"/>
                  </a:cubicBezTo>
                  <a:cubicBezTo>
                    <a:pt x="11979" y="5025"/>
                    <a:pt x="11884" y="4858"/>
                    <a:pt x="11741" y="4787"/>
                  </a:cubicBezTo>
                  <a:lnTo>
                    <a:pt x="11050" y="4430"/>
                  </a:lnTo>
                  <a:lnTo>
                    <a:pt x="9431" y="3596"/>
                  </a:lnTo>
                  <a:lnTo>
                    <a:pt x="9193" y="2501"/>
                  </a:lnTo>
                  <a:cubicBezTo>
                    <a:pt x="9193" y="2453"/>
                    <a:pt x="9169" y="2453"/>
                    <a:pt x="9169" y="2406"/>
                  </a:cubicBezTo>
                  <a:lnTo>
                    <a:pt x="8859" y="977"/>
                  </a:lnTo>
                  <a:cubicBezTo>
                    <a:pt x="8859" y="929"/>
                    <a:pt x="8812" y="881"/>
                    <a:pt x="8788" y="858"/>
                  </a:cubicBezTo>
                  <a:cubicBezTo>
                    <a:pt x="8740" y="810"/>
                    <a:pt x="7645" y="0"/>
                    <a:pt x="6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1"/>
            <p:cNvSpPr/>
            <p:nvPr/>
          </p:nvSpPr>
          <p:spPr>
            <a:xfrm>
              <a:off x="3627448" y="1585576"/>
              <a:ext cx="17568" cy="16029"/>
            </a:xfrm>
            <a:custGeom>
              <a:rect b="b" l="l" r="r" t="t"/>
              <a:pathLst>
                <a:path extrusionOk="0" h="479" w="525">
                  <a:moveTo>
                    <a:pt x="251" y="0"/>
                  </a:moveTo>
                  <a:cubicBezTo>
                    <a:pt x="216" y="0"/>
                    <a:pt x="180" y="8"/>
                    <a:pt x="143" y="26"/>
                  </a:cubicBezTo>
                  <a:cubicBezTo>
                    <a:pt x="48" y="98"/>
                    <a:pt x="1" y="217"/>
                    <a:pt x="48" y="336"/>
                  </a:cubicBezTo>
                  <a:cubicBezTo>
                    <a:pt x="96" y="431"/>
                    <a:pt x="191" y="479"/>
                    <a:pt x="286" y="479"/>
                  </a:cubicBezTo>
                  <a:cubicBezTo>
                    <a:pt x="382" y="455"/>
                    <a:pt x="453" y="407"/>
                    <a:pt x="477" y="312"/>
                  </a:cubicBezTo>
                  <a:cubicBezTo>
                    <a:pt x="524" y="217"/>
                    <a:pt x="477" y="122"/>
                    <a:pt x="405" y="50"/>
                  </a:cubicBezTo>
                  <a:cubicBezTo>
                    <a:pt x="361" y="21"/>
                    <a:pt x="308"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1"/>
            <p:cNvSpPr/>
            <p:nvPr/>
          </p:nvSpPr>
          <p:spPr>
            <a:xfrm>
              <a:off x="3471245" y="1627069"/>
              <a:ext cx="16765" cy="15594"/>
            </a:xfrm>
            <a:custGeom>
              <a:rect b="b" l="l" r="r" t="t"/>
              <a:pathLst>
                <a:path extrusionOk="0" h="466" w="501">
                  <a:moveTo>
                    <a:pt x="239" y="1"/>
                  </a:moveTo>
                  <a:cubicBezTo>
                    <a:pt x="144" y="1"/>
                    <a:pt x="49" y="72"/>
                    <a:pt x="25" y="168"/>
                  </a:cubicBezTo>
                  <a:cubicBezTo>
                    <a:pt x="1" y="263"/>
                    <a:pt x="25" y="358"/>
                    <a:pt x="96" y="430"/>
                  </a:cubicBezTo>
                  <a:cubicBezTo>
                    <a:pt x="144" y="453"/>
                    <a:pt x="191" y="465"/>
                    <a:pt x="239" y="465"/>
                  </a:cubicBezTo>
                  <a:cubicBezTo>
                    <a:pt x="287" y="465"/>
                    <a:pt x="334" y="453"/>
                    <a:pt x="382" y="430"/>
                  </a:cubicBezTo>
                  <a:cubicBezTo>
                    <a:pt x="477" y="358"/>
                    <a:pt x="501" y="239"/>
                    <a:pt x="453" y="144"/>
                  </a:cubicBezTo>
                  <a:cubicBezTo>
                    <a:pt x="430" y="48"/>
                    <a:pt x="334"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41"/>
          <p:cNvGrpSpPr/>
          <p:nvPr/>
        </p:nvGrpSpPr>
        <p:grpSpPr>
          <a:xfrm>
            <a:off x="1503063" y="2006728"/>
            <a:ext cx="768104" cy="628454"/>
            <a:chOff x="2734936" y="1482846"/>
            <a:chExt cx="400847" cy="329137"/>
          </a:xfrm>
        </p:grpSpPr>
        <p:sp>
          <p:nvSpPr>
            <p:cNvPr id="334" name="Google Shape;334;p41"/>
            <p:cNvSpPr/>
            <p:nvPr/>
          </p:nvSpPr>
          <p:spPr>
            <a:xfrm>
              <a:off x="2734936" y="1482846"/>
              <a:ext cx="400847" cy="329137"/>
            </a:xfrm>
            <a:custGeom>
              <a:rect b="b" l="l" r="r" t="t"/>
              <a:pathLst>
                <a:path extrusionOk="0" h="9836" w="11979">
                  <a:moveTo>
                    <a:pt x="4477" y="477"/>
                  </a:moveTo>
                  <a:cubicBezTo>
                    <a:pt x="5001" y="477"/>
                    <a:pt x="5430" y="905"/>
                    <a:pt x="5430" y="1429"/>
                  </a:cubicBezTo>
                  <a:lnTo>
                    <a:pt x="5430" y="1715"/>
                  </a:lnTo>
                  <a:lnTo>
                    <a:pt x="3239" y="1715"/>
                  </a:lnTo>
                  <a:lnTo>
                    <a:pt x="3644" y="977"/>
                  </a:lnTo>
                  <a:cubicBezTo>
                    <a:pt x="3811" y="667"/>
                    <a:pt x="4120" y="477"/>
                    <a:pt x="4477" y="477"/>
                  </a:cubicBezTo>
                  <a:close/>
                  <a:moveTo>
                    <a:pt x="7573" y="477"/>
                  </a:moveTo>
                  <a:cubicBezTo>
                    <a:pt x="7907" y="477"/>
                    <a:pt x="8240" y="667"/>
                    <a:pt x="8407" y="977"/>
                  </a:cubicBezTo>
                  <a:lnTo>
                    <a:pt x="8812" y="1739"/>
                  </a:lnTo>
                  <a:lnTo>
                    <a:pt x="6621" y="1739"/>
                  </a:lnTo>
                  <a:lnTo>
                    <a:pt x="6621" y="1429"/>
                  </a:lnTo>
                  <a:cubicBezTo>
                    <a:pt x="6621" y="905"/>
                    <a:pt x="7049" y="477"/>
                    <a:pt x="7573" y="477"/>
                  </a:cubicBezTo>
                  <a:close/>
                  <a:moveTo>
                    <a:pt x="6025" y="3192"/>
                  </a:moveTo>
                  <a:cubicBezTo>
                    <a:pt x="6073" y="3192"/>
                    <a:pt x="6121" y="3215"/>
                    <a:pt x="6144" y="3239"/>
                  </a:cubicBezTo>
                  <a:cubicBezTo>
                    <a:pt x="6168" y="3263"/>
                    <a:pt x="6192" y="3287"/>
                    <a:pt x="6216" y="3334"/>
                  </a:cubicBezTo>
                  <a:lnTo>
                    <a:pt x="6383" y="4049"/>
                  </a:lnTo>
                  <a:cubicBezTo>
                    <a:pt x="6287" y="4025"/>
                    <a:pt x="6216" y="4001"/>
                    <a:pt x="6121" y="3977"/>
                  </a:cubicBezTo>
                  <a:lnTo>
                    <a:pt x="5906" y="3977"/>
                  </a:lnTo>
                  <a:cubicBezTo>
                    <a:pt x="5835" y="4001"/>
                    <a:pt x="5763" y="4001"/>
                    <a:pt x="5692" y="4025"/>
                  </a:cubicBezTo>
                  <a:lnTo>
                    <a:pt x="5787" y="3620"/>
                  </a:lnTo>
                  <a:lnTo>
                    <a:pt x="5859" y="3334"/>
                  </a:lnTo>
                  <a:cubicBezTo>
                    <a:pt x="5882" y="3263"/>
                    <a:pt x="5954" y="3192"/>
                    <a:pt x="6025" y="3192"/>
                  </a:cubicBezTo>
                  <a:close/>
                  <a:moveTo>
                    <a:pt x="5811" y="2191"/>
                  </a:moveTo>
                  <a:lnTo>
                    <a:pt x="5811" y="2787"/>
                  </a:lnTo>
                  <a:cubicBezTo>
                    <a:pt x="5621" y="2858"/>
                    <a:pt x="5454" y="3025"/>
                    <a:pt x="5406" y="3215"/>
                  </a:cubicBezTo>
                  <a:lnTo>
                    <a:pt x="5382" y="3334"/>
                  </a:lnTo>
                  <a:cubicBezTo>
                    <a:pt x="3739" y="3477"/>
                    <a:pt x="2906" y="4049"/>
                    <a:pt x="2644" y="4311"/>
                  </a:cubicBezTo>
                  <a:cubicBezTo>
                    <a:pt x="2596" y="4358"/>
                    <a:pt x="2548" y="4406"/>
                    <a:pt x="2525" y="4478"/>
                  </a:cubicBezTo>
                  <a:lnTo>
                    <a:pt x="2453" y="4478"/>
                  </a:lnTo>
                  <a:cubicBezTo>
                    <a:pt x="2382" y="4478"/>
                    <a:pt x="2310" y="4501"/>
                    <a:pt x="2263" y="4501"/>
                  </a:cubicBezTo>
                  <a:lnTo>
                    <a:pt x="2239" y="4501"/>
                  </a:lnTo>
                  <a:cubicBezTo>
                    <a:pt x="1929" y="4549"/>
                    <a:pt x="1620" y="4668"/>
                    <a:pt x="1334" y="4835"/>
                  </a:cubicBezTo>
                  <a:cubicBezTo>
                    <a:pt x="1239" y="4906"/>
                    <a:pt x="1143" y="4954"/>
                    <a:pt x="1072" y="5025"/>
                  </a:cubicBezTo>
                  <a:cubicBezTo>
                    <a:pt x="1191" y="4668"/>
                    <a:pt x="1358" y="4263"/>
                    <a:pt x="1548" y="3882"/>
                  </a:cubicBezTo>
                  <a:cubicBezTo>
                    <a:pt x="1548" y="3858"/>
                    <a:pt x="1572" y="3858"/>
                    <a:pt x="1572" y="3858"/>
                  </a:cubicBezTo>
                  <a:cubicBezTo>
                    <a:pt x="1739" y="3454"/>
                    <a:pt x="1953" y="3072"/>
                    <a:pt x="2215" y="2715"/>
                  </a:cubicBezTo>
                  <a:cubicBezTo>
                    <a:pt x="2358" y="2501"/>
                    <a:pt x="2572" y="2358"/>
                    <a:pt x="2787" y="2263"/>
                  </a:cubicBezTo>
                  <a:lnTo>
                    <a:pt x="2882" y="2263"/>
                  </a:lnTo>
                  <a:cubicBezTo>
                    <a:pt x="3001" y="2215"/>
                    <a:pt x="3120" y="2191"/>
                    <a:pt x="3239" y="2191"/>
                  </a:cubicBezTo>
                  <a:close/>
                  <a:moveTo>
                    <a:pt x="6022" y="4444"/>
                  </a:moveTo>
                  <a:cubicBezTo>
                    <a:pt x="6155" y="4444"/>
                    <a:pt x="6286" y="4492"/>
                    <a:pt x="6383" y="4573"/>
                  </a:cubicBezTo>
                  <a:cubicBezTo>
                    <a:pt x="6454" y="4644"/>
                    <a:pt x="6525" y="4740"/>
                    <a:pt x="6549" y="4835"/>
                  </a:cubicBezTo>
                  <a:cubicBezTo>
                    <a:pt x="6573" y="4906"/>
                    <a:pt x="6597" y="4954"/>
                    <a:pt x="6597" y="5025"/>
                  </a:cubicBezTo>
                  <a:cubicBezTo>
                    <a:pt x="6597" y="5335"/>
                    <a:pt x="6335" y="5573"/>
                    <a:pt x="6025" y="5573"/>
                  </a:cubicBezTo>
                  <a:cubicBezTo>
                    <a:pt x="5716" y="5573"/>
                    <a:pt x="5454" y="5335"/>
                    <a:pt x="5454" y="5025"/>
                  </a:cubicBezTo>
                  <a:cubicBezTo>
                    <a:pt x="5454" y="4954"/>
                    <a:pt x="5454" y="4906"/>
                    <a:pt x="5478" y="4835"/>
                  </a:cubicBezTo>
                  <a:cubicBezTo>
                    <a:pt x="5525" y="4668"/>
                    <a:pt x="5668" y="4525"/>
                    <a:pt x="5835" y="4478"/>
                  </a:cubicBezTo>
                  <a:cubicBezTo>
                    <a:pt x="5896" y="4455"/>
                    <a:pt x="5959" y="4444"/>
                    <a:pt x="6022" y="4444"/>
                  </a:cubicBezTo>
                  <a:close/>
                  <a:moveTo>
                    <a:pt x="8740" y="2191"/>
                  </a:moveTo>
                  <a:cubicBezTo>
                    <a:pt x="9145" y="2191"/>
                    <a:pt x="9526" y="2382"/>
                    <a:pt x="9740" y="2715"/>
                  </a:cubicBezTo>
                  <a:cubicBezTo>
                    <a:pt x="10002" y="3072"/>
                    <a:pt x="10217" y="3454"/>
                    <a:pt x="10383" y="3858"/>
                  </a:cubicBezTo>
                  <a:cubicBezTo>
                    <a:pt x="10383" y="3858"/>
                    <a:pt x="10407" y="3882"/>
                    <a:pt x="10407" y="3882"/>
                  </a:cubicBezTo>
                  <a:cubicBezTo>
                    <a:pt x="10574" y="4239"/>
                    <a:pt x="10741" y="4620"/>
                    <a:pt x="10884" y="5001"/>
                  </a:cubicBezTo>
                  <a:cubicBezTo>
                    <a:pt x="10788" y="4930"/>
                    <a:pt x="10693" y="4859"/>
                    <a:pt x="10574" y="4787"/>
                  </a:cubicBezTo>
                  <a:cubicBezTo>
                    <a:pt x="10526" y="4763"/>
                    <a:pt x="10479" y="4740"/>
                    <a:pt x="10431" y="4716"/>
                  </a:cubicBezTo>
                  <a:cubicBezTo>
                    <a:pt x="10145" y="4597"/>
                    <a:pt x="9860" y="4501"/>
                    <a:pt x="9550" y="4478"/>
                  </a:cubicBezTo>
                  <a:cubicBezTo>
                    <a:pt x="9526" y="4406"/>
                    <a:pt x="9502" y="4358"/>
                    <a:pt x="9431" y="4311"/>
                  </a:cubicBezTo>
                  <a:cubicBezTo>
                    <a:pt x="9336" y="4216"/>
                    <a:pt x="9145" y="4073"/>
                    <a:pt x="8859" y="3930"/>
                  </a:cubicBezTo>
                  <a:cubicBezTo>
                    <a:pt x="8829" y="3907"/>
                    <a:pt x="8793" y="3896"/>
                    <a:pt x="8757" y="3896"/>
                  </a:cubicBezTo>
                  <a:cubicBezTo>
                    <a:pt x="8680" y="3896"/>
                    <a:pt x="8598" y="3944"/>
                    <a:pt x="8550" y="4025"/>
                  </a:cubicBezTo>
                  <a:cubicBezTo>
                    <a:pt x="8502" y="4120"/>
                    <a:pt x="8526" y="4263"/>
                    <a:pt x="8645" y="4335"/>
                  </a:cubicBezTo>
                  <a:cubicBezTo>
                    <a:pt x="8740" y="4382"/>
                    <a:pt x="8835" y="4430"/>
                    <a:pt x="8907" y="4501"/>
                  </a:cubicBezTo>
                  <a:cubicBezTo>
                    <a:pt x="8788" y="4501"/>
                    <a:pt x="8693" y="4525"/>
                    <a:pt x="8574" y="4549"/>
                  </a:cubicBezTo>
                  <a:cubicBezTo>
                    <a:pt x="8478" y="4597"/>
                    <a:pt x="8383" y="4620"/>
                    <a:pt x="8312" y="4644"/>
                  </a:cubicBezTo>
                  <a:cubicBezTo>
                    <a:pt x="8121" y="4716"/>
                    <a:pt x="7954" y="4811"/>
                    <a:pt x="7788" y="4930"/>
                  </a:cubicBezTo>
                  <a:cubicBezTo>
                    <a:pt x="7454" y="5144"/>
                    <a:pt x="7192" y="5430"/>
                    <a:pt x="6978" y="5764"/>
                  </a:cubicBezTo>
                  <a:cubicBezTo>
                    <a:pt x="6859" y="5978"/>
                    <a:pt x="6764" y="6216"/>
                    <a:pt x="6692" y="6454"/>
                  </a:cubicBezTo>
                  <a:cubicBezTo>
                    <a:pt x="6466" y="6407"/>
                    <a:pt x="6234" y="6383"/>
                    <a:pt x="5999" y="6383"/>
                  </a:cubicBezTo>
                  <a:cubicBezTo>
                    <a:pt x="5763" y="6383"/>
                    <a:pt x="5525" y="6407"/>
                    <a:pt x="5287" y="6454"/>
                  </a:cubicBezTo>
                  <a:cubicBezTo>
                    <a:pt x="5287" y="6430"/>
                    <a:pt x="5263" y="6383"/>
                    <a:pt x="5263" y="6335"/>
                  </a:cubicBezTo>
                  <a:cubicBezTo>
                    <a:pt x="5192" y="6168"/>
                    <a:pt x="5144" y="6025"/>
                    <a:pt x="5049" y="5883"/>
                  </a:cubicBezTo>
                  <a:cubicBezTo>
                    <a:pt x="4835" y="5454"/>
                    <a:pt x="4501" y="5121"/>
                    <a:pt x="4120" y="4859"/>
                  </a:cubicBezTo>
                  <a:lnTo>
                    <a:pt x="4096" y="4859"/>
                  </a:lnTo>
                  <a:cubicBezTo>
                    <a:pt x="4025" y="4811"/>
                    <a:pt x="3954" y="4763"/>
                    <a:pt x="3882" y="4740"/>
                  </a:cubicBezTo>
                  <a:cubicBezTo>
                    <a:pt x="3644" y="4620"/>
                    <a:pt x="3406" y="4549"/>
                    <a:pt x="3144" y="4501"/>
                  </a:cubicBezTo>
                  <a:cubicBezTo>
                    <a:pt x="3477" y="4263"/>
                    <a:pt x="4144" y="3930"/>
                    <a:pt x="5263" y="3835"/>
                  </a:cubicBezTo>
                  <a:lnTo>
                    <a:pt x="5263" y="3835"/>
                  </a:lnTo>
                  <a:lnTo>
                    <a:pt x="5025" y="4716"/>
                  </a:lnTo>
                  <a:cubicBezTo>
                    <a:pt x="5001" y="4811"/>
                    <a:pt x="4978" y="4906"/>
                    <a:pt x="4978" y="5001"/>
                  </a:cubicBezTo>
                  <a:cubicBezTo>
                    <a:pt x="4978" y="5573"/>
                    <a:pt x="5454" y="6049"/>
                    <a:pt x="6025" y="6049"/>
                  </a:cubicBezTo>
                  <a:cubicBezTo>
                    <a:pt x="6597" y="6049"/>
                    <a:pt x="7049" y="5573"/>
                    <a:pt x="7049" y="5001"/>
                  </a:cubicBezTo>
                  <a:cubicBezTo>
                    <a:pt x="7049" y="4906"/>
                    <a:pt x="7026" y="4811"/>
                    <a:pt x="7002" y="4716"/>
                  </a:cubicBezTo>
                  <a:lnTo>
                    <a:pt x="6787" y="3811"/>
                  </a:lnTo>
                  <a:lnTo>
                    <a:pt x="6787" y="3811"/>
                  </a:lnTo>
                  <a:cubicBezTo>
                    <a:pt x="6883" y="3835"/>
                    <a:pt x="6954" y="3835"/>
                    <a:pt x="7026" y="3858"/>
                  </a:cubicBezTo>
                  <a:cubicBezTo>
                    <a:pt x="7168" y="3858"/>
                    <a:pt x="7288" y="3763"/>
                    <a:pt x="7288" y="3644"/>
                  </a:cubicBezTo>
                  <a:cubicBezTo>
                    <a:pt x="7311" y="3525"/>
                    <a:pt x="7216" y="3406"/>
                    <a:pt x="7097" y="3382"/>
                  </a:cubicBezTo>
                  <a:cubicBezTo>
                    <a:pt x="6954" y="3358"/>
                    <a:pt x="6811" y="3358"/>
                    <a:pt x="6692" y="3334"/>
                  </a:cubicBezTo>
                  <a:lnTo>
                    <a:pt x="6668" y="3239"/>
                  </a:lnTo>
                  <a:cubicBezTo>
                    <a:pt x="6621" y="3096"/>
                    <a:pt x="6549" y="2953"/>
                    <a:pt x="6430" y="2882"/>
                  </a:cubicBezTo>
                  <a:cubicBezTo>
                    <a:pt x="6383" y="2834"/>
                    <a:pt x="6335" y="2811"/>
                    <a:pt x="6264" y="2787"/>
                  </a:cubicBezTo>
                  <a:lnTo>
                    <a:pt x="6264" y="2191"/>
                  </a:lnTo>
                  <a:close/>
                  <a:moveTo>
                    <a:pt x="6046" y="6856"/>
                  </a:moveTo>
                  <a:cubicBezTo>
                    <a:pt x="6240" y="6856"/>
                    <a:pt x="6433" y="6873"/>
                    <a:pt x="6621" y="6907"/>
                  </a:cubicBezTo>
                  <a:cubicBezTo>
                    <a:pt x="6621" y="7002"/>
                    <a:pt x="6597" y="7073"/>
                    <a:pt x="6597" y="7145"/>
                  </a:cubicBezTo>
                  <a:cubicBezTo>
                    <a:pt x="6597" y="7264"/>
                    <a:pt x="6621" y="7383"/>
                    <a:pt x="6621" y="7502"/>
                  </a:cubicBezTo>
                  <a:lnTo>
                    <a:pt x="5359" y="7502"/>
                  </a:lnTo>
                  <a:cubicBezTo>
                    <a:pt x="5382" y="7383"/>
                    <a:pt x="5382" y="7264"/>
                    <a:pt x="5382" y="7145"/>
                  </a:cubicBezTo>
                  <a:cubicBezTo>
                    <a:pt x="5382" y="7073"/>
                    <a:pt x="5382" y="7002"/>
                    <a:pt x="5382" y="6930"/>
                  </a:cubicBezTo>
                  <a:cubicBezTo>
                    <a:pt x="5599" y="6879"/>
                    <a:pt x="5823" y="6856"/>
                    <a:pt x="6046" y="6856"/>
                  </a:cubicBezTo>
                  <a:close/>
                  <a:moveTo>
                    <a:pt x="2654" y="4938"/>
                  </a:moveTo>
                  <a:cubicBezTo>
                    <a:pt x="2737" y="4938"/>
                    <a:pt x="2822" y="4943"/>
                    <a:pt x="2906" y="4954"/>
                  </a:cubicBezTo>
                  <a:cubicBezTo>
                    <a:pt x="3215" y="4978"/>
                    <a:pt x="3525" y="5073"/>
                    <a:pt x="3787" y="5216"/>
                  </a:cubicBezTo>
                  <a:cubicBezTo>
                    <a:pt x="4001" y="5359"/>
                    <a:pt x="4215" y="5525"/>
                    <a:pt x="4382" y="5716"/>
                  </a:cubicBezTo>
                  <a:cubicBezTo>
                    <a:pt x="4620" y="5978"/>
                    <a:pt x="4763" y="6311"/>
                    <a:pt x="4858" y="6645"/>
                  </a:cubicBezTo>
                  <a:cubicBezTo>
                    <a:pt x="4930" y="6978"/>
                    <a:pt x="4930" y="7335"/>
                    <a:pt x="4858" y="7669"/>
                  </a:cubicBezTo>
                  <a:cubicBezTo>
                    <a:pt x="4620" y="8645"/>
                    <a:pt x="3739" y="9383"/>
                    <a:pt x="2691" y="9383"/>
                  </a:cubicBezTo>
                  <a:cubicBezTo>
                    <a:pt x="1477" y="9383"/>
                    <a:pt x="477" y="8383"/>
                    <a:pt x="477" y="7145"/>
                  </a:cubicBezTo>
                  <a:cubicBezTo>
                    <a:pt x="477" y="6954"/>
                    <a:pt x="500" y="6740"/>
                    <a:pt x="548" y="6549"/>
                  </a:cubicBezTo>
                  <a:cubicBezTo>
                    <a:pt x="691" y="6073"/>
                    <a:pt x="977" y="5668"/>
                    <a:pt x="1382" y="5382"/>
                  </a:cubicBezTo>
                  <a:cubicBezTo>
                    <a:pt x="1744" y="5100"/>
                    <a:pt x="2193" y="4938"/>
                    <a:pt x="2654" y="4938"/>
                  </a:cubicBezTo>
                  <a:close/>
                  <a:moveTo>
                    <a:pt x="9308" y="4931"/>
                  </a:moveTo>
                  <a:cubicBezTo>
                    <a:pt x="9413" y="4931"/>
                    <a:pt x="9518" y="4938"/>
                    <a:pt x="9621" y="4954"/>
                  </a:cubicBezTo>
                  <a:cubicBezTo>
                    <a:pt x="10002" y="5025"/>
                    <a:pt x="10383" y="5192"/>
                    <a:pt x="10693" y="5430"/>
                  </a:cubicBezTo>
                  <a:cubicBezTo>
                    <a:pt x="11026" y="5692"/>
                    <a:pt x="11265" y="6049"/>
                    <a:pt x="11407" y="6454"/>
                  </a:cubicBezTo>
                  <a:cubicBezTo>
                    <a:pt x="11431" y="6502"/>
                    <a:pt x="11431" y="6549"/>
                    <a:pt x="11455" y="6621"/>
                  </a:cubicBezTo>
                  <a:cubicBezTo>
                    <a:pt x="11503" y="6788"/>
                    <a:pt x="11527" y="6954"/>
                    <a:pt x="11527" y="7145"/>
                  </a:cubicBezTo>
                  <a:cubicBezTo>
                    <a:pt x="11527" y="8383"/>
                    <a:pt x="10526" y="9383"/>
                    <a:pt x="9288" y="9383"/>
                  </a:cubicBezTo>
                  <a:cubicBezTo>
                    <a:pt x="8240" y="9383"/>
                    <a:pt x="7359" y="8645"/>
                    <a:pt x="7145" y="7669"/>
                  </a:cubicBezTo>
                  <a:cubicBezTo>
                    <a:pt x="7026" y="7192"/>
                    <a:pt x="7073" y="6668"/>
                    <a:pt x="7264" y="6240"/>
                  </a:cubicBezTo>
                  <a:cubicBezTo>
                    <a:pt x="7478" y="5811"/>
                    <a:pt x="7811" y="5430"/>
                    <a:pt x="8240" y="5216"/>
                  </a:cubicBezTo>
                  <a:cubicBezTo>
                    <a:pt x="8557" y="5029"/>
                    <a:pt x="8932" y="4931"/>
                    <a:pt x="9308" y="4931"/>
                  </a:cubicBezTo>
                  <a:close/>
                  <a:moveTo>
                    <a:pt x="4477" y="0"/>
                  </a:moveTo>
                  <a:cubicBezTo>
                    <a:pt x="3954" y="0"/>
                    <a:pt x="3477" y="286"/>
                    <a:pt x="3215" y="763"/>
                  </a:cubicBezTo>
                  <a:lnTo>
                    <a:pt x="2644" y="1834"/>
                  </a:lnTo>
                  <a:cubicBezTo>
                    <a:pt x="2310" y="1953"/>
                    <a:pt x="2025" y="2168"/>
                    <a:pt x="1834" y="2453"/>
                  </a:cubicBezTo>
                  <a:cubicBezTo>
                    <a:pt x="1548" y="2834"/>
                    <a:pt x="1334" y="3239"/>
                    <a:pt x="1143" y="3668"/>
                  </a:cubicBezTo>
                  <a:cubicBezTo>
                    <a:pt x="548" y="4882"/>
                    <a:pt x="119" y="6264"/>
                    <a:pt x="72" y="6549"/>
                  </a:cubicBezTo>
                  <a:cubicBezTo>
                    <a:pt x="24" y="6740"/>
                    <a:pt x="0" y="6954"/>
                    <a:pt x="0" y="7169"/>
                  </a:cubicBezTo>
                  <a:cubicBezTo>
                    <a:pt x="0" y="8645"/>
                    <a:pt x="1215" y="9836"/>
                    <a:pt x="2691" y="9836"/>
                  </a:cubicBezTo>
                  <a:cubicBezTo>
                    <a:pt x="3882" y="9836"/>
                    <a:pt x="4906" y="9050"/>
                    <a:pt x="5263" y="7978"/>
                  </a:cubicBezTo>
                  <a:lnTo>
                    <a:pt x="6740" y="7978"/>
                  </a:lnTo>
                  <a:cubicBezTo>
                    <a:pt x="7073" y="9050"/>
                    <a:pt x="8097" y="9836"/>
                    <a:pt x="9288" y="9836"/>
                  </a:cubicBezTo>
                  <a:cubicBezTo>
                    <a:pt x="10764" y="9836"/>
                    <a:pt x="11979" y="8645"/>
                    <a:pt x="11979" y="7169"/>
                  </a:cubicBezTo>
                  <a:cubicBezTo>
                    <a:pt x="11979" y="6954"/>
                    <a:pt x="11955" y="6740"/>
                    <a:pt x="11908" y="6549"/>
                  </a:cubicBezTo>
                  <a:cubicBezTo>
                    <a:pt x="11860" y="6264"/>
                    <a:pt x="11407" y="4882"/>
                    <a:pt x="10812" y="3668"/>
                  </a:cubicBezTo>
                  <a:cubicBezTo>
                    <a:pt x="10622" y="3239"/>
                    <a:pt x="10383" y="2834"/>
                    <a:pt x="10121" y="2453"/>
                  </a:cubicBezTo>
                  <a:cubicBezTo>
                    <a:pt x="9955" y="2191"/>
                    <a:pt x="9693" y="1977"/>
                    <a:pt x="9407" y="1858"/>
                  </a:cubicBezTo>
                  <a:lnTo>
                    <a:pt x="8812" y="763"/>
                  </a:lnTo>
                  <a:cubicBezTo>
                    <a:pt x="8574" y="286"/>
                    <a:pt x="8097" y="0"/>
                    <a:pt x="7573" y="0"/>
                  </a:cubicBezTo>
                  <a:cubicBezTo>
                    <a:pt x="6787" y="0"/>
                    <a:pt x="6144" y="643"/>
                    <a:pt x="6144" y="1429"/>
                  </a:cubicBezTo>
                  <a:lnTo>
                    <a:pt x="6144" y="1739"/>
                  </a:lnTo>
                  <a:lnTo>
                    <a:pt x="5882" y="1739"/>
                  </a:lnTo>
                  <a:lnTo>
                    <a:pt x="5882" y="1429"/>
                  </a:lnTo>
                  <a:cubicBezTo>
                    <a:pt x="5882" y="643"/>
                    <a:pt x="5263" y="0"/>
                    <a:pt x="44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1"/>
            <p:cNvSpPr/>
            <p:nvPr/>
          </p:nvSpPr>
          <p:spPr>
            <a:xfrm>
              <a:off x="2768398" y="1665317"/>
              <a:ext cx="113973" cy="114007"/>
            </a:xfrm>
            <a:custGeom>
              <a:rect b="b" l="l" r="r" t="t"/>
              <a:pathLst>
                <a:path extrusionOk="0" h="3407" w="3406">
                  <a:moveTo>
                    <a:pt x="1691" y="1"/>
                  </a:moveTo>
                  <a:cubicBezTo>
                    <a:pt x="763" y="1"/>
                    <a:pt x="1" y="763"/>
                    <a:pt x="1" y="1692"/>
                  </a:cubicBezTo>
                  <a:cubicBezTo>
                    <a:pt x="1" y="1787"/>
                    <a:pt x="1" y="1882"/>
                    <a:pt x="24" y="1978"/>
                  </a:cubicBezTo>
                  <a:cubicBezTo>
                    <a:pt x="45" y="2102"/>
                    <a:pt x="139" y="2173"/>
                    <a:pt x="241" y="2173"/>
                  </a:cubicBezTo>
                  <a:cubicBezTo>
                    <a:pt x="256" y="2173"/>
                    <a:pt x="271" y="2171"/>
                    <a:pt x="286" y="2168"/>
                  </a:cubicBezTo>
                  <a:cubicBezTo>
                    <a:pt x="429" y="2168"/>
                    <a:pt x="501" y="2025"/>
                    <a:pt x="477" y="1906"/>
                  </a:cubicBezTo>
                  <a:cubicBezTo>
                    <a:pt x="477" y="1835"/>
                    <a:pt x="453" y="1763"/>
                    <a:pt x="453" y="1692"/>
                  </a:cubicBezTo>
                  <a:cubicBezTo>
                    <a:pt x="453" y="1025"/>
                    <a:pt x="1025" y="477"/>
                    <a:pt x="1691" y="477"/>
                  </a:cubicBezTo>
                  <a:cubicBezTo>
                    <a:pt x="2382" y="477"/>
                    <a:pt x="2930" y="1025"/>
                    <a:pt x="2930" y="1692"/>
                  </a:cubicBezTo>
                  <a:cubicBezTo>
                    <a:pt x="2930" y="2382"/>
                    <a:pt x="2382" y="2930"/>
                    <a:pt x="1691" y="2930"/>
                  </a:cubicBezTo>
                  <a:cubicBezTo>
                    <a:pt x="1620" y="2930"/>
                    <a:pt x="1548" y="2930"/>
                    <a:pt x="1501" y="2906"/>
                  </a:cubicBezTo>
                  <a:cubicBezTo>
                    <a:pt x="1486" y="2904"/>
                    <a:pt x="1471" y="2903"/>
                    <a:pt x="1457" y="2903"/>
                  </a:cubicBezTo>
                  <a:cubicBezTo>
                    <a:pt x="1334" y="2903"/>
                    <a:pt x="1236" y="2990"/>
                    <a:pt x="1215" y="3097"/>
                  </a:cubicBezTo>
                  <a:cubicBezTo>
                    <a:pt x="1191" y="3240"/>
                    <a:pt x="1287" y="3359"/>
                    <a:pt x="1406" y="3383"/>
                  </a:cubicBezTo>
                  <a:cubicBezTo>
                    <a:pt x="1501" y="3383"/>
                    <a:pt x="1596" y="3406"/>
                    <a:pt x="1691" y="3406"/>
                  </a:cubicBezTo>
                  <a:cubicBezTo>
                    <a:pt x="2620" y="3406"/>
                    <a:pt x="3382" y="2644"/>
                    <a:pt x="3382" y="1692"/>
                  </a:cubicBezTo>
                  <a:cubicBezTo>
                    <a:pt x="3406" y="763"/>
                    <a:pt x="2644" y="1"/>
                    <a:pt x="16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1"/>
            <p:cNvSpPr/>
            <p:nvPr/>
          </p:nvSpPr>
          <p:spPr>
            <a:xfrm>
              <a:off x="2990723" y="1665317"/>
              <a:ext cx="114007" cy="114007"/>
            </a:xfrm>
            <a:custGeom>
              <a:rect b="b" l="l" r="r" t="t"/>
              <a:pathLst>
                <a:path extrusionOk="0" h="3407" w="3407">
                  <a:moveTo>
                    <a:pt x="1715" y="477"/>
                  </a:moveTo>
                  <a:cubicBezTo>
                    <a:pt x="2382" y="477"/>
                    <a:pt x="2954" y="1025"/>
                    <a:pt x="2954" y="1692"/>
                  </a:cubicBezTo>
                  <a:cubicBezTo>
                    <a:pt x="2954" y="2382"/>
                    <a:pt x="2382" y="2930"/>
                    <a:pt x="1715" y="2930"/>
                  </a:cubicBezTo>
                  <a:cubicBezTo>
                    <a:pt x="1025" y="2930"/>
                    <a:pt x="477" y="2382"/>
                    <a:pt x="477" y="1692"/>
                  </a:cubicBezTo>
                  <a:cubicBezTo>
                    <a:pt x="477" y="1025"/>
                    <a:pt x="1025" y="477"/>
                    <a:pt x="1715" y="477"/>
                  </a:cubicBezTo>
                  <a:close/>
                  <a:moveTo>
                    <a:pt x="1715" y="1"/>
                  </a:moveTo>
                  <a:cubicBezTo>
                    <a:pt x="763" y="1"/>
                    <a:pt x="1" y="763"/>
                    <a:pt x="1" y="1692"/>
                  </a:cubicBezTo>
                  <a:cubicBezTo>
                    <a:pt x="1" y="2644"/>
                    <a:pt x="763" y="3406"/>
                    <a:pt x="1715" y="3406"/>
                  </a:cubicBezTo>
                  <a:cubicBezTo>
                    <a:pt x="2644" y="3406"/>
                    <a:pt x="3406" y="2644"/>
                    <a:pt x="3406" y="1692"/>
                  </a:cubicBezTo>
                  <a:cubicBezTo>
                    <a:pt x="3406" y="763"/>
                    <a:pt x="2644" y="1"/>
                    <a:pt x="1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1"/>
            <p:cNvSpPr/>
            <p:nvPr/>
          </p:nvSpPr>
          <p:spPr>
            <a:xfrm>
              <a:off x="2992330" y="1602207"/>
              <a:ext cx="17568" cy="15727"/>
            </a:xfrm>
            <a:custGeom>
              <a:rect b="b" l="l" r="r" t="t"/>
              <a:pathLst>
                <a:path extrusionOk="0" h="470" w="525">
                  <a:moveTo>
                    <a:pt x="276" y="1"/>
                  </a:moveTo>
                  <a:cubicBezTo>
                    <a:pt x="264" y="1"/>
                    <a:pt x="251" y="2"/>
                    <a:pt x="239" y="6"/>
                  </a:cubicBezTo>
                  <a:cubicBezTo>
                    <a:pt x="143" y="6"/>
                    <a:pt x="48" y="77"/>
                    <a:pt x="24" y="172"/>
                  </a:cubicBezTo>
                  <a:cubicBezTo>
                    <a:pt x="0" y="268"/>
                    <a:pt x="48" y="363"/>
                    <a:pt x="119" y="434"/>
                  </a:cubicBezTo>
                  <a:cubicBezTo>
                    <a:pt x="155" y="458"/>
                    <a:pt x="203" y="470"/>
                    <a:pt x="250" y="470"/>
                  </a:cubicBezTo>
                  <a:cubicBezTo>
                    <a:pt x="298" y="470"/>
                    <a:pt x="346" y="458"/>
                    <a:pt x="381" y="434"/>
                  </a:cubicBezTo>
                  <a:cubicBezTo>
                    <a:pt x="477" y="363"/>
                    <a:pt x="524" y="244"/>
                    <a:pt x="477" y="148"/>
                  </a:cubicBezTo>
                  <a:cubicBezTo>
                    <a:pt x="435" y="66"/>
                    <a:pt x="358"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1"/>
            <p:cNvSpPr/>
            <p:nvPr/>
          </p:nvSpPr>
          <p:spPr>
            <a:xfrm>
              <a:off x="2781951" y="1749007"/>
              <a:ext cx="17568" cy="15560"/>
            </a:xfrm>
            <a:custGeom>
              <a:rect b="b" l="l" r="r" t="t"/>
              <a:pathLst>
                <a:path extrusionOk="0" h="465" w="525">
                  <a:moveTo>
                    <a:pt x="239" y="0"/>
                  </a:moveTo>
                  <a:cubicBezTo>
                    <a:pt x="143" y="24"/>
                    <a:pt x="48" y="72"/>
                    <a:pt x="24" y="167"/>
                  </a:cubicBezTo>
                  <a:cubicBezTo>
                    <a:pt x="0" y="262"/>
                    <a:pt x="48" y="381"/>
                    <a:pt x="119" y="429"/>
                  </a:cubicBezTo>
                  <a:cubicBezTo>
                    <a:pt x="155" y="453"/>
                    <a:pt x="203" y="465"/>
                    <a:pt x="250" y="465"/>
                  </a:cubicBezTo>
                  <a:cubicBezTo>
                    <a:pt x="298" y="465"/>
                    <a:pt x="346" y="453"/>
                    <a:pt x="381" y="429"/>
                  </a:cubicBezTo>
                  <a:cubicBezTo>
                    <a:pt x="477" y="381"/>
                    <a:pt x="524" y="262"/>
                    <a:pt x="477" y="143"/>
                  </a:cubicBezTo>
                  <a:cubicBezTo>
                    <a:pt x="429" y="48"/>
                    <a:pt x="334"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2"/>
          <p:cNvSpPr txBox="1"/>
          <p:nvPr>
            <p:ph type="title"/>
          </p:nvPr>
        </p:nvSpPr>
        <p:spPr>
          <a:xfrm>
            <a:off x="703725" y="2869900"/>
            <a:ext cx="1905300" cy="37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44" name="Google Shape;344;p42"/>
          <p:cNvSpPr txBox="1"/>
          <p:nvPr>
            <p:ph idx="1" type="subTitle"/>
          </p:nvPr>
        </p:nvSpPr>
        <p:spPr>
          <a:xfrm>
            <a:off x="711825" y="3242800"/>
            <a:ext cx="1889100" cy="1358100"/>
          </a:xfrm>
          <a:prstGeom prst="rect">
            <a:avLst/>
          </a:prstGeom>
        </p:spPr>
        <p:txBody>
          <a:bodyPr anchorCtr="0" anchor="t" bIns="91425" lIns="182875" spcFirstLastPara="1" rIns="182875" wrap="square" tIns="91425">
            <a:noAutofit/>
          </a:bodyPr>
          <a:lstStyle/>
          <a:p>
            <a:pPr indent="0" lvl="0" marL="0" rtl="0" algn="ctr">
              <a:spcBef>
                <a:spcPts val="0"/>
              </a:spcBef>
              <a:spcAft>
                <a:spcPts val="0"/>
              </a:spcAft>
              <a:buNone/>
            </a:pPr>
            <a:r>
              <a:rPr lang="en"/>
              <a:t>It’</a:t>
            </a:r>
            <a:r>
              <a:rPr lang="en"/>
              <a:t>s the closest planet to the Sun and the smallest in the Solar System</a:t>
            </a:r>
            <a:endParaRPr/>
          </a:p>
        </p:txBody>
      </p:sp>
      <p:cxnSp>
        <p:nvCxnSpPr>
          <p:cNvPr id="345" name="Google Shape;345;p42"/>
          <p:cNvCxnSpPr/>
          <p:nvPr/>
        </p:nvCxnSpPr>
        <p:spPr>
          <a:xfrm>
            <a:off x="2609000" y="1493925"/>
            <a:ext cx="0" cy="3094200"/>
          </a:xfrm>
          <a:prstGeom prst="straightConnector1">
            <a:avLst/>
          </a:prstGeom>
          <a:noFill/>
          <a:ln cap="flat" cmpd="sng" w="9525">
            <a:solidFill>
              <a:schemeClr val="accent1"/>
            </a:solidFill>
            <a:prstDash val="dot"/>
            <a:round/>
            <a:headEnd len="med" w="med" type="none"/>
            <a:tailEnd len="med" w="med" type="none"/>
          </a:ln>
        </p:spPr>
      </p:cxnSp>
      <p:cxnSp>
        <p:nvCxnSpPr>
          <p:cNvPr id="346" name="Google Shape;346;p42"/>
          <p:cNvCxnSpPr/>
          <p:nvPr/>
        </p:nvCxnSpPr>
        <p:spPr>
          <a:xfrm>
            <a:off x="4572000" y="1493925"/>
            <a:ext cx="0" cy="3094200"/>
          </a:xfrm>
          <a:prstGeom prst="straightConnector1">
            <a:avLst/>
          </a:prstGeom>
          <a:noFill/>
          <a:ln cap="flat" cmpd="sng" w="9525">
            <a:solidFill>
              <a:schemeClr val="accent1"/>
            </a:solidFill>
            <a:prstDash val="dot"/>
            <a:round/>
            <a:headEnd len="med" w="med" type="none"/>
            <a:tailEnd len="med" w="med" type="none"/>
          </a:ln>
        </p:spPr>
      </p:cxnSp>
      <p:cxnSp>
        <p:nvCxnSpPr>
          <p:cNvPr id="347" name="Google Shape;347;p42"/>
          <p:cNvCxnSpPr/>
          <p:nvPr/>
        </p:nvCxnSpPr>
        <p:spPr>
          <a:xfrm>
            <a:off x="6535000" y="1493925"/>
            <a:ext cx="0" cy="3094200"/>
          </a:xfrm>
          <a:prstGeom prst="straightConnector1">
            <a:avLst/>
          </a:prstGeom>
          <a:noFill/>
          <a:ln cap="flat" cmpd="sng" w="9525">
            <a:solidFill>
              <a:schemeClr val="accent1"/>
            </a:solidFill>
            <a:prstDash val="dot"/>
            <a:round/>
            <a:headEnd len="med" w="med" type="none"/>
            <a:tailEnd len="med" w="med" type="none"/>
          </a:ln>
        </p:spPr>
      </p:cxnSp>
      <p:sp>
        <p:nvSpPr>
          <p:cNvPr id="348" name="Google Shape;348;p42"/>
          <p:cNvSpPr/>
          <p:nvPr/>
        </p:nvSpPr>
        <p:spPr>
          <a:xfrm>
            <a:off x="1352925" y="460105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2"/>
          <p:cNvSpPr/>
          <p:nvPr/>
        </p:nvSpPr>
        <p:spPr>
          <a:xfrm>
            <a:off x="3295100" y="460105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2"/>
          <p:cNvSpPr/>
          <p:nvPr/>
        </p:nvSpPr>
        <p:spPr>
          <a:xfrm>
            <a:off x="5250050" y="460105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2"/>
          <p:cNvSpPr/>
          <p:nvPr/>
        </p:nvSpPr>
        <p:spPr>
          <a:xfrm>
            <a:off x="7176050" y="4601050"/>
            <a:ext cx="606900" cy="9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2"/>
          <p:cNvSpPr txBox="1"/>
          <p:nvPr>
            <p:ph idx="2" type="title"/>
          </p:nvPr>
        </p:nvSpPr>
        <p:spPr>
          <a:xfrm>
            <a:off x="4572050" y="2869900"/>
            <a:ext cx="1962900" cy="37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353" name="Google Shape;353;p42"/>
          <p:cNvSpPr txBox="1"/>
          <p:nvPr>
            <p:ph idx="3" type="subTitle"/>
          </p:nvPr>
        </p:nvSpPr>
        <p:spPr>
          <a:xfrm>
            <a:off x="4572050" y="3242800"/>
            <a:ext cx="1962900" cy="1358100"/>
          </a:xfrm>
          <a:prstGeom prst="rect">
            <a:avLst/>
          </a:prstGeom>
        </p:spPr>
        <p:txBody>
          <a:bodyPr anchorCtr="0" anchor="t" bIns="91425" lIns="182875" spcFirstLastPara="1" rIns="182875" wrap="square" tIns="91425">
            <a:noAutofit/>
          </a:bodyPr>
          <a:lstStyle/>
          <a:p>
            <a:pPr indent="0" lvl="0" marL="0" rtl="0" algn="ctr">
              <a:spcBef>
                <a:spcPts val="0"/>
              </a:spcBef>
              <a:spcAft>
                <a:spcPts val="0"/>
              </a:spcAft>
              <a:buNone/>
            </a:pPr>
            <a:r>
              <a:rPr lang="en"/>
              <a:t>Earth is the third planet from the Sun and the only one that harbors life</a:t>
            </a:r>
            <a:endParaRPr/>
          </a:p>
        </p:txBody>
      </p:sp>
      <p:sp>
        <p:nvSpPr>
          <p:cNvPr id="354" name="Google Shape;354;p42"/>
          <p:cNvSpPr txBox="1"/>
          <p:nvPr>
            <p:ph idx="6" type="title"/>
          </p:nvPr>
        </p:nvSpPr>
        <p:spPr>
          <a:xfrm>
            <a:off x="6534950" y="2869900"/>
            <a:ext cx="1889100" cy="37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55" name="Google Shape;355;p42"/>
          <p:cNvSpPr txBox="1"/>
          <p:nvPr>
            <p:ph idx="7" type="subTitle"/>
          </p:nvPr>
        </p:nvSpPr>
        <p:spPr>
          <a:xfrm>
            <a:off x="6544550" y="3242873"/>
            <a:ext cx="1869900" cy="1358100"/>
          </a:xfrm>
          <a:prstGeom prst="rect">
            <a:avLst/>
          </a:prstGeom>
        </p:spPr>
        <p:txBody>
          <a:bodyPr anchorCtr="0" anchor="t" bIns="91425" lIns="182875" spcFirstLastPara="1" rIns="182875" wrap="square" tIns="91425">
            <a:noAutofit/>
          </a:bodyPr>
          <a:lstStyle/>
          <a:p>
            <a:pPr indent="0" lvl="0" marL="0" rtl="0" algn="ctr">
              <a:spcBef>
                <a:spcPts val="0"/>
              </a:spcBef>
              <a:spcAft>
                <a:spcPts val="0"/>
              </a:spcAft>
              <a:buNone/>
            </a:pPr>
            <a:r>
              <a:rPr lang="en"/>
              <a:t>Jupiter is a gas giant and the biggest planet in the Solar System</a:t>
            </a:r>
            <a:endParaRPr/>
          </a:p>
        </p:txBody>
      </p:sp>
      <p:sp>
        <p:nvSpPr>
          <p:cNvPr id="356" name="Google Shape;356;p42"/>
          <p:cNvSpPr txBox="1"/>
          <p:nvPr>
            <p:ph idx="8" type="title"/>
          </p:nvPr>
        </p:nvSpPr>
        <p:spPr>
          <a:xfrm>
            <a:off x="720000" y="409150"/>
            <a:ext cx="77040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have four columns</a:t>
            </a:r>
            <a:endParaRPr/>
          </a:p>
        </p:txBody>
      </p:sp>
      <p:sp>
        <p:nvSpPr>
          <p:cNvPr id="357" name="Google Shape;357;p42"/>
          <p:cNvSpPr txBox="1"/>
          <p:nvPr>
            <p:ph idx="4" type="title"/>
          </p:nvPr>
        </p:nvSpPr>
        <p:spPr>
          <a:xfrm>
            <a:off x="2617100" y="2869900"/>
            <a:ext cx="1962900" cy="37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58" name="Google Shape;358;p42"/>
          <p:cNvSpPr txBox="1"/>
          <p:nvPr>
            <p:ph idx="5" type="subTitle"/>
          </p:nvPr>
        </p:nvSpPr>
        <p:spPr>
          <a:xfrm>
            <a:off x="2617100" y="3242800"/>
            <a:ext cx="1962900" cy="1358100"/>
          </a:xfrm>
          <a:prstGeom prst="rect">
            <a:avLst/>
          </a:prstGeom>
        </p:spPr>
        <p:txBody>
          <a:bodyPr anchorCtr="0" anchor="t" bIns="91425" lIns="182875" spcFirstLastPara="1" rIns="18287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359" name="Google Shape;359;p42"/>
          <p:cNvSpPr/>
          <p:nvPr/>
        </p:nvSpPr>
        <p:spPr>
          <a:xfrm>
            <a:off x="-402550" y="340400"/>
            <a:ext cx="801761" cy="801761"/>
          </a:xfrm>
          <a:custGeom>
            <a:rect b="b" l="l" r="r" t="t"/>
            <a:pathLst>
              <a:path extrusionOk="0" h="208385" w="208385">
                <a:moveTo>
                  <a:pt x="104192" y="11203"/>
                </a:moveTo>
                <a:cubicBezTo>
                  <a:pt x="155460" y="11203"/>
                  <a:pt x="197181" y="52925"/>
                  <a:pt x="197181" y="104192"/>
                </a:cubicBezTo>
                <a:cubicBezTo>
                  <a:pt x="197181" y="109929"/>
                  <a:pt x="196644" y="115575"/>
                  <a:pt x="195658" y="121042"/>
                </a:cubicBezTo>
                <a:lnTo>
                  <a:pt x="140940" y="83712"/>
                </a:lnTo>
                <a:cubicBezTo>
                  <a:pt x="139992" y="83073"/>
                  <a:pt x="138882" y="82749"/>
                  <a:pt x="137775" y="82749"/>
                </a:cubicBezTo>
                <a:cubicBezTo>
                  <a:pt x="136630" y="82749"/>
                  <a:pt x="135488" y="83096"/>
                  <a:pt x="134531" y="83802"/>
                </a:cubicBezTo>
                <a:lnTo>
                  <a:pt x="89762" y="116292"/>
                </a:lnTo>
                <a:lnTo>
                  <a:pt x="60902" y="102624"/>
                </a:lnTo>
                <a:cubicBezTo>
                  <a:pt x="60148" y="102266"/>
                  <a:pt x="59338" y="102090"/>
                  <a:pt x="58530" y="102090"/>
                </a:cubicBezTo>
                <a:cubicBezTo>
                  <a:pt x="57417" y="102090"/>
                  <a:pt x="56306" y="102423"/>
                  <a:pt x="55345" y="103072"/>
                </a:cubicBezTo>
                <a:lnTo>
                  <a:pt x="15057" y="130722"/>
                </a:lnTo>
                <a:cubicBezTo>
                  <a:pt x="12548" y="122342"/>
                  <a:pt x="11203" y="113424"/>
                  <a:pt x="11203" y="104192"/>
                </a:cubicBezTo>
                <a:cubicBezTo>
                  <a:pt x="11203" y="52925"/>
                  <a:pt x="52925" y="11203"/>
                  <a:pt x="104192" y="11203"/>
                </a:cubicBezTo>
                <a:close/>
                <a:moveTo>
                  <a:pt x="59020" y="114141"/>
                </a:moveTo>
                <a:lnTo>
                  <a:pt x="79455" y="123776"/>
                </a:lnTo>
                <a:lnTo>
                  <a:pt x="57362" y="139775"/>
                </a:lnTo>
                <a:cubicBezTo>
                  <a:pt x="47189" y="138565"/>
                  <a:pt x="37644" y="136951"/>
                  <a:pt x="28771" y="134935"/>
                </a:cubicBezTo>
                <a:lnTo>
                  <a:pt x="59020" y="114141"/>
                </a:lnTo>
                <a:close/>
                <a:moveTo>
                  <a:pt x="137893" y="95185"/>
                </a:moveTo>
                <a:lnTo>
                  <a:pt x="192745" y="132604"/>
                </a:lnTo>
                <a:cubicBezTo>
                  <a:pt x="190235" y="140402"/>
                  <a:pt x="186740" y="147752"/>
                  <a:pt x="182393" y="154474"/>
                </a:cubicBezTo>
                <a:cubicBezTo>
                  <a:pt x="165856" y="146497"/>
                  <a:pt x="139954" y="142419"/>
                  <a:pt x="105268" y="142419"/>
                </a:cubicBezTo>
                <a:cubicBezTo>
                  <a:pt x="94468" y="142419"/>
                  <a:pt x="84116" y="142060"/>
                  <a:pt x="74257" y="141388"/>
                </a:cubicBezTo>
                <a:lnTo>
                  <a:pt x="137893" y="95185"/>
                </a:lnTo>
                <a:close/>
                <a:moveTo>
                  <a:pt x="20346" y="144391"/>
                </a:moveTo>
                <a:lnTo>
                  <a:pt x="20346" y="144391"/>
                </a:lnTo>
                <a:cubicBezTo>
                  <a:pt x="44052" y="150530"/>
                  <a:pt x="72554" y="153622"/>
                  <a:pt x="105268" y="153622"/>
                </a:cubicBezTo>
                <a:cubicBezTo>
                  <a:pt x="136996" y="153622"/>
                  <a:pt x="160568" y="157028"/>
                  <a:pt x="175626" y="163661"/>
                </a:cubicBezTo>
                <a:cubicBezTo>
                  <a:pt x="158552" y="184141"/>
                  <a:pt x="132873" y="197181"/>
                  <a:pt x="104192" y="197181"/>
                </a:cubicBezTo>
                <a:cubicBezTo>
                  <a:pt x="67311" y="197181"/>
                  <a:pt x="35358" y="175581"/>
                  <a:pt x="20346" y="144391"/>
                </a:cubicBezTo>
                <a:close/>
                <a:moveTo>
                  <a:pt x="104192" y="0"/>
                </a:moveTo>
                <a:cubicBezTo>
                  <a:pt x="46741" y="0"/>
                  <a:pt x="0" y="46741"/>
                  <a:pt x="0" y="104192"/>
                </a:cubicBezTo>
                <a:cubicBezTo>
                  <a:pt x="0" y="117144"/>
                  <a:pt x="2375" y="129602"/>
                  <a:pt x="6722" y="141029"/>
                </a:cubicBezTo>
                <a:cubicBezTo>
                  <a:pt x="6812" y="141388"/>
                  <a:pt x="6946" y="141702"/>
                  <a:pt x="7125" y="142015"/>
                </a:cubicBezTo>
                <a:cubicBezTo>
                  <a:pt x="22273" y="180824"/>
                  <a:pt x="60096" y="208385"/>
                  <a:pt x="104192" y="208385"/>
                </a:cubicBezTo>
                <a:cubicBezTo>
                  <a:pt x="161644" y="208385"/>
                  <a:pt x="208385" y="161644"/>
                  <a:pt x="208385" y="104192"/>
                </a:cubicBezTo>
                <a:cubicBezTo>
                  <a:pt x="208385" y="46741"/>
                  <a:pt x="161644" y="0"/>
                  <a:pt x="104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 name="Google Shape;360;p42"/>
          <p:cNvGrpSpPr/>
          <p:nvPr/>
        </p:nvGrpSpPr>
        <p:grpSpPr>
          <a:xfrm>
            <a:off x="1347279" y="1983245"/>
            <a:ext cx="618191" cy="571820"/>
            <a:chOff x="1400920" y="2086878"/>
            <a:chExt cx="401684" cy="375382"/>
          </a:xfrm>
        </p:grpSpPr>
        <p:sp>
          <p:nvSpPr>
            <p:cNvPr id="361" name="Google Shape;361;p42"/>
            <p:cNvSpPr/>
            <p:nvPr/>
          </p:nvSpPr>
          <p:spPr>
            <a:xfrm>
              <a:off x="1401723" y="2086878"/>
              <a:ext cx="400881" cy="375382"/>
            </a:xfrm>
            <a:custGeom>
              <a:rect b="b" l="l" r="r" t="t"/>
              <a:pathLst>
                <a:path extrusionOk="0" h="11218" w="11980">
                  <a:moveTo>
                    <a:pt x="5978" y="477"/>
                  </a:moveTo>
                  <a:cubicBezTo>
                    <a:pt x="6288" y="477"/>
                    <a:pt x="6621" y="548"/>
                    <a:pt x="6931" y="668"/>
                  </a:cubicBezTo>
                  <a:cubicBezTo>
                    <a:pt x="6955" y="691"/>
                    <a:pt x="6978" y="691"/>
                    <a:pt x="7002" y="715"/>
                  </a:cubicBezTo>
                  <a:lnTo>
                    <a:pt x="4930" y="715"/>
                  </a:lnTo>
                  <a:cubicBezTo>
                    <a:pt x="4954" y="691"/>
                    <a:pt x="4978" y="668"/>
                    <a:pt x="5002" y="668"/>
                  </a:cubicBezTo>
                  <a:cubicBezTo>
                    <a:pt x="5311" y="548"/>
                    <a:pt x="5645" y="477"/>
                    <a:pt x="5978" y="477"/>
                  </a:cubicBezTo>
                  <a:close/>
                  <a:moveTo>
                    <a:pt x="8217" y="1977"/>
                  </a:moveTo>
                  <a:cubicBezTo>
                    <a:pt x="8336" y="2263"/>
                    <a:pt x="8383" y="2573"/>
                    <a:pt x="8383" y="2882"/>
                  </a:cubicBezTo>
                  <a:lnTo>
                    <a:pt x="8383" y="3621"/>
                  </a:lnTo>
                  <a:lnTo>
                    <a:pt x="3549" y="3621"/>
                  </a:lnTo>
                  <a:lnTo>
                    <a:pt x="3549" y="2882"/>
                  </a:lnTo>
                  <a:cubicBezTo>
                    <a:pt x="3549" y="2573"/>
                    <a:pt x="3597" y="2263"/>
                    <a:pt x="3716" y="1977"/>
                  </a:cubicBezTo>
                  <a:close/>
                  <a:moveTo>
                    <a:pt x="2192" y="4716"/>
                  </a:moveTo>
                  <a:lnTo>
                    <a:pt x="2192" y="4954"/>
                  </a:lnTo>
                  <a:lnTo>
                    <a:pt x="1168" y="4954"/>
                  </a:lnTo>
                  <a:cubicBezTo>
                    <a:pt x="1096" y="4954"/>
                    <a:pt x="1049" y="4906"/>
                    <a:pt x="1049" y="4835"/>
                  </a:cubicBezTo>
                  <a:cubicBezTo>
                    <a:pt x="1049" y="4764"/>
                    <a:pt x="1096" y="4716"/>
                    <a:pt x="1168" y="4716"/>
                  </a:cubicBezTo>
                  <a:close/>
                  <a:moveTo>
                    <a:pt x="10741" y="4716"/>
                  </a:moveTo>
                  <a:cubicBezTo>
                    <a:pt x="10812" y="4716"/>
                    <a:pt x="10860" y="4764"/>
                    <a:pt x="10860" y="4835"/>
                  </a:cubicBezTo>
                  <a:cubicBezTo>
                    <a:pt x="10860" y="4906"/>
                    <a:pt x="10812" y="4954"/>
                    <a:pt x="10741" y="4954"/>
                  </a:cubicBezTo>
                  <a:lnTo>
                    <a:pt x="9717" y="4954"/>
                  </a:lnTo>
                  <a:lnTo>
                    <a:pt x="9717" y="4716"/>
                  </a:lnTo>
                  <a:close/>
                  <a:moveTo>
                    <a:pt x="6002" y="8074"/>
                  </a:moveTo>
                  <a:cubicBezTo>
                    <a:pt x="6026" y="8098"/>
                    <a:pt x="6050" y="8121"/>
                    <a:pt x="6050" y="8145"/>
                  </a:cubicBezTo>
                  <a:cubicBezTo>
                    <a:pt x="6050" y="8145"/>
                    <a:pt x="6073" y="8145"/>
                    <a:pt x="6073" y="8169"/>
                  </a:cubicBezTo>
                  <a:cubicBezTo>
                    <a:pt x="6216" y="8360"/>
                    <a:pt x="6335" y="8550"/>
                    <a:pt x="6454" y="8788"/>
                  </a:cubicBezTo>
                  <a:cubicBezTo>
                    <a:pt x="6526" y="8931"/>
                    <a:pt x="6597" y="9074"/>
                    <a:pt x="6621" y="9241"/>
                  </a:cubicBezTo>
                  <a:cubicBezTo>
                    <a:pt x="6693" y="9503"/>
                    <a:pt x="6693" y="9836"/>
                    <a:pt x="6597" y="10122"/>
                  </a:cubicBezTo>
                  <a:cubicBezTo>
                    <a:pt x="6573" y="10193"/>
                    <a:pt x="6526" y="10289"/>
                    <a:pt x="6478" y="10360"/>
                  </a:cubicBezTo>
                  <a:cubicBezTo>
                    <a:pt x="6454" y="10289"/>
                    <a:pt x="6431" y="10193"/>
                    <a:pt x="6383" y="10122"/>
                  </a:cubicBezTo>
                  <a:lnTo>
                    <a:pt x="6097" y="9717"/>
                  </a:lnTo>
                  <a:cubicBezTo>
                    <a:pt x="6050" y="9646"/>
                    <a:pt x="5978" y="9622"/>
                    <a:pt x="5907" y="9622"/>
                  </a:cubicBezTo>
                  <a:cubicBezTo>
                    <a:pt x="5811" y="9622"/>
                    <a:pt x="5740" y="9646"/>
                    <a:pt x="5716" y="9717"/>
                  </a:cubicBezTo>
                  <a:lnTo>
                    <a:pt x="5430" y="10122"/>
                  </a:lnTo>
                  <a:cubicBezTo>
                    <a:pt x="5359" y="10193"/>
                    <a:pt x="5335" y="10265"/>
                    <a:pt x="5311" y="10360"/>
                  </a:cubicBezTo>
                  <a:cubicBezTo>
                    <a:pt x="5240" y="10241"/>
                    <a:pt x="5216" y="10122"/>
                    <a:pt x="5192" y="10003"/>
                  </a:cubicBezTo>
                  <a:cubicBezTo>
                    <a:pt x="5121" y="9741"/>
                    <a:pt x="5145" y="9479"/>
                    <a:pt x="5240" y="9241"/>
                  </a:cubicBezTo>
                  <a:lnTo>
                    <a:pt x="5264" y="9241"/>
                  </a:lnTo>
                  <a:cubicBezTo>
                    <a:pt x="5311" y="9074"/>
                    <a:pt x="5407" y="8955"/>
                    <a:pt x="5526" y="8812"/>
                  </a:cubicBezTo>
                  <a:cubicBezTo>
                    <a:pt x="5549" y="8788"/>
                    <a:pt x="5573" y="8764"/>
                    <a:pt x="5573" y="8741"/>
                  </a:cubicBezTo>
                  <a:cubicBezTo>
                    <a:pt x="5621" y="8717"/>
                    <a:pt x="5669" y="8669"/>
                    <a:pt x="5716" y="8598"/>
                  </a:cubicBezTo>
                  <a:cubicBezTo>
                    <a:pt x="5835" y="8455"/>
                    <a:pt x="5954" y="8288"/>
                    <a:pt x="6002" y="8098"/>
                  </a:cubicBezTo>
                  <a:cubicBezTo>
                    <a:pt x="6002" y="8098"/>
                    <a:pt x="6002" y="8074"/>
                    <a:pt x="6002" y="8074"/>
                  </a:cubicBezTo>
                  <a:close/>
                  <a:moveTo>
                    <a:pt x="5907" y="10265"/>
                  </a:moveTo>
                  <a:lnTo>
                    <a:pt x="6002" y="10408"/>
                  </a:lnTo>
                  <a:cubicBezTo>
                    <a:pt x="6026" y="10455"/>
                    <a:pt x="6050" y="10527"/>
                    <a:pt x="6050" y="10598"/>
                  </a:cubicBezTo>
                  <a:cubicBezTo>
                    <a:pt x="6050" y="10670"/>
                    <a:pt x="5978" y="10741"/>
                    <a:pt x="5907" y="10741"/>
                  </a:cubicBezTo>
                  <a:cubicBezTo>
                    <a:pt x="5811" y="10741"/>
                    <a:pt x="5740" y="10670"/>
                    <a:pt x="5740" y="10598"/>
                  </a:cubicBezTo>
                  <a:cubicBezTo>
                    <a:pt x="5740" y="10527"/>
                    <a:pt x="5764" y="10455"/>
                    <a:pt x="5811" y="10408"/>
                  </a:cubicBezTo>
                  <a:lnTo>
                    <a:pt x="5907" y="10265"/>
                  </a:lnTo>
                  <a:close/>
                  <a:moveTo>
                    <a:pt x="5978" y="1"/>
                  </a:moveTo>
                  <a:cubicBezTo>
                    <a:pt x="5573" y="1"/>
                    <a:pt x="5192" y="72"/>
                    <a:pt x="4835" y="239"/>
                  </a:cubicBezTo>
                  <a:cubicBezTo>
                    <a:pt x="4549" y="358"/>
                    <a:pt x="4311" y="501"/>
                    <a:pt x="4073" y="691"/>
                  </a:cubicBezTo>
                  <a:lnTo>
                    <a:pt x="239" y="691"/>
                  </a:lnTo>
                  <a:cubicBezTo>
                    <a:pt x="120" y="691"/>
                    <a:pt x="1" y="810"/>
                    <a:pt x="1" y="929"/>
                  </a:cubicBezTo>
                  <a:cubicBezTo>
                    <a:pt x="1" y="1072"/>
                    <a:pt x="96" y="1168"/>
                    <a:pt x="239" y="1168"/>
                  </a:cubicBezTo>
                  <a:lnTo>
                    <a:pt x="7669" y="1168"/>
                  </a:lnTo>
                  <a:cubicBezTo>
                    <a:pt x="7788" y="1287"/>
                    <a:pt x="7883" y="1382"/>
                    <a:pt x="7955" y="1525"/>
                  </a:cubicBezTo>
                  <a:lnTo>
                    <a:pt x="1120" y="1525"/>
                  </a:lnTo>
                  <a:cubicBezTo>
                    <a:pt x="977" y="1525"/>
                    <a:pt x="882" y="1620"/>
                    <a:pt x="882" y="1739"/>
                  </a:cubicBezTo>
                  <a:cubicBezTo>
                    <a:pt x="882" y="1882"/>
                    <a:pt x="977" y="1977"/>
                    <a:pt x="1120" y="1977"/>
                  </a:cubicBezTo>
                  <a:lnTo>
                    <a:pt x="3239" y="1977"/>
                  </a:lnTo>
                  <a:cubicBezTo>
                    <a:pt x="3120" y="2263"/>
                    <a:pt x="3073" y="2573"/>
                    <a:pt x="3073" y="2882"/>
                  </a:cubicBezTo>
                  <a:lnTo>
                    <a:pt x="3073" y="3621"/>
                  </a:lnTo>
                  <a:lnTo>
                    <a:pt x="2430" y="3621"/>
                  </a:lnTo>
                  <a:cubicBezTo>
                    <a:pt x="2311" y="3621"/>
                    <a:pt x="2192" y="3716"/>
                    <a:pt x="2192" y="3859"/>
                  </a:cubicBezTo>
                  <a:lnTo>
                    <a:pt x="2192" y="4263"/>
                  </a:lnTo>
                  <a:lnTo>
                    <a:pt x="1168" y="4263"/>
                  </a:lnTo>
                  <a:cubicBezTo>
                    <a:pt x="834" y="4263"/>
                    <a:pt x="572" y="4525"/>
                    <a:pt x="572" y="4835"/>
                  </a:cubicBezTo>
                  <a:cubicBezTo>
                    <a:pt x="572" y="5168"/>
                    <a:pt x="834" y="5430"/>
                    <a:pt x="1168" y="5430"/>
                  </a:cubicBezTo>
                  <a:lnTo>
                    <a:pt x="2192" y="5430"/>
                  </a:lnTo>
                  <a:lnTo>
                    <a:pt x="2192" y="8121"/>
                  </a:lnTo>
                  <a:cubicBezTo>
                    <a:pt x="2192" y="8812"/>
                    <a:pt x="2763" y="9384"/>
                    <a:pt x="3454" y="9384"/>
                  </a:cubicBezTo>
                  <a:lnTo>
                    <a:pt x="4716" y="9384"/>
                  </a:lnTo>
                  <a:cubicBezTo>
                    <a:pt x="4668" y="9622"/>
                    <a:pt x="4668" y="9860"/>
                    <a:pt x="4716" y="10122"/>
                  </a:cubicBezTo>
                  <a:cubicBezTo>
                    <a:pt x="4764" y="10336"/>
                    <a:pt x="4859" y="10527"/>
                    <a:pt x="4978" y="10717"/>
                  </a:cubicBezTo>
                  <a:cubicBezTo>
                    <a:pt x="4978" y="10717"/>
                    <a:pt x="4978" y="10741"/>
                    <a:pt x="5002" y="10741"/>
                  </a:cubicBezTo>
                  <a:lnTo>
                    <a:pt x="4525" y="10741"/>
                  </a:lnTo>
                  <a:cubicBezTo>
                    <a:pt x="4383" y="10741"/>
                    <a:pt x="4287" y="10860"/>
                    <a:pt x="4287" y="10979"/>
                  </a:cubicBezTo>
                  <a:cubicBezTo>
                    <a:pt x="4287" y="11122"/>
                    <a:pt x="4383" y="11217"/>
                    <a:pt x="4525" y="11217"/>
                  </a:cubicBezTo>
                  <a:lnTo>
                    <a:pt x="7359" y="11217"/>
                  </a:lnTo>
                  <a:cubicBezTo>
                    <a:pt x="7502" y="11217"/>
                    <a:pt x="7598" y="11122"/>
                    <a:pt x="7598" y="10979"/>
                  </a:cubicBezTo>
                  <a:cubicBezTo>
                    <a:pt x="7598" y="10860"/>
                    <a:pt x="7502" y="10741"/>
                    <a:pt x="7359" y="10741"/>
                  </a:cubicBezTo>
                  <a:lnTo>
                    <a:pt x="6812" y="10741"/>
                  </a:lnTo>
                  <a:cubicBezTo>
                    <a:pt x="6907" y="10598"/>
                    <a:pt x="7002" y="10431"/>
                    <a:pt x="7050" y="10265"/>
                  </a:cubicBezTo>
                  <a:cubicBezTo>
                    <a:pt x="7145" y="9979"/>
                    <a:pt x="7169" y="9669"/>
                    <a:pt x="7121" y="9384"/>
                  </a:cubicBezTo>
                  <a:lnTo>
                    <a:pt x="8455" y="9384"/>
                  </a:lnTo>
                  <a:cubicBezTo>
                    <a:pt x="9145" y="9384"/>
                    <a:pt x="9717" y="8812"/>
                    <a:pt x="9717" y="8121"/>
                  </a:cubicBezTo>
                  <a:lnTo>
                    <a:pt x="9717" y="7550"/>
                  </a:lnTo>
                  <a:cubicBezTo>
                    <a:pt x="9717" y="7407"/>
                    <a:pt x="9622" y="7312"/>
                    <a:pt x="9479" y="7312"/>
                  </a:cubicBezTo>
                  <a:cubicBezTo>
                    <a:pt x="9360" y="7312"/>
                    <a:pt x="9241" y="7407"/>
                    <a:pt x="9241" y="7550"/>
                  </a:cubicBezTo>
                  <a:lnTo>
                    <a:pt x="9241" y="8121"/>
                  </a:lnTo>
                  <a:cubicBezTo>
                    <a:pt x="9241" y="8550"/>
                    <a:pt x="8883" y="8907"/>
                    <a:pt x="8455" y="8907"/>
                  </a:cubicBezTo>
                  <a:lnTo>
                    <a:pt x="7026" y="8907"/>
                  </a:lnTo>
                  <a:cubicBezTo>
                    <a:pt x="7002" y="8883"/>
                    <a:pt x="7002" y="8883"/>
                    <a:pt x="7002" y="8860"/>
                  </a:cubicBezTo>
                  <a:cubicBezTo>
                    <a:pt x="6883" y="8526"/>
                    <a:pt x="6693" y="8240"/>
                    <a:pt x="6526" y="8002"/>
                  </a:cubicBezTo>
                  <a:cubicBezTo>
                    <a:pt x="6502" y="7955"/>
                    <a:pt x="6478" y="7907"/>
                    <a:pt x="6431" y="7859"/>
                  </a:cubicBezTo>
                  <a:cubicBezTo>
                    <a:pt x="6264" y="7645"/>
                    <a:pt x="6121" y="7455"/>
                    <a:pt x="5954" y="7288"/>
                  </a:cubicBezTo>
                  <a:cubicBezTo>
                    <a:pt x="5930" y="7264"/>
                    <a:pt x="5883" y="7240"/>
                    <a:pt x="5811" y="7240"/>
                  </a:cubicBezTo>
                  <a:cubicBezTo>
                    <a:pt x="5797" y="7233"/>
                    <a:pt x="5784" y="7230"/>
                    <a:pt x="5770" y="7230"/>
                  </a:cubicBezTo>
                  <a:cubicBezTo>
                    <a:pt x="5736" y="7230"/>
                    <a:pt x="5702" y="7247"/>
                    <a:pt x="5669" y="7264"/>
                  </a:cubicBezTo>
                  <a:cubicBezTo>
                    <a:pt x="5573" y="7312"/>
                    <a:pt x="5549" y="7407"/>
                    <a:pt x="5573" y="7526"/>
                  </a:cubicBezTo>
                  <a:cubicBezTo>
                    <a:pt x="5597" y="7669"/>
                    <a:pt x="5621" y="7836"/>
                    <a:pt x="5549" y="8002"/>
                  </a:cubicBezTo>
                  <a:cubicBezTo>
                    <a:pt x="5478" y="8145"/>
                    <a:pt x="5383" y="8288"/>
                    <a:pt x="5264" y="8407"/>
                  </a:cubicBezTo>
                  <a:cubicBezTo>
                    <a:pt x="5216" y="8479"/>
                    <a:pt x="5145" y="8526"/>
                    <a:pt x="5097" y="8622"/>
                  </a:cubicBezTo>
                  <a:cubicBezTo>
                    <a:pt x="5026" y="8717"/>
                    <a:pt x="4954" y="8812"/>
                    <a:pt x="4906" y="8907"/>
                  </a:cubicBezTo>
                  <a:lnTo>
                    <a:pt x="3454" y="8907"/>
                  </a:lnTo>
                  <a:cubicBezTo>
                    <a:pt x="3025" y="8907"/>
                    <a:pt x="2668" y="8550"/>
                    <a:pt x="2668" y="8121"/>
                  </a:cubicBezTo>
                  <a:lnTo>
                    <a:pt x="2668" y="4097"/>
                  </a:lnTo>
                  <a:lnTo>
                    <a:pt x="9241" y="4097"/>
                  </a:lnTo>
                  <a:lnTo>
                    <a:pt x="9241" y="5740"/>
                  </a:lnTo>
                  <a:cubicBezTo>
                    <a:pt x="9241" y="5883"/>
                    <a:pt x="9360" y="5978"/>
                    <a:pt x="9479" y="5978"/>
                  </a:cubicBezTo>
                  <a:cubicBezTo>
                    <a:pt x="9622" y="5978"/>
                    <a:pt x="9717" y="5883"/>
                    <a:pt x="9717" y="5740"/>
                  </a:cubicBezTo>
                  <a:lnTo>
                    <a:pt x="9717" y="5430"/>
                  </a:lnTo>
                  <a:lnTo>
                    <a:pt x="10741" y="5430"/>
                  </a:lnTo>
                  <a:cubicBezTo>
                    <a:pt x="11074" y="5430"/>
                    <a:pt x="11336" y="5168"/>
                    <a:pt x="11336" y="4835"/>
                  </a:cubicBezTo>
                  <a:cubicBezTo>
                    <a:pt x="11336" y="4525"/>
                    <a:pt x="11074" y="4263"/>
                    <a:pt x="10741" y="4263"/>
                  </a:cubicBezTo>
                  <a:lnTo>
                    <a:pt x="9717" y="4263"/>
                  </a:lnTo>
                  <a:lnTo>
                    <a:pt x="9717" y="3859"/>
                  </a:lnTo>
                  <a:cubicBezTo>
                    <a:pt x="9717" y="3716"/>
                    <a:pt x="9622" y="3621"/>
                    <a:pt x="9479" y="3621"/>
                  </a:cubicBezTo>
                  <a:lnTo>
                    <a:pt x="8860" y="3621"/>
                  </a:lnTo>
                  <a:lnTo>
                    <a:pt x="8860" y="2882"/>
                  </a:lnTo>
                  <a:cubicBezTo>
                    <a:pt x="8860" y="2573"/>
                    <a:pt x="8812" y="2263"/>
                    <a:pt x="8717" y="1977"/>
                  </a:cubicBezTo>
                  <a:lnTo>
                    <a:pt x="11741" y="1977"/>
                  </a:lnTo>
                  <a:cubicBezTo>
                    <a:pt x="11884" y="1977"/>
                    <a:pt x="11979" y="1882"/>
                    <a:pt x="11979" y="1739"/>
                  </a:cubicBezTo>
                  <a:cubicBezTo>
                    <a:pt x="11979" y="1620"/>
                    <a:pt x="11860" y="1525"/>
                    <a:pt x="11741" y="1525"/>
                  </a:cubicBezTo>
                  <a:lnTo>
                    <a:pt x="8502" y="1525"/>
                  </a:lnTo>
                  <a:cubicBezTo>
                    <a:pt x="8431" y="1406"/>
                    <a:pt x="8360" y="1287"/>
                    <a:pt x="8288" y="1168"/>
                  </a:cubicBezTo>
                  <a:lnTo>
                    <a:pt x="11741" y="1168"/>
                  </a:lnTo>
                  <a:cubicBezTo>
                    <a:pt x="11860" y="1168"/>
                    <a:pt x="11979" y="1072"/>
                    <a:pt x="11979" y="929"/>
                  </a:cubicBezTo>
                  <a:cubicBezTo>
                    <a:pt x="11979" y="810"/>
                    <a:pt x="11884" y="691"/>
                    <a:pt x="11741" y="691"/>
                  </a:cubicBezTo>
                  <a:lnTo>
                    <a:pt x="7859" y="691"/>
                  </a:lnTo>
                  <a:cubicBezTo>
                    <a:pt x="7621" y="501"/>
                    <a:pt x="7383" y="358"/>
                    <a:pt x="7097" y="239"/>
                  </a:cubicBezTo>
                  <a:cubicBezTo>
                    <a:pt x="6740" y="72"/>
                    <a:pt x="6359" y="1"/>
                    <a:pt x="5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2"/>
            <p:cNvSpPr/>
            <p:nvPr/>
          </p:nvSpPr>
          <p:spPr>
            <a:xfrm>
              <a:off x="1710113" y="2300536"/>
              <a:ext cx="17568" cy="15895"/>
            </a:xfrm>
            <a:custGeom>
              <a:rect b="b" l="l" r="r" t="t"/>
              <a:pathLst>
                <a:path extrusionOk="0" h="475" w="525">
                  <a:moveTo>
                    <a:pt x="265" y="1"/>
                  </a:moveTo>
                  <a:cubicBezTo>
                    <a:pt x="213" y="1"/>
                    <a:pt x="159" y="19"/>
                    <a:pt x="120" y="46"/>
                  </a:cubicBezTo>
                  <a:cubicBezTo>
                    <a:pt x="49" y="117"/>
                    <a:pt x="1" y="212"/>
                    <a:pt x="49" y="308"/>
                  </a:cubicBezTo>
                  <a:cubicBezTo>
                    <a:pt x="72" y="403"/>
                    <a:pt x="144" y="474"/>
                    <a:pt x="263" y="474"/>
                  </a:cubicBezTo>
                  <a:cubicBezTo>
                    <a:pt x="358" y="474"/>
                    <a:pt x="430" y="403"/>
                    <a:pt x="477" y="331"/>
                  </a:cubicBezTo>
                  <a:cubicBezTo>
                    <a:pt x="525" y="212"/>
                    <a:pt x="477" y="93"/>
                    <a:pt x="382" y="46"/>
                  </a:cubicBezTo>
                  <a:cubicBezTo>
                    <a:pt x="350" y="13"/>
                    <a:pt x="30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2"/>
            <p:cNvSpPr/>
            <p:nvPr/>
          </p:nvSpPr>
          <p:spPr>
            <a:xfrm>
              <a:off x="1400920" y="2137741"/>
              <a:ext cx="17568" cy="15527"/>
            </a:xfrm>
            <a:custGeom>
              <a:rect b="b" l="l" r="r" t="t"/>
              <a:pathLst>
                <a:path extrusionOk="0" h="464" w="525">
                  <a:moveTo>
                    <a:pt x="276" y="0"/>
                  </a:moveTo>
                  <a:cubicBezTo>
                    <a:pt x="264" y="0"/>
                    <a:pt x="252" y="2"/>
                    <a:pt x="239" y="5"/>
                  </a:cubicBezTo>
                  <a:cubicBezTo>
                    <a:pt x="144" y="5"/>
                    <a:pt x="48" y="76"/>
                    <a:pt x="25" y="172"/>
                  </a:cubicBezTo>
                  <a:cubicBezTo>
                    <a:pt x="1" y="267"/>
                    <a:pt x="48" y="362"/>
                    <a:pt x="120" y="410"/>
                  </a:cubicBezTo>
                  <a:cubicBezTo>
                    <a:pt x="156" y="445"/>
                    <a:pt x="203" y="463"/>
                    <a:pt x="251" y="463"/>
                  </a:cubicBezTo>
                  <a:cubicBezTo>
                    <a:pt x="299" y="463"/>
                    <a:pt x="346" y="445"/>
                    <a:pt x="382" y="410"/>
                  </a:cubicBezTo>
                  <a:cubicBezTo>
                    <a:pt x="477" y="362"/>
                    <a:pt x="525" y="243"/>
                    <a:pt x="477" y="148"/>
                  </a:cubicBezTo>
                  <a:cubicBezTo>
                    <a:pt x="436" y="65"/>
                    <a:pt x="358"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42"/>
          <p:cNvGrpSpPr/>
          <p:nvPr/>
        </p:nvGrpSpPr>
        <p:grpSpPr>
          <a:xfrm>
            <a:off x="3345657" y="1960104"/>
            <a:ext cx="505785" cy="618200"/>
            <a:chOff x="4088862" y="3301332"/>
            <a:chExt cx="332316" cy="400078"/>
          </a:xfrm>
        </p:grpSpPr>
        <p:sp>
          <p:nvSpPr>
            <p:cNvPr id="365" name="Google Shape;365;p42"/>
            <p:cNvSpPr/>
            <p:nvPr/>
          </p:nvSpPr>
          <p:spPr>
            <a:xfrm>
              <a:off x="4146217" y="3490194"/>
              <a:ext cx="149845" cy="109222"/>
            </a:xfrm>
            <a:custGeom>
              <a:rect b="b" l="l" r="r" t="t"/>
              <a:pathLst>
                <a:path extrusionOk="0" h="3264" w="4478">
                  <a:moveTo>
                    <a:pt x="644" y="1"/>
                  </a:moveTo>
                  <a:cubicBezTo>
                    <a:pt x="287" y="25"/>
                    <a:pt x="1" y="310"/>
                    <a:pt x="1" y="668"/>
                  </a:cubicBezTo>
                  <a:lnTo>
                    <a:pt x="1" y="2620"/>
                  </a:lnTo>
                  <a:cubicBezTo>
                    <a:pt x="1" y="2978"/>
                    <a:pt x="287" y="3263"/>
                    <a:pt x="644" y="3263"/>
                  </a:cubicBezTo>
                  <a:lnTo>
                    <a:pt x="3835" y="3263"/>
                  </a:lnTo>
                  <a:cubicBezTo>
                    <a:pt x="4192" y="3263"/>
                    <a:pt x="4478" y="2978"/>
                    <a:pt x="4478" y="2620"/>
                  </a:cubicBezTo>
                  <a:lnTo>
                    <a:pt x="4478" y="668"/>
                  </a:lnTo>
                  <a:cubicBezTo>
                    <a:pt x="4478" y="310"/>
                    <a:pt x="4192" y="25"/>
                    <a:pt x="3835" y="25"/>
                  </a:cubicBezTo>
                  <a:lnTo>
                    <a:pt x="2430" y="25"/>
                  </a:lnTo>
                  <a:cubicBezTo>
                    <a:pt x="2287" y="25"/>
                    <a:pt x="2192" y="120"/>
                    <a:pt x="2192" y="239"/>
                  </a:cubicBezTo>
                  <a:cubicBezTo>
                    <a:pt x="2192" y="382"/>
                    <a:pt x="2287" y="477"/>
                    <a:pt x="2430" y="477"/>
                  </a:cubicBezTo>
                  <a:lnTo>
                    <a:pt x="3835" y="477"/>
                  </a:lnTo>
                  <a:cubicBezTo>
                    <a:pt x="3930" y="477"/>
                    <a:pt x="4025" y="549"/>
                    <a:pt x="4025" y="668"/>
                  </a:cubicBezTo>
                  <a:lnTo>
                    <a:pt x="4025" y="2620"/>
                  </a:lnTo>
                  <a:cubicBezTo>
                    <a:pt x="4025" y="2716"/>
                    <a:pt x="3930" y="2787"/>
                    <a:pt x="3835" y="2787"/>
                  </a:cubicBezTo>
                  <a:lnTo>
                    <a:pt x="644" y="2787"/>
                  </a:lnTo>
                  <a:cubicBezTo>
                    <a:pt x="549" y="2787"/>
                    <a:pt x="453" y="2716"/>
                    <a:pt x="453" y="2620"/>
                  </a:cubicBezTo>
                  <a:lnTo>
                    <a:pt x="453" y="668"/>
                  </a:lnTo>
                  <a:cubicBezTo>
                    <a:pt x="453" y="549"/>
                    <a:pt x="549" y="477"/>
                    <a:pt x="644" y="477"/>
                  </a:cubicBezTo>
                  <a:cubicBezTo>
                    <a:pt x="763" y="477"/>
                    <a:pt x="882" y="382"/>
                    <a:pt x="882" y="239"/>
                  </a:cubicBezTo>
                  <a:cubicBezTo>
                    <a:pt x="882" y="120"/>
                    <a:pt x="763" y="1"/>
                    <a:pt x="6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2"/>
            <p:cNvSpPr/>
            <p:nvPr/>
          </p:nvSpPr>
          <p:spPr>
            <a:xfrm>
              <a:off x="4183695" y="3522084"/>
              <a:ext cx="73316" cy="15962"/>
            </a:xfrm>
            <a:custGeom>
              <a:rect b="b" l="l" r="r" t="t"/>
              <a:pathLst>
                <a:path extrusionOk="0" h="477" w="2191">
                  <a:moveTo>
                    <a:pt x="238" y="0"/>
                  </a:moveTo>
                  <a:cubicBezTo>
                    <a:pt x="119" y="0"/>
                    <a:pt x="0" y="96"/>
                    <a:pt x="0" y="239"/>
                  </a:cubicBezTo>
                  <a:cubicBezTo>
                    <a:pt x="0" y="358"/>
                    <a:pt x="119" y="477"/>
                    <a:pt x="238" y="477"/>
                  </a:cubicBezTo>
                  <a:lnTo>
                    <a:pt x="1953" y="477"/>
                  </a:lnTo>
                  <a:cubicBezTo>
                    <a:pt x="2072" y="477"/>
                    <a:pt x="2191" y="358"/>
                    <a:pt x="2191" y="239"/>
                  </a:cubicBezTo>
                  <a:cubicBezTo>
                    <a:pt x="2191" y="96"/>
                    <a:pt x="2072" y="0"/>
                    <a:pt x="1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2"/>
            <p:cNvSpPr/>
            <p:nvPr/>
          </p:nvSpPr>
          <p:spPr>
            <a:xfrm>
              <a:off x="4183695" y="3549958"/>
              <a:ext cx="73316" cy="15192"/>
            </a:xfrm>
            <a:custGeom>
              <a:rect b="b" l="l" r="r" t="t"/>
              <a:pathLst>
                <a:path extrusionOk="0" h="454" w="2191">
                  <a:moveTo>
                    <a:pt x="238" y="1"/>
                  </a:moveTo>
                  <a:cubicBezTo>
                    <a:pt x="119" y="1"/>
                    <a:pt x="0" y="96"/>
                    <a:pt x="0" y="239"/>
                  </a:cubicBezTo>
                  <a:cubicBezTo>
                    <a:pt x="0" y="358"/>
                    <a:pt x="119" y="453"/>
                    <a:pt x="238" y="453"/>
                  </a:cubicBezTo>
                  <a:lnTo>
                    <a:pt x="1953" y="453"/>
                  </a:lnTo>
                  <a:cubicBezTo>
                    <a:pt x="2072" y="453"/>
                    <a:pt x="2191" y="358"/>
                    <a:pt x="2191" y="239"/>
                  </a:cubicBezTo>
                  <a:cubicBezTo>
                    <a:pt x="2191" y="96"/>
                    <a:pt x="2072" y="1"/>
                    <a:pt x="19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2"/>
            <p:cNvSpPr/>
            <p:nvPr/>
          </p:nvSpPr>
          <p:spPr>
            <a:xfrm>
              <a:off x="4189250" y="3490696"/>
              <a:ext cx="16765" cy="15493"/>
            </a:xfrm>
            <a:custGeom>
              <a:rect b="b" l="l" r="r" t="t"/>
              <a:pathLst>
                <a:path extrusionOk="0" h="463" w="501">
                  <a:moveTo>
                    <a:pt x="248" y="0"/>
                  </a:moveTo>
                  <a:cubicBezTo>
                    <a:pt x="205" y="0"/>
                    <a:pt x="163" y="12"/>
                    <a:pt x="120" y="33"/>
                  </a:cubicBezTo>
                  <a:cubicBezTo>
                    <a:pt x="48" y="105"/>
                    <a:pt x="1" y="224"/>
                    <a:pt x="48" y="319"/>
                  </a:cubicBezTo>
                  <a:cubicBezTo>
                    <a:pt x="72" y="414"/>
                    <a:pt x="167" y="462"/>
                    <a:pt x="263" y="462"/>
                  </a:cubicBezTo>
                  <a:cubicBezTo>
                    <a:pt x="358" y="462"/>
                    <a:pt x="453" y="391"/>
                    <a:pt x="477" y="295"/>
                  </a:cubicBezTo>
                  <a:cubicBezTo>
                    <a:pt x="501" y="224"/>
                    <a:pt x="477" y="105"/>
                    <a:pt x="406" y="57"/>
                  </a:cubicBezTo>
                  <a:cubicBezTo>
                    <a:pt x="353" y="18"/>
                    <a:pt x="301" y="0"/>
                    <a:pt x="2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2"/>
            <p:cNvSpPr/>
            <p:nvPr/>
          </p:nvSpPr>
          <p:spPr>
            <a:xfrm>
              <a:off x="4088862" y="3301332"/>
              <a:ext cx="332316" cy="400078"/>
            </a:xfrm>
            <a:custGeom>
              <a:rect b="b" l="l" r="r" t="t"/>
              <a:pathLst>
                <a:path extrusionOk="0" h="11956" w="9931">
                  <a:moveTo>
                    <a:pt x="4954" y="477"/>
                  </a:moveTo>
                  <a:cubicBezTo>
                    <a:pt x="5120" y="477"/>
                    <a:pt x="5239" y="596"/>
                    <a:pt x="5239" y="763"/>
                  </a:cubicBezTo>
                  <a:lnTo>
                    <a:pt x="5239" y="1668"/>
                  </a:lnTo>
                  <a:lnTo>
                    <a:pt x="2667" y="1668"/>
                  </a:lnTo>
                  <a:lnTo>
                    <a:pt x="2667" y="763"/>
                  </a:lnTo>
                  <a:cubicBezTo>
                    <a:pt x="2667" y="596"/>
                    <a:pt x="2786" y="477"/>
                    <a:pt x="2953" y="477"/>
                  </a:cubicBezTo>
                  <a:lnTo>
                    <a:pt x="3215" y="477"/>
                  </a:lnTo>
                  <a:lnTo>
                    <a:pt x="3215" y="1072"/>
                  </a:lnTo>
                  <a:cubicBezTo>
                    <a:pt x="3215" y="1192"/>
                    <a:pt x="3310" y="1311"/>
                    <a:pt x="3453" y="1311"/>
                  </a:cubicBezTo>
                  <a:cubicBezTo>
                    <a:pt x="3572" y="1311"/>
                    <a:pt x="3668" y="1192"/>
                    <a:pt x="3668" y="1072"/>
                  </a:cubicBezTo>
                  <a:lnTo>
                    <a:pt x="3668" y="477"/>
                  </a:lnTo>
                  <a:lnTo>
                    <a:pt x="4263" y="477"/>
                  </a:lnTo>
                  <a:lnTo>
                    <a:pt x="4263" y="1072"/>
                  </a:lnTo>
                  <a:cubicBezTo>
                    <a:pt x="4263" y="1192"/>
                    <a:pt x="4358" y="1311"/>
                    <a:pt x="4501" y="1311"/>
                  </a:cubicBezTo>
                  <a:cubicBezTo>
                    <a:pt x="4620" y="1311"/>
                    <a:pt x="4715" y="1192"/>
                    <a:pt x="4715" y="1072"/>
                  </a:cubicBezTo>
                  <a:lnTo>
                    <a:pt x="4715" y="477"/>
                  </a:lnTo>
                  <a:close/>
                  <a:moveTo>
                    <a:pt x="2691" y="2144"/>
                  </a:moveTo>
                  <a:lnTo>
                    <a:pt x="2691" y="2930"/>
                  </a:lnTo>
                  <a:lnTo>
                    <a:pt x="1238" y="2930"/>
                  </a:lnTo>
                  <a:cubicBezTo>
                    <a:pt x="1024" y="2930"/>
                    <a:pt x="857" y="2739"/>
                    <a:pt x="857" y="2525"/>
                  </a:cubicBezTo>
                  <a:cubicBezTo>
                    <a:pt x="857" y="2311"/>
                    <a:pt x="1024" y="2144"/>
                    <a:pt x="1238" y="2144"/>
                  </a:cubicBezTo>
                  <a:close/>
                  <a:moveTo>
                    <a:pt x="4763" y="2144"/>
                  </a:moveTo>
                  <a:lnTo>
                    <a:pt x="4763" y="2930"/>
                  </a:lnTo>
                  <a:lnTo>
                    <a:pt x="3167" y="2930"/>
                  </a:lnTo>
                  <a:lnTo>
                    <a:pt x="3167" y="2144"/>
                  </a:lnTo>
                  <a:close/>
                  <a:moveTo>
                    <a:pt x="7406" y="2859"/>
                  </a:moveTo>
                  <a:cubicBezTo>
                    <a:pt x="7573" y="2859"/>
                    <a:pt x="7740" y="2954"/>
                    <a:pt x="7835" y="3097"/>
                  </a:cubicBezTo>
                  <a:cubicBezTo>
                    <a:pt x="7740" y="3073"/>
                    <a:pt x="7668" y="3073"/>
                    <a:pt x="7597" y="3073"/>
                  </a:cubicBezTo>
                  <a:cubicBezTo>
                    <a:pt x="7454" y="3073"/>
                    <a:pt x="7359" y="3192"/>
                    <a:pt x="7359" y="3311"/>
                  </a:cubicBezTo>
                  <a:cubicBezTo>
                    <a:pt x="7359" y="3430"/>
                    <a:pt x="7454" y="3549"/>
                    <a:pt x="7573" y="3549"/>
                  </a:cubicBezTo>
                  <a:lnTo>
                    <a:pt x="7597" y="3549"/>
                  </a:lnTo>
                  <a:cubicBezTo>
                    <a:pt x="7692" y="3549"/>
                    <a:pt x="7787" y="3549"/>
                    <a:pt x="7859" y="3597"/>
                  </a:cubicBezTo>
                  <a:cubicBezTo>
                    <a:pt x="7787" y="3763"/>
                    <a:pt x="7621" y="3883"/>
                    <a:pt x="7406" y="3883"/>
                  </a:cubicBezTo>
                  <a:cubicBezTo>
                    <a:pt x="7121" y="3883"/>
                    <a:pt x="6906" y="3668"/>
                    <a:pt x="6906" y="3382"/>
                  </a:cubicBezTo>
                  <a:cubicBezTo>
                    <a:pt x="6906" y="3097"/>
                    <a:pt x="7121" y="2859"/>
                    <a:pt x="7406" y="2859"/>
                  </a:cubicBezTo>
                  <a:close/>
                  <a:moveTo>
                    <a:pt x="5120" y="3382"/>
                  </a:moveTo>
                  <a:cubicBezTo>
                    <a:pt x="5763" y="3382"/>
                    <a:pt x="6382" y="3668"/>
                    <a:pt x="6811" y="4145"/>
                  </a:cubicBezTo>
                  <a:cubicBezTo>
                    <a:pt x="7216" y="4645"/>
                    <a:pt x="7430" y="5288"/>
                    <a:pt x="7335" y="5931"/>
                  </a:cubicBezTo>
                  <a:lnTo>
                    <a:pt x="6644" y="11170"/>
                  </a:lnTo>
                  <a:cubicBezTo>
                    <a:pt x="6621" y="11313"/>
                    <a:pt x="6478" y="11456"/>
                    <a:pt x="6311" y="11456"/>
                  </a:cubicBezTo>
                  <a:lnTo>
                    <a:pt x="1596" y="11456"/>
                  </a:lnTo>
                  <a:cubicBezTo>
                    <a:pt x="1429" y="11456"/>
                    <a:pt x="1286" y="11313"/>
                    <a:pt x="1262" y="11170"/>
                  </a:cubicBezTo>
                  <a:lnTo>
                    <a:pt x="572" y="5931"/>
                  </a:lnTo>
                  <a:cubicBezTo>
                    <a:pt x="500" y="5288"/>
                    <a:pt x="691" y="4645"/>
                    <a:pt x="1119" y="4145"/>
                  </a:cubicBezTo>
                  <a:cubicBezTo>
                    <a:pt x="1548" y="3668"/>
                    <a:pt x="2143" y="3382"/>
                    <a:pt x="2786" y="3382"/>
                  </a:cubicBezTo>
                  <a:close/>
                  <a:moveTo>
                    <a:pt x="8907" y="4097"/>
                  </a:moveTo>
                  <a:lnTo>
                    <a:pt x="8907" y="4097"/>
                  </a:lnTo>
                  <a:cubicBezTo>
                    <a:pt x="9264" y="4454"/>
                    <a:pt x="9454" y="4930"/>
                    <a:pt x="9454" y="5430"/>
                  </a:cubicBezTo>
                  <a:lnTo>
                    <a:pt x="9454" y="11241"/>
                  </a:lnTo>
                  <a:cubicBezTo>
                    <a:pt x="9454" y="11384"/>
                    <a:pt x="9359" y="11479"/>
                    <a:pt x="9216" y="11479"/>
                  </a:cubicBezTo>
                  <a:cubicBezTo>
                    <a:pt x="9073" y="11479"/>
                    <a:pt x="8954" y="11384"/>
                    <a:pt x="8954" y="11241"/>
                  </a:cubicBezTo>
                  <a:lnTo>
                    <a:pt x="8954" y="4454"/>
                  </a:lnTo>
                  <a:cubicBezTo>
                    <a:pt x="8954" y="4335"/>
                    <a:pt x="8954" y="4216"/>
                    <a:pt x="8907" y="4097"/>
                  </a:cubicBezTo>
                  <a:close/>
                  <a:moveTo>
                    <a:pt x="2953" y="1"/>
                  </a:moveTo>
                  <a:cubicBezTo>
                    <a:pt x="2524" y="1"/>
                    <a:pt x="2191" y="334"/>
                    <a:pt x="2191" y="763"/>
                  </a:cubicBezTo>
                  <a:lnTo>
                    <a:pt x="2191" y="1668"/>
                  </a:lnTo>
                  <a:lnTo>
                    <a:pt x="1238" y="1668"/>
                  </a:lnTo>
                  <a:cubicBezTo>
                    <a:pt x="786" y="1668"/>
                    <a:pt x="381" y="2073"/>
                    <a:pt x="381" y="2525"/>
                  </a:cubicBezTo>
                  <a:cubicBezTo>
                    <a:pt x="381" y="3001"/>
                    <a:pt x="786" y="3406"/>
                    <a:pt x="1238" y="3406"/>
                  </a:cubicBezTo>
                  <a:lnTo>
                    <a:pt x="1262" y="3406"/>
                  </a:lnTo>
                  <a:cubicBezTo>
                    <a:pt x="1096" y="3525"/>
                    <a:pt x="905" y="3668"/>
                    <a:pt x="762" y="3859"/>
                  </a:cubicBezTo>
                  <a:cubicBezTo>
                    <a:pt x="238" y="4430"/>
                    <a:pt x="0" y="5216"/>
                    <a:pt x="119" y="5978"/>
                  </a:cubicBezTo>
                  <a:lnTo>
                    <a:pt x="786" y="11217"/>
                  </a:lnTo>
                  <a:cubicBezTo>
                    <a:pt x="857" y="11622"/>
                    <a:pt x="1191" y="11908"/>
                    <a:pt x="1596" y="11908"/>
                  </a:cubicBezTo>
                  <a:lnTo>
                    <a:pt x="6311" y="11908"/>
                  </a:lnTo>
                  <a:cubicBezTo>
                    <a:pt x="6716" y="11908"/>
                    <a:pt x="7049" y="11622"/>
                    <a:pt x="7097" y="11217"/>
                  </a:cubicBezTo>
                  <a:lnTo>
                    <a:pt x="7787" y="5978"/>
                  </a:lnTo>
                  <a:cubicBezTo>
                    <a:pt x="7859" y="5407"/>
                    <a:pt x="7764" y="4835"/>
                    <a:pt x="7502" y="4359"/>
                  </a:cubicBezTo>
                  <a:cubicBezTo>
                    <a:pt x="7835" y="4311"/>
                    <a:pt x="8097" y="4121"/>
                    <a:pt x="8264" y="3859"/>
                  </a:cubicBezTo>
                  <a:cubicBezTo>
                    <a:pt x="8407" y="4002"/>
                    <a:pt x="8502" y="4216"/>
                    <a:pt x="8502" y="4454"/>
                  </a:cubicBezTo>
                  <a:lnTo>
                    <a:pt x="8502" y="11241"/>
                  </a:lnTo>
                  <a:cubicBezTo>
                    <a:pt x="8502" y="11646"/>
                    <a:pt x="8811" y="11956"/>
                    <a:pt x="9216" y="11956"/>
                  </a:cubicBezTo>
                  <a:cubicBezTo>
                    <a:pt x="9597" y="11956"/>
                    <a:pt x="9931" y="11646"/>
                    <a:pt x="9931" y="11241"/>
                  </a:cubicBezTo>
                  <a:lnTo>
                    <a:pt x="9931" y="5430"/>
                  </a:lnTo>
                  <a:cubicBezTo>
                    <a:pt x="9931" y="4811"/>
                    <a:pt x="9693" y="4216"/>
                    <a:pt x="9240" y="3763"/>
                  </a:cubicBezTo>
                  <a:cubicBezTo>
                    <a:pt x="9002" y="3525"/>
                    <a:pt x="8692" y="3335"/>
                    <a:pt x="8383" y="3216"/>
                  </a:cubicBezTo>
                  <a:cubicBezTo>
                    <a:pt x="8288" y="2763"/>
                    <a:pt x="7883" y="2406"/>
                    <a:pt x="7406" y="2406"/>
                  </a:cubicBezTo>
                  <a:cubicBezTo>
                    <a:pt x="6906" y="2406"/>
                    <a:pt x="6501" y="2787"/>
                    <a:pt x="6430" y="3263"/>
                  </a:cubicBezTo>
                  <a:cubicBezTo>
                    <a:pt x="6073" y="3073"/>
                    <a:pt x="5644" y="2954"/>
                    <a:pt x="5216" y="2930"/>
                  </a:cubicBezTo>
                  <a:lnTo>
                    <a:pt x="5216" y="2144"/>
                  </a:lnTo>
                  <a:lnTo>
                    <a:pt x="5477" y="2144"/>
                  </a:lnTo>
                  <a:cubicBezTo>
                    <a:pt x="5597" y="2144"/>
                    <a:pt x="5716" y="2025"/>
                    <a:pt x="5716" y="1906"/>
                  </a:cubicBezTo>
                  <a:lnTo>
                    <a:pt x="5716" y="763"/>
                  </a:lnTo>
                  <a:cubicBezTo>
                    <a:pt x="5716" y="334"/>
                    <a:pt x="5382" y="1"/>
                    <a:pt x="4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 name="Google Shape;370;p42"/>
          <p:cNvGrpSpPr/>
          <p:nvPr/>
        </p:nvGrpSpPr>
        <p:grpSpPr>
          <a:xfrm>
            <a:off x="5265487" y="1983219"/>
            <a:ext cx="576026" cy="618187"/>
            <a:chOff x="6727347" y="2690140"/>
            <a:chExt cx="373776" cy="400847"/>
          </a:xfrm>
        </p:grpSpPr>
        <p:sp>
          <p:nvSpPr>
            <p:cNvPr id="371" name="Google Shape;371;p42"/>
            <p:cNvSpPr/>
            <p:nvPr/>
          </p:nvSpPr>
          <p:spPr>
            <a:xfrm>
              <a:off x="6727347" y="2690140"/>
              <a:ext cx="373776" cy="400847"/>
            </a:xfrm>
            <a:custGeom>
              <a:rect b="b" l="l" r="r" t="t"/>
              <a:pathLst>
                <a:path extrusionOk="0" h="11979" w="11170">
                  <a:moveTo>
                    <a:pt x="3621" y="476"/>
                  </a:moveTo>
                  <a:lnTo>
                    <a:pt x="3621" y="738"/>
                  </a:lnTo>
                  <a:lnTo>
                    <a:pt x="2382" y="738"/>
                  </a:lnTo>
                  <a:lnTo>
                    <a:pt x="2382" y="476"/>
                  </a:lnTo>
                  <a:close/>
                  <a:moveTo>
                    <a:pt x="4478" y="1191"/>
                  </a:moveTo>
                  <a:lnTo>
                    <a:pt x="4478" y="1929"/>
                  </a:lnTo>
                  <a:lnTo>
                    <a:pt x="1525" y="1929"/>
                  </a:lnTo>
                  <a:lnTo>
                    <a:pt x="1525" y="1191"/>
                  </a:lnTo>
                  <a:close/>
                  <a:moveTo>
                    <a:pt x="10622" y="8597"/>
                  </a:moveTo>
                  <a:cubicBezTo>
                    <a:pt x="10646" y="8597"/>
                    <a:pt x="10670" y="8621"/>
                    <a:pt x="10670" y="8621"/>
                  </a:cubicBezTo>
                  <a:cubicBezTo>
                    <a:pt x="10694" y="8621"/>
                    <a:pt x="10694" y="8645"/>
                    <a:pt x="10694" y="8669"/>
                  </a:cubicBezTo>
                  <a:lnTo>
                    <a:pt x="10646" y="9455"/>
                  </a:lnTo>
                  <a:cubicBezTo>
                    <a:pt x="10646" y="9478"/>
                    <a:pt x="10622" y="9526"/>
                    <a:pt x="10575" y="9526"/>
                  </a:cubicBezTo>
                  <a:lnTo>
                    <a:pt x="9765" y="9526"/>
                  </a:lnTo>
                  <a:lnTo>
                    <a:pt x="9812" y="8597"/>
                  </a:lnTo>
                  <a:close/>
                  <a:moveTo>
                    <a:pt x="9336" y="8597"/>
                  </a:moveTo>
                  <a:lnTo>
                    <a:pt x="9217" y="10931"/>
                  </a:lnTo>
                  <a:cubicBezTo>
                    <a:pt x="9193" y="11241"/>
                    <a:pt x="8955" y="11479"/>
                    <a:pt x="8646" y="11479"/>
                  </a:cubicBezTo>
                  <a:lnTo>
                    <a:pt x="5859" y="11479"/>
                  </a:lnTo>
                  <a:cubicBezTo>
                    <a:pt x="5716" y="11479"/>
                    <a:pt x="5597" y="11431"/>
                    <a:pt x="5502" y="11360"/>
                  </a:cubicBezTo>
                  <a:cubicBezTo>
                    <a:pt x="5502" y="11360"/>
                    <a:pt x="5502" y="11336"/>
                    <a:pt x="5502" y="11336"/>
                  </a:cubicBezTo>
                  <a:cubicBezTo>
                    <a:pt x="5383" y="11241"/>
                    <a:pt x="5312" y="11122"/>
                    <a:pt x="5288" y="10979"/>
                  </a:cubicBezTo>
                  <a:lnTo>
                    <a:pt x="5288" y="10955"/>
                  </a:lnTo>
                  <a:lnTo>
                    <a:pt x="5288" y="10931"/>
                  </a:lnTo>
                  <a:lnTo>
                    <a:pt x="5288" y="10812"/>
                  </a:lnTo>
                  <a:lnTo>
                    <a:pt x="5264" y="10026"/>
                  </a:lnTo>
                  <a:lnTo>
                    <a:pt x="5192" y="8597"/>
                  </a:lnTo>
                  <a:close/>
                  <a:moveTo>
                    <a:pt x="4788" y="10264"/>
                  </a:moveTo>
                  <a:lnTo>
                    <a:pt x="4811" y="10383"/>
                  </a:lnTo>
                  <a:lnTo>
                    <a:pt x="4835" y="10955"/>
                  </a:lnTo>
                  <a:cubicBezTo>
                    <a:pt x="4835" y="10979"/>
                    <a:pt x="4835" y="11002"/>
                    <a:pt x="4835" y="11026"/>
                  </a:cubicBezTo>
                  <a:lnTo>
                    <a:pt x="4835" y="11098"/>
                  </a:lnTo>
                  <a:cubicBezTo>
                    <a:pt x="4859" y="11217"/>
                    <a:pt x="4907" y="11360"/>
                    <a:pt x="4978" y="11455"/>
                  </a:cubicBezTo>
                  <a:cubicBezTo>
                    <a:pt x="4907" y="11479"/>
                    <a:pt x="4811" y="11503"/>
                    <a:pt x="4716" y="11503"/>
                  </a:cubicBezTo>
                  <a:lnTo>
                    <a:pt x="1287" y="11503"/>
                  </a:lnTo>
                  <a:cubicBezTo>
                    <a:pt x="1192" y="11503"/>
                    <a:pt x="1096" y="11479"/>
                    <a:pt x="1001" y="11455"/>
                  </a:cubicBezTo>
                  <a:cubicBezTo>
                    <a:pt x="882" y="11407"/>
                    <a:pt x="787" y="11336"/>
                    <a:pt x="692" y="11241"/>
                  </a:cubicBezTo>
                  <a:cubicBezTo>
                    <a:pt x="596" y="11145"/>
                    <a:pt x="525" y="11002"/>
                    <a:pt x="477" y="10860"/>
                  </a:cubicBezTo>
                  <a:cubicBezTo>
                    <a:pt x="477" y="10788"/>
                    <a:pt x="477" y="10717"/>
                    <a:pt x="477" y="10645"/>
                  </a:cubicBezTo>
                  <a:lnTo>
                    <a:pt x="501" y="10264"/>
                  </a:lnTo>
                  <a:close/>
                  <a:moveTo>
                    <a:pt x="2144" y="0"/>
                  </a:moveTo>
                  <a:cubicBezTo>
                    <a:pt x="2025" y="0"/>
                    <a:pt x="1906" y="95"/>
                    <a:pt x="1906" y="238"/>
                  </a:cubicBezTo>
                  <a:lnTo>
                    <a:pt x="1906" y="738"/>
                  </a:lnTo>
                  <a:lnTo>
                    <a:pt x="1287" y="738"/>
                  </a:lnTo>
                  <a:cubicBezTo>
                    <a:pt x="1168" y="738"/>
                    <a:pt x="1049" y="834"/>
                    <a:pt x="1049" y="977"/>
                  </a:cubicBezTo>
                  <a:lnTo>
                    <a:pt x="1049" y="1929"/>
                  </a:lnTo>
                  <a:lnTo>
                    <a:pt x="977" y="1929"/>
                  </a:lnTo>
                  <a:cubicBezTo>
                    <a:pt x="692" y="1929"/>
                    <a:pt x="430" y="2167"/>
                    <a:pt x="430" y="2477"/>
                  </a:cubicBezTo>
                  <a:lnTo>
                    <a:pt x="168" y="7264"/>
                  </a:lnTo>
                  <a:cubicBezTo>
                    <a:pt x="168" y="7406"/>
                    <a:pt x="263" y="7502"/>
                    <a:pt x="382" y="7526"/>
                  </a:cubicBezTo>
                  <a:cubicBezTo>
                    <a:pt x="525" y="7526"/>
                    <a:pt x="620" y="7430"/>
                    <a:pt x="644" y="7287"/>
                  </a:cubicBezTo>
                  <a:lnTo>
                    <a:pt x="882" y="2501"/>
                  </a:lnTo>
                  <a:cubicBezTo>
                    <a:pt x="882" y="2453"/>
                    <a:pt x="930" y="2405"/>
                    <a:pt x="977" y="2405"/>
                  </a:cubicBezTo>
                  <a:lnTo>
                    <a:pt x="5026" y="2405"/>
                  </a:lnTo>
                  <a:cubicBezTo>
                    <a:pt x="5073" y="2405"/>
                    <a:pt x="5121" y="2453"/>
                    <a:pt x="5121" y="2501"/>
                  </a:cubicBezTo>
                  <a:lnTo>
                    <a:pt x="5407" y="8121"/>
                  </a:lnTo>
                  <a:lnTo>
                    <a:pt x="4930" y="8121"/>
                  </a:lnTo>
                  <a:cubicBezTo>
                    <a:pt x="4883" y="8121"/>
                    <a:pt x="4811" y="8145"/>
                    <a:pt x="4764" y="8192"/>
                  </a:cubicBezTo>
                  <a:cubicBezTo>
                    <a:pt x="4716" y="8240"/>
                    <a:pt x="4692" y="8311"/>
                    <a:pt x="4716" y="8383"/>
                  </a:cubicBezTo>
                  <a:lnTo>
                    <a:pt x="4764" y="9812"/>
                  </a:lnTo>
                  <a:lnTo>
                    <a:pt x="525" y="9812"/>
                  </a:lnTo>
                  <a:lnTo>
                    <a:pt x="549" y="9073"/>
                  </a:lnTo>
                  <a:cubicBezTo>
                    <a:pt x="549" y="8954"/>
                    <a:pt x="453" y="8835"/>
                    <a:pt x="334" y="8835"/>
                  </a:cubicBezTo>
                  <a:cubicBezTo>
                    <a:pt x="215" y="8835"/>
                    <a:pt x="96" y="8931"/>
                    <a:pt x="96" y="9050"/>
                  </a:cubicBezTo>
                  <a:lnTo>
                    <a:pt x="49" y="10026"/>
                  </a:lnTo>
                  <a:lnTo>
                    <a:pt x="1" y="10621"/>
                  </a:lnTo>
                  <a:cubicBezTo>
                    <a:pt x="1" y="10931"/>
                    <a:pt x="96" y="11217"/>
                    <a:pt x="287" y="11479"/>
                  </a:cubicBezTo>
                  <a:cubicBezTo>
                    <a:pt x="310" y="11503"/>
                    <a:pt x="334" y="11526"/>
                    <a:pt x="358" y="11574"/>
                  </a:cubicBezTo>
                  <a:cubicBezTo>
                    <a:pt x="620" y="11836"/>
                    <a:pt x="930" y="11979"/>
                    <a:pt x="1287" y="11979"/>
                  </a:cubicBezTo>
                  <a:lnTo>
                    <a:pt x="4716" y="11979"/>
                  </a:lnTo>
                  <a:cubicBezTo>
                    <a:pt x="4930" y="11979"/>
                    <a:pt x="5145" y="11907"/>
                    <a:pt x="5335" y="11812"/>
                  </a:cubicBezTo>
                  <a:cubicBezTo>
                    <a:pt x="5502" y="11884"/>
                    <a:pt x="5669" y="11955"/>
                    <a:pt x="5859" y="11955"/>
                  </a:cubicBezTo>
                  <a:lnTo>
                    <a:pt x="8646" y="11955"/>
                  </a:lnTo>
                  <a:cubicBezTo>
                    <a:pt x="9193" y="11955"/>
                    <a:pt x="9646" y="11526"/>
                    <a:pt x="9693" y="10979"/>
                  </a:cubicBezTo>
                  <a:lnTo>
                    <a:pt x="9741" y="9978"/>
                  </a:lnTo>
                  <a:lnTo>
                    <a:pt x="10575" y="9978"/>
                  </a:lnTo>
                  <a:cubicBezTo>
                    <a:pt x="10860" y="9978"/>
                    <a:pt x="11098" y="9764"/>
                    <a:pt x="11122" y="9478"/>
                  </a:cubicBezTo>
                  <a:lnTo>
                    <a:pt x="11170" y="8716"/>
                  </a:lnTo>
                  <a:cubicBezTo>
                    <a:pt x="11170" y="8550"/>
                    <a:pt x="11122" y="8407"/>
                    <a:pt x="11027" y="8311"/>
                  </a:cubicBezTo>
                  <a:cubicBezTo>
                    <a:pt x="10908" y="8192"/>
                    <a:pt x="10765" y="8121"/>
                    <a:pt x="10622" y="8121"/>
                  </a:cubicBezTo>
                  <a:lnTo>
                    <a:pt x="5859" y="8121"/>
                  </a:lnTo>
                  <a:lnTo>
                    <a:pt x="5573" y="2477"/>
                  </a:lnTo>
                  <a:cubicBezTo>
                    <a:pt x="5573" y="2167"/>
                    <a:pt x="5312" y="1929"/>
                    <a:pt x="5026" y="1929"/>
                  </a:cubicBezTo>
                  <a:lnTo>
                    <a:pt x="4954" y="1929"/>
                  </a:lnTo>
                  <a:lnTo>
                    <a:pt x="4954" y="977"/>
                  </a:lnTo>
                  <a:cubicBezTo>
                    <a:pt x="4954" y="834"/>
                    <a:pt x="4835" y="738"/>
                    <a:pt x="4716" y="738"/>
                  </a:cubicBezTo>
                  <a:lnTo>
                    <a:pt x="4097" y="738"/>
                  </a:lnTo>
                  <a:lnTo>
                    <a:pt x="4097" y="238"/>
                  </a:lnTo>
                  <a:cubicBezTo>
                    <a:pt x="4097" y="95"/>
                    <a:pt x="3978" y="0"/>
                    <a:pt x="38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2"/>
            <p:cNvSpPr/>
            <p:nvPr/>
          </p:nvSpPr>
          <p:spPr>
            <a:xfrm>
              <a:off x="6928189" y="2855779"/>
              <a:ext cx="49424" cy="97342"/>
            </a:xfrm>
            <a:custGeom>
              <a:rect b="b" l="l" r="r" t="t"/>
              <a:pathLst>
                <a:path extrusionOk="0" h="2909" w="1477">
                  <a:moveTo>
                    <a:pt x="730" y="0"/>
                  </a:moveTo>
                  <a:cubicBezTo>
                    <a:pt x="669" y="0"/>
                    <a:pt x="610" y="24"/>
                    <a:pt x="572" y="75"/>
                  </a:cubicBezTo>
                  <a:cubicBezTo>
                    <a:pt x="310" y="337"/>
                    <a:pt x="0" y="1004"/>
                    <a:pt x="572" y="1623"/>
                  </a:cubicBezTo>
                  <a:cubicBezTo>
                    <a:pt x="953" y="2052"/>
                    <a:pt x="595" y="2456"/>
                    <a:pt x="572" y="2504"/>
                  </a:cubicBezTo>
                  <a:cubicBezTo>
                    <a:pt x="476" y="2599"/>
                    <a:pt x="476" y="2766"/>
                    <a:pt x="572" y="2837"/>
                  </a:cubicBezTo>
                  <a:cubicBezTo>
                    <a:pt x="619" y="2885"/>
                    <a:pt x="667" y="2909"/>
                    <a:pt x="738" y="2909"/>
                  </a:cubicBezTo>
                  <a:cubicBezTo>
                    <a:pt x="786" y="2909"/>
                    <a:pt x="857" y="2885"/>
                    <a:pt x="905" y="2837"/>
                  </a:cubicBezTo>
                  <a:cubicBezTo>
                    <a:pt x="1143" y="2576"/>
                    <a:pt x="1477" y="1909"/>
                    <a:pt x="905" y="1290"/>
                  </a:cubicBezTo>
                  <a:cubicBezTo>
                    <a:pt x="500" y="861"/>
                    <a:pt x="857" y="432"/>
                    <a:pt x="905" y="385"/>
                  </a:cubicBezTo>
                  <a:cubicBezTo>
                    <a:pt x="1000" y="289"/>
                    <a:pt x="977" y="146"/>
                    <a:pt x="881" y="51"/>
                  </a:cubicBezTo>
                  <a:cubicBezTo>
                    <a:pt x="837" y="18"/>
                    <a:pt x="783" y="0"/>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2"/>
            <p:cNvSpPr/>
            <p:nvPr/>
          </p:nvSpPr>
          <p:spPr>
            <a:xfrm>
              <a:off x="6983971" y="2896871"/>
              <a:ext cx="33496" cy="57054"/>
            </a:xfrm>
            <a:custGeom>
              <a:rect b="b" l="l" r="r" t="t"/>
              <a:pathLst>
                <a:path extrusionOk="0" h="1705" w="1001">
                  <a:moveTo>
                    <a:pt x="264" y="1"/>
                  </a:moveTo>
                  <a:cubicBezTo>
                    <a:pt x="212" y="1"/>
                    <a:pt x="161" y="20"/>
                    <a:pt x="119" y="62"/>
                  </a:cubicBezTo>
                  <a:cubicBezTo>
                    <a:pt x="24" y="157"/>
                    <a:pt x="0" y="300"/>
                    <a:pt x="95" y="395"/>
                  </a:cubicBezTo>
                  <a:cubicBezTo>
                    <a:pt x="143" y="443"/>
                    <a:pt x="500" y="871"/>
                    <a:pt x="95" y="1300"/>
                  </a:cubicBezTo>
                  <a:cubicBezTo>
                    <a:pt x="0" y="1395"/>
                    <a:pt x="24" y="1538"/>
                    <a:pt x="119" y="1633"/>
                  </a:cubicBezTo>
                  <a:cubicBezTo>
                    <a:pt x="167" y="1681"/>
                    <a:pt x="214" y="1705"/>
                    <a:pt x="262" y="1705"/>
                  </a:cubicBezTo>
                  <a:cubicBezTo>
                    <a:pt x="334" y="1705"/>
                    <a:pt x="381" y="1657"/>
                    <a:pt x="453" y="1609"/>
                  </a:cubicBezTo>
                  <a:cubicBezTo>
                    <a:pt x="1000" y="1014"/>
                    <a:pt x="691" y="347"/>
                    <a:pt x="453" y="85"/>
                  </a:cubicBezTo>
                  <a:cubicBezTo>
                    <a:pt x="399" y="32"/>
                    <a:pt x="331" y="1"/>
                    <a:pt x="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2"/>
            <p:cNvSpPr/>
            <p:nvPr/>
          </p:nvSpPr>
          <p:spPr>
            <a:xfrm>
              <a:off x="6730559" y="2956702"/>
              <a:ext cx="17568" cy="15560"/>
            </a:xfrm>
            <a:custGeom>
              <a:rect b="b" l="l" r="r" t="t"/>
              <a:pathLst>
                <a:path extrusionOk="0" h="465" w="525">
                  <a:moveTo>
                    <a:pt x="274" y="0"/>
                  </a:moveTo>
                  <a:cubicBezTo>
                    <a:pt x="226" y="0"/>
                    <a:pt x="179" y="12"/>
                    <a:pt x="143" y="36"/>
                  </a:cubicBezTo>
                  <a:cubicBezTo>
                    <a:pt x="48" y="83"/>
                    <a:pt x="0" y="226"/>
                    <a:pt x="48" y="322"/>
                  </a:cubicBezTo>
                  <a:cubicBezTo>
                    <a:pt x="95" y="417"/>
                    <a:pt x="191" y="464"/>
                    <a:pt x="286" y="464"/>
                  </a:cubicBezTo>
                  <a:cubicBezTo>
                    <a:pt x="381" y="464"/>
                    <a:pt x="453" y="393"/>
                    <a:pt x="500" y="298"/>
                  </a:cubicBezTo>
                  <a:cubicBezTo>
                    <a:pt x="524" y="203"/>
                    <a:pt x="476" y="107"/>
                    <a:pt x="405" y="36"/>
                  </a:cubicBezTo>
                  <a:cubicBezTo>
                    <a:pt x="369" y="12"/>
                    <a:pt x="322"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 name="Google Shape;375;p42"/>
          <p:cNvGrpSpPr/>
          <p:nvPr/>
        </p:nvGrpSpPr>
        <p:grpSpPr>
          <a:xfrm>
            <a:off x="7170421" y="2025281"/>
            <a:ext cx="618158" cy="533875"/>
            <a:chOff x="3378821" y="2100430"/>
            <a:chExt cx="400881" cy="348278"/>
          </a:xfrm>
        </p:grpSpPr>
        <p:sp>
          <p:nvSpPr>
            <p:cNvPr id="376" name="Google Shape;376;p42"/>
            <p:cNvSpPr/>
            <p:nvPr/>
          </p:nvSpPr>
          <p:spPr>
            <a:xfrm>
              <a:off x="3735030" y="2227922"/>
              <a:ext cx="15962" cy="220786"/>
            </a:xfrm>
            <a:custGeom>
              <a:rect b="b" l="l" r="r" t="t"/>
              <a:pathLst>
                <a:path extrusionOk="0" h="6598" w="477">
                  <a:moveTo>
                    <a:pt x="239" y="1"/>
                  </a:moveTo>
                  <a:cubicBezTo>
                    <a:pt x="120" y="1"/>
                    <a:pt x="0" y="96"/>
                    <a:pt x="0" y="215"/>
                  </a:cubicBezTo>
                  <a:lnTo>
                    <a:pt x="0" y="6383"/>
                  </a:lnTo>
                  <a:cubicBezTo>
                    <a:pt x="0" y="6502"/>
                    <a:pt x="120" y="6597"/>
                    <a:pt x="239" y="6597"/>
                  </a:cubicBezTo>
                  <a:cubicBezTo>
                    <a:pt x="382" y="6597"/>
                    <a:pt x="477" y="6502"/>
                    <a:pt x="477" y="6383"/>
                  </a:cubicBezTo>
                  <a:lnTo>
                    <a:pt x="477" y="215"/>
                  </a:lnTo>
                  <a:cubicBezTo>
                    <a:pt x="477" y="96"/>
                    <a:pt x="382"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2"/>
            <p:cNvSpPr/>
            <p:nvPr/>
          </p:nvSpPr>
          <p:spPr>
            <a:xfrm>
              <a:off x="3378821" y="2100430"/>
              <a:ext cx="400881" cy="348278"/>
            </a:xfrm>
            <a:custGeom>
              <a:rect b="b" l="l" r="r" t="t"/>
              <a:pathLst>
                <a:path extrusionOk="0" h="10408" w="11980">
                  <a:moveTo>
                    <a:pt x="5906" y="644"/>
                  </a:moveTo>
                  <a:cubicBezTo>
                    <a:pt x="6002" y="644"/>
                    <a:pt x="6049" y="715"/>
                    <a:pt x="6049" y="786"/>
                  </a:cubicBezTo>
                  <a:lnTo>
                    <a:pt x="6049" y="1072"/>
                  </a:lnTo>
                  <a:cubicBezTo>
                    <a:pt x="6049" y="1144"/>
                    <a:pt x="6002" y="1215"/>
                    <a:pt x="5906" y="1215"/>
                  </a:cubicBezTo>
                  <a:cubicBezTo>
                    <a:pt x="5811" y="1215"/>
                    <a:pt x="5764" y="1167"/>
                    <a:pt x="5764" y="1072"/>
                  </a:cubicBezTo>
                  <a:lnTo>
                    <a:pt x="5764" y="786"/>
                  </a:lnTo>
                  <a:cubicBezTo>
                    <a:pt x="5764" y="715"/>
                    <a:pt x="5811" y="644"/>
                    <a:pt x="5906" y="644"/>
                  </a:cubicBezTo>
                  <a:close/>
                  <a:moveTo>
                    <a:pt x="6526" y="1191"/>
                  </a:moveTo>
                  <a:cubicBezTo>
                    <a:pt x="8145" y="1501"/>
                    <a:pt x="8216" y="2954"/>
                    <a:pt x="8216" y="3049"/>
                  </a:cubicBezTo>
                  <a:lnTo>
                    <a:pt x="8216" y="3454"/>
                  </a:lnTo>
                  <a:cubicBezTo>
                    <a:pt x="8216" y="3525"/>
                    <a:pt x="8169" y="3573"/>
                    <a:pt x="8097" y="3573"/>
                  </a:cubicBezTo>
                  <a:lnTo>
                    <a:pt x="7931" y="3573"/>
                  </a:lnTo>
                  <a:lnTo>
                    <a:pt x="7931" y="2930"/>
                  </a:lnTo>
                  <a:cubicBezTo>
                    <a:pt x="7931" y="2834"/>
                    <a:pt x="7859" y="2763"/>
                    <a:pt x="7788" y="2739"/>
                  </a:cubicBezTo>
                  <a:cubicBezTo>
                    <a:pt x="7764" y="2715"/>
                    <a:pt x="7716" y="2692"/>
                    <a:pt x="7692" y="2692"/>
                  </a:cubicBezTo>
                  <a:lnTo>
                    <a:pt x="4144" y="2692"/>
                  </a:lnTo>
                  <a:cubicBezTo>
                    <a:pt x="4097" y="2692"/>
                    <a:pt x="4073" y="2715"/>
                    <a:pt x="4025" y="2739"/>
                  </a:cubicBezTo>
                  <a:cubicBezTo>
                    <a:pt x="3954" y="2763"/>
                    <a:pt x="3906" y="2834"/>
                    <a:pt x="3906" y="2930"/>
                  </a:cubicBezTo>
                  <a:lnTo>
                    <a:pt x="3906" y="3573"/>
                  </a:lnTo>
                  <a:lnTo>
                    <a:pt x="3739" y="3573"/>
                  </a:lnTo>
                  <a:cubicBezTo>
                    <a:pt x="3668" y="3573"/>
                    <a:pt x="3620" y="3525"/>
                    <a:pt x="3620" y="3454"/>
                  </a:cubicBezTo>
                  <a:lnTo>
                    <a:pt x="3620" y="3049"/>
                  </a:lnTo>
                  <a:cubicBezTo>
                    <a:pt x="3620" y="3025"/>
                    <a:pt x="3620" y="2620"/>
                    <a:pt x="3858" y="2168"/>
                  </a:cubicBezTo>
                  <a:cubicBezTo>
                    <a:pt x="4144" y="1644"/>
                    <a:pt x="4644" y="1310"/>
                    <a:pt x="5311" y="1191"/>
                  </a:cubicBezTo>
                  <a:cubicBezTo>
                    <a:pt x="5359" y="1429"/>
                    <a:pt x="5525" y="1596"/>
                    <a:pt x="5716" y="1668"/>
                  </a:cubicBezTo>
                  <a:cubicBezTo>
                    <a:pt x="5780" y="1687"/>
                    <a:pt x="5844" y="1696"/>
                    <a:pt x="5906" y="1696"/>
                  </a:cubicBezTo>
                  <a:cubicBezTo>
                    <a:pt x="6077" y="1696"/>
                    <a:pt x="6237" y="1629"/>
                    <a:pt x="6359" y="1525"/>
                  </a:cubicBezTo>
                  <a:cubicBezTo>
                    <a:pt x="6430" y="1429"/>
                    <a:pt x="6502" y="1310"/>
                    <a:pt x="6526" y="1191"/>
                  </a:cubicBezTo>
                  <a:close/>
                  <a:moveTo>
                    <a:pt x="7454" y="3168"/>
                  </a:moveTo>
                  <a:lnTo>
                    <a:pt x="7454" y="5025"/>
                  </a:lnTo>
                  <a:cubicBezTo>
                    <a:pt x="7454" y="5240"/>
                    <a:pt x="7264" y="5430"/>
                    <a:pt x="7050" y="5430"/>
                  </a:cubicBezTo>
                  <a:lnTo>
                    <a:pt x="4763" y="5430"/>
                  </a:lnTo>
                  <a:cubicBezTo>
                    <a:pt x="4549" y="5430"/>
                    <a:pt x="4358" y="5240"/>
                    <a:pt x="4358" y="5025"/>
                  </a:cubicBezTo>
                  <a:lnTo>
                    <a:pt x="4358" y="3811"/>
                  </a:lnTo>
                  <a:lnTo>
                    <a:pt x="4358" y="3168"/>
                  </a:lnTo>
                  <a:close/>
                  <a:moveTo>
                    <a:pt x="1096" y="1"/>
                  </a:moveTo>
                  <a:cubicBezTo>
                    <a:pt x="953" y="1"/>
                    <a:pt x="858" y="96"/>
                    <a:pt x="858" y="239"/>
                  </a:cubicBezTo>
                  <a:lnTo>
                    <a:pt x="858" y="382"/>
                  </a:lnTo>
                  <a:lnTo>
                    <a:pt x="667" y="239"/>
                  </a:lnTo>
                  <a:cubicBezTo>
                    <a:pt x="620" y="191"/>
                    <a:pt x="560" y="167"/>
                    <a:pt x="501" y="167"/>
                  </a:cubicBezTo>
                  <a:cubicBezTo>
                    <a:pt x="441" y="167"/>
                    <a:pt x="381" y="191"/>
                    <a:pt x="334" y="239"/>
                  </a:cubicBezTo>
                  <a:cubicBezTo>
                    <a:pt x="262" y="334"/>
                    <a:pt x="262" y="501"/>
                    <a:pt x="358" y="572"/>
                  </a:cubicBezTo>
                  <a:lnTo>
                    <a:pt x="477" y="691"/>
                  </a:lnTo>
                  <a:lnTo>
                    <a:pt x="239" y="691"/>
                  </a:lnTo>
                  <a:cubicBezTo>
                    <a:pt x="96" y="691"/>
                    <a:pt x="0" y="786"/>
                    <a:pt x="0" y="906"/>
                  </a:cubicBezTo>
                  <a:cubicBezTo>
                    <a:pt x="0" y="1048"/>
                    <a:pt x="96" y="1144"/>
                    <a:pt x="239" y="1144"/>
                  </a:cubicBezTo>
                  <a:lnTo>
                    <a:pt x="858" y="1144"/>
                  </a:lnTo>
                  <a:lnTo>
                    <a:pt x="858" y="10169"/>
                  </a:lnTo>
                  <a:cubicBezTo>
                    <a:pt x="858" y="10312"/>
                    <a:pt x="953" y="10407"/>
                    <a:pt x="1096" y="10407"/>
                  </a:cubicBezTo>
                  <a:cubicBezTo>
                    <a:pt x="1215" y="10407"/>
                    <a:pt x="1310" y="10312"/>
                    <a:pt x="1310" y="10169"/>
                  </a:cubicBezTo>
                  <a:lnTo>
                    <a:pt x="1310" y="1144"/>
                  </a:lnTo>
                  <a:lnTo>
                    <a:pt x="4168" y="1144"/>
                  </a:lnTo>
                  <a:cubicBezTo>
                    <a:pt x="3811" y="1382"/>
                    <a:pt x="3596" y="1691"/>
                    <a:pt x="3454" y="1953"/>
                  </a:cubicBezTo>
                  <a:cubicBezTo>
                    <a:pt x="3144" y="2501"/>
                    <a:pt x="3144" y="3025"/>
                    <a:pt x="3144" y="3025"/>
                  </a:cubicBezTo>
                  <a:lnTo>
                    <a:pt x="3144" y="3454"/>
                  </a:lnTo>
                  <a:cubicBezTo>
                    <a:pt x="3144" y="3787"/>
                    <a:pt x="3406" y="4049"/>
                    <a:pt x="3715" y="4049"/>
                  </a:cubicBezTo>
                  <a:lnTo>
                    <a:pt x="3906" y="4049"/>
                  </a:lnTo>
                  <a:lnTo>
                    <a:pt x="3906" y="5025"/>
                  </a:lnTo>
                  <a:cubicBezTo>
                    <a:pt x="3906" y="5502"/>
                    <a:pt x="4287" y="5883"/>
                    <a:pt x="4763" y="5883"/>
                  </a:cubicBezTo>
                  <a:lnTo>
                    <a:pt x="7050" y="5883"/>
                  </a:lnTo>
                  <a:cubicBezTo>
                    <a:pt x="7526" y="5883"/>
                    <a:pt x="7931" y="5502"/>
                    <a:pt x="7931" y="5025"/>
                  </a:cubicBezTo>
                  <a:lnTo>
                    <a:pt x="7931" y="4049"/>
                  </a:lnTo>
                  <a:lnTo>
                    <a:pt x="8097" y="4049"/>
                  </a:lnTo>
                  <a:cubicBezTo>
                    <a:pt x="8407" y="4049"/>
                    <a:pt x="8693" y="3787"/>
                    <a:pt x="8693" y="3454"/>
                  </a:cubicBezTo>
                  <a:lnTo>
                    <a:pt x="8693" y="3049"/>
                  </a:lnTo>
                  <a:lnTo>
                    <a:pt x="8693" y="3025"/>
                  </a:lnTo>
                  <a:cubicBezTo>
                    <a:pt x="8693" y="3025"/>
                    <a:pt x="8669" y="2501"/>
                    <a:pt x="8383" y="1953"/>
                  </a:cubicBezTo>
                  <a:cubicBezTo>
                    <a:pt x="8240" y="1691"/>
                    <a:pt x="8002" y="1382"/>
                    <a:pt x="7645" y="1144"/>
                  </a:cubicBezTo>
                  <a:lnTo>
                    <a:pt x="10669" y="1144"/>
                  </a:lnTo>
                  <a:lnTo>
                    <a:pt x="10669" y="2215"/>
                  </a:lnTo>
                  <a:cubicBezTo>
                    <a:pt x="10669" y="2334"/>
                    <a:pt x="10765" y="2430"/>
                    <a:pt x="10884" y="2430"/>
                  </a:cubicBezTo>
                  <a:cubicBezTo>
                    <a:pt x="11027" y="2430"/>
                    <a:pt x="11122" y="2334"/>
                    <a:pt x="11122" y="2215"/>
                  </a:cubicBezTo>
                  <a:lnTo>
                    <a:pt x="11122" y="1144"/>
                  </a:lnTo>
                  <a:lnTo>
                    <a:pt x="11741" y="1144"/>
                  </a:lnTo>
                  <a:cubicBezTo>
                    <a:pt x="11884" y="1144"/>
                    <a:pt x="11979" y="1048"/>
                    <a:pt x="11979" y="906"/>
                  </a:cubicBezTo>
                  <a:cubicBezTo>
                    <a:pt x="11979" y="786"/>
                    <a:pt x="11884" y="691"/>
                    <a:pt x="11741" y="691"/>
                  </a:cubicBezTo>
                  <a:lnTo>
                    <a:pt x="11550" y="691"/>
                  </a:lnTo>
                  <a:lnTo>
                    <a:pt x="11670" y="596"/>
                  </a:lnTo>
                  <a:cubicBezTo>
                    <a:pt x="11765" y="501"/>
                    <a:pt x="11789" y="358"/>
                    <a:pt x="11693" y="263"/>
                  </a:cubicBezTo>
                  <a:cubicBezTo>
                    <a:pt x="11650" y="205"/>
                    <a:pt x="11581" y="173"/>
                    <a:pt x="11511" y="173"/>
                  </a:cubicBezTo>
                  <a:cubicBezTo>
                    <a:pt x="11466" y="173"/>
                    <a:pt x="11421" y="187"/>
                    <a:pt x="11384" y="215"/>
                  </a:cubicBezTo>
                  <a:lnTo>
                    <a:pt x="11122" y="429"/>
                  </a:lnTo>
                  <a:lnTo>
                    <a:pt x="11122" y="239"/>
                  </a:lnTo>
                  <a:cubicBezTo>
                    <a:pt x="11122" y="96"/>
                    <a:pt x="11027" y="1"/>
                    <a:pt x="10884" y="1"/>
                  </a:cubicBezTo>
                  <a:cubicBezTo>
                    <a:pt x="10765" y="1"/>
                    <a:pt x="10645" y="96"/>
                    <a:pt x="10645" y="239"/>
                  </a:cubicBezTo>
                  <a:lnTo>
                    <a:pt x="10645" y="382"/>
                  </a:lnTo>
                  <a:lnTo>
                    <a:pt x="10479" y="239"/>
                  </a:lnTo>
                  <a:cubicBezTo>
                    <a:pt x="10431" y="191"/>
                    <a:pt x="10372" y="167"/>
                    <a:pt x="10312" y="167"/>
                  </a:cubicBezTo>
                  <a:cubicBezTo>
                    <a:pt x="10253" y="167"/>
                    <a:pt x="10193" y="191"/>
                    <a:pt x="10145" y="239"/>
                  </a:cubicBezTo>
                  <a:cubicBezTo>
                    <a:pt x="10050" y="334"/>
                    <a:pt x="10074" y="501"/>
                    <a:pt x="10169" y="572"/>
                  </a:cubicBezTo>
                  <a:lnTo>
                    <a:pt x="10264" y="691"/>
                  </a:lnTo>
                  <a:lnTo>
                    <a:pt x="6526" y="691"/>
                  </a:lnTo>
                  <a:cubicBezTo>
                    <a:pt x="6454" y="382"/>
                    <a:pt x="6216" y="167"/>
                    <a:pt x="5906" y="167"/>
                  </a:cubicBezTo>
                  <a:cubicBezTo>
                    <a:pt x="5597" y="167"/>
                    <a:pt x="5335" y="382"/>
                    <a:pt x="5287" y="691"/>
                  </a:cubicBezTo>
                  <a:lnTo>
                    <a:pt x="1739" y="691"/>
                  </a:lnTo>
                  <a:lnTo>
                    <a:pt x="1858" y="596"/>
                  </a:lnTo>
                  <a:cubicBezTo>
                    <a:pt x="1953" y="501"/>
                    <a:pt x="1977" y="358"/>
                    <a:pt x="1906" y="263"/>
                  </a:cubicBezTo>
                  <a:cubicBezTo>
                    <a:pt x="1848" y="205"/>
                    <a:pt x="1773" y="173"/>
                    <a:pt x="1701" y="173"/>
                  </a:cubicBezTo>
                  <a:cubicBezTo>
                    <a:pt x="1655" y="173"/>
                    <a:pt x="1610" y="187"/>
                    <a:pt x="1572" y="215"/>
                  </a:cubicBezTo>
                  <a:lnTo>
                    <a:pt x="1310" y="429"/>
                  </a:lnTo>
                  <a:lnTo>
                    <a:pt x="1310" y="239"/>
                  </a:lnTo>
                  <a:cubicBezTo>
                    <a:pt x="1310" y="96"/>
                    <a:pt x="1215"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2"/>
            <p:cNvSpPr/>
            <p:nvPr/>
          </p:nvSpPr>
          <p:spPr>
            <a:xfrm>
              <a:off x="3486403" y="2313954"/>
              <a:ext cx="180129" cy="133950"/>
            </a:xfrm>
            <a:custGeom>
              <a:rect b="b" l="l" r="r" t="t"/>
              <a:pathLst>
                <a:path extrusionOk="0" h="4003" w="5383">
                  <a:moveTo>
                    <a:pt x="2739" y="3026"/>
                  </a:moveTo>
                  <a:lnTo>
                    <a:pt x="2834" y="3169"/>
                  </a:lnTo>
                  <a:cubicBezTo>
                    <a:pt x="2882" y="3241"/>
                    <a:pt x="2906" y="3288"/>
                    <a:pt x="2906" y="3360"/>
                  </a:cubicBezTo>
                  <a:cubicBezTo>
                    <a:pt x="2906" y="3455"/>
                    <a:pt x="2834" y="3526"/>
                    <a:pt x="2739" y="3526"/>
                  </a:cubicBezTo>
                  <a:cubicBezTo>
                    <a:pt x="2668" y="3526"/>
                    <a:pt x="2596" y="3455"/>
                    <a:pt x="2596" y="3360"/>
                  </a:cubicBezTo>
                  <a:cubicBezTo>
                    <a:pt x="2596" y="3288"/>
                    <a:pt x="2620" y="3241"/>
                    <a:pt x="2668" y="3169"/>
                  </a:cubicBezTo>
                  <a:lnTo>
                    <a:pt x="2739" y="3026"/>
                  </a:lnTo>
                  <a:close/>
                  <a:moveTo>
                    <a:pt x="2834" y="859"/>
                  </a:moveTo>
                  <a:cubicBezTo>
                    <a:pt x="3025" y="1145"/>
                    <a:pt x="3239" y="1502"/>
                    <a:pt x="3334" y="1836"/>
                  </a:cubicBezTo>
                  <a:cubicBezTo>
                    <a:pt x="3382" y="2121"/>
                    <a:pt x="3620" y="2312"/>
                    <a:pt x="3906" y="2312"/>
                  </a:cubicBezTo>
                  <a:cubicBezTo>
                    <a:pt x="4096" y="2312"/>
                    <a:pt x="4263" y="2240"/>
                    <a:pt x="4382" y="2097"/>
                  </a:cubicBezTo>
                  <a:lnTo>
                    <a:pt x="4382" y="2097"/>
                  </a:lnTo>
                  <a:cubicBezTo>
                    <a:pt x="4454" y="2431"/>
                    <a:pt x="4382" y="2788"/>
                    <a:pt x="4168" y="3050"/>
                  </a:cubicBezTo>
                  <a:cubicBezTo>
                    <a:pt x="3977" y="3312"/>
                    <a:pt x="3692" y="3479"/>
                    <a:pt x="3358" y="3526"/>
                  </a:cubicBezTo>
                  <a:cubicBezTo>
                    <a:pt x="3382" y="3479"/>
                    <a:pt x="3382" y="3407"/>
                    <a:pt x="3382" y="3360"/>
                  </a:cubicBezTo>
                  <a:cubicBezTo>
                    <a:pt x="3382" y="3193"/>
                    <a:pt x="3334" y="3026"/>
                    <a:pt x="3239" y="2907"/>
                  </a:cubicBezTo>
                  <a:lnTo>
                    <a:pt x="2953" y="2502"/>
                  </a:lnTo>
                  <a:cubicBezTo>
                    <a:pt x="2906" y="2431"/>
                    <a:pt x="2834" y="2407"/>
                    <a:pt x="2763" y="2407"/>
                  </a:cubicBezTo>
                  <a:cubicBezTo>
                    <a:pt x="2691" y="2407"/>
                    <a:pt x="2620" y="2431"/>
                    <a:pt x="2572" y="2502"/>
                  </a:cubicBezTo>
                  <a:lnTo>
                    <a:pt x="2287" y="2907"/>
                  </a:lnTo>
                  <a:cubicBezTo>
                    <a:pt x="2191" y="3050"/>
                    <a:pt x="2144" y="3193"/>
                    <a:pt x="2144" y="3360"/>
                  </a:cubicBezTo>
                  <a:cubicBezTo>
                    <a:pt x="2144" y="3407"/>
                    <a:pt x="2144" y="3455"/>
                    <a:pt x="2144" y="3503"/>
                  </a:cubicBezTo>
                  <a:cubicBezTo>
                    <a:pt x="1906" y="3479"/>
                    <a:pt x="1667" y="3360"/>
                    <a:pt x="1501" y="3169"/>
                  </a:cubicBezTo>
                  <a:cubicBezTo>
                    <a:pt x="1382" y="3050"/>
                    <a:pt x="1286" y="2907"/>
                    <a:pt x="1239" y="2764"/>
                  </a:cubicBezTo>
                  <a:lnTo>
                    <a:pt x="1239" y="2764"/>
                  </a:lnTo>
                  <a:cubicBezTo>
                    <a:pt x="1405" y="2860"/>
                    <a:pt x="1572" y="2955"/>
                    <a:pt x="1715" y="2979"/>
                  </a:cubicBezTo>
                  <a:cubicBezTo>
                    <a:pt x="1810" y="2979"/>
                    <a:pt x="1882" y="2955"/>
                    <a:pt x="1929" y="2883"/>
                  </a:cubicBezTo>
                  <a:cubicBezTo>
                    <a:pt x="2001" y="2836"/>
                    <a:pt x="2001" y="2740"/>
                    <a:pt x="1977" y="2669"/>
                  </a:cubicBezTo>
                  <a:cubicBezTo>
                    <a:pt x="1977" y="2645"/>
                    <a:pt x="1834" y="2145"/>
                    <a:pt x="2215" y="1740"/>
                  </a:cubicBezTo>
                  <a:cubicBezTo>
                    <a:pt x="2239" y="1716"/>
                    <a:pt x="2263" y="1669"/>
                    <a:pt x="2287" y="1645"/>
                  </a:cubicBezTo>
                  <a:cubicBezTo>
                    <a:pt x="2525" y="1383"/>
                    <a:pt x="2739" y="1145"/>
                    <a:pt x="2834" y="859"/>
                  </a:cubicBezTo>
                  <a:close/>
                  <a:moveTo>
                    <a:pt x="2584" y="1"/>
                  </a:moveTo>
                  <a:cubicBezTo>
                    <a:pt x="2548" y="1"/>
                    <a:pt x="2511" y="9"/>
                    <a:pt x="2477" y="26"/>
                  </a:cubicBezTo>
                  <a:cubicBezTo>
                    <a:pt x="2406" y="73"/>
                    <a:pt x="2358" y="192"/>
                    <a:pt x="2382" y="288"/>
                  </a:cubicBezTo>
                  <a:cubicBezTo>
                    <a:pt x="2477" y="740"/>
                    <a:pt x="2334" y="907"/>
                    <a:pt x="1929" y="1335"/>
                  </a:cubicBezTo>
                  <a:cubicBezTo>
                    <a:pt x="1906" y="1359"/>
                    <a:pt x="1882" y="1383"/>
                    <a:pt x="1858" y="1431"/>
                  </a:cubicBezTo>
                  <a:cubicBezTo>
                    <a:pt x="1572" y="1740"/>
                    <a:pt x="1501" y="2097"/>
                    <a:pt x="1477" y="2383"/>
                  </a:cubicBezTo>
                  <a:cubicBezTo>
                    <a:pt x="1334" y="2288"/>
                    <a:pt x="1191" y="2193"/>
                    <a:pt x="1072" y="2097"/>
                  </a:cubicBezTo>
                  <a:cubicBezTo>
                    <a:pt x="1030" y="2070"/>
                    <a:pt x="980" y="2058"/>
                    <a:pt x="932" y="2058"/>
                  </a:cubicBezTo>
                  <a:cubicBezTo>
                    <a:pt x="897" y="2058"/>
                    <a:pt x="863" y="2064"/>
                    <a:pt x="834" y="2074"/>
                  </a:cubicBezTo>
                  <a:cubicBezTo>
                    <a:pt x="739" y="2121"/>
                    <a:pt x="691" y="2193"/>
                    <a:pt x="691" y="2288"/>
                  </a:cubicBezTo>
                  <a:cubicBezTo>
                    <a:pt x="691" y="2312"/>
                    <a:pt x="691" y="2336"/>
                    <a:pt x="691" y="2336"/>
                  </a:cubicBezTo>
                  <a:cubicBezTo>
                    <a:pt x="691" y="2788"/>
                    <a:pt x="834" y="3193"/>
                    <a:pt x="1143" y="3503"/>
                  </a:cubicBezTo>
                  <a:lnTo>
                    <a:pt x="1167" y="3526"/>
                  </a:lnTo>
                  <a:lnTo>
                    <a:pt x="239" y="3526"/>
                  </a:lnTo>
                  <a:cubicBezTo>
                    <a:pt x="119" y="3526"/>
                    <a:pt x="0" y="3622"/>
                    <a:pt x="0" y="3764"/>
                  </a:cubicBezTo>
                  <a:cubicBezTo>
                    <a:pt x="0" y="3884"/>
                    <a:pt x="119" y="4003"/>
                    <a:pt x="239" y="4003"/>
                  </a:cubicBezTo>
                  <a:lnTo>
                    <a:pt x="5120" y="4003"/>
                  </a:lnTo>
                  <a:cubicBezTo>
                    <a:pt x="5263" y="4003"/>
                    <a:pt x="5359" y="3884"/>
                    <a:pt x="5359" y="3764"/>
                  </a:cubicBezTo>
                  <a:cubicBezTo>
                    <a:pt x="5382" y="3622"/>
                    <a:pt x="5263" y="3526"/>
                    <a:pt x="5144" y="3526"/>
                  </a:cubicBezTo>
                  <a:lnTo>
                    <a:pt x="4382" y="3526"/>
                  </a:lnTo>
                  <a:cubicBezTo>
                    <a:pt x="4430" y="3479"/>
                    <a:pt x="4501" y="3407"/>
                    <a:pt x="4549" y="3336"/>
                  </a:cubicBezTo>
                  <a:cubicBezTo>
                    <a:pt x="4859" y="2931"/>
                    <a:pt x="4954" y="2407"/>
                    <a:pt x="4811" y="1931"/>
                  </a:cubicBezTo>
                  <a:cubicBezTo>
                    <a:pt x="4692" y="1454"/>
                    <a:pt x="4477" y="1121"/>
                    <a:pt x="4454" y="1097"/>
                  </a:cubicBezTo>
                  <a:cubicBezTo>
                    <a:pt x="4417" y="1025"/>
                    <a:pt x="4339" y="993"/>
                    <a:pt x="4251" y="993"/>
                  </a:cubicBezTo>
                  <a:cubicBezTo>
                    <a:pt x="4224" y="993"/>
                    <a:pt x="4196" y="996"/>
                    <a:pt x="4168" y="1002"/>
                  </a:cubicBezTo>
                  <a:cubicBezTo>
                    <a:pt x="4073" y="1050"/>
                    <a:pt x="4001" y="1169"/>
                    <a:pt x="4049" y="1288"/>
                  </a:cubicBezTo>
                  <a:cubicBezTo>
                    <a:pt x="4073" y="1454"/>
                    <a:pt x="4073" y="1621"/>
                    <a:pt x="4049" y="1764"/>
                  </a:cubicBezTo>
                  <a:cubicBezTo>
                    <a:pt x="4025" y="1836"/>
                    <a:pt x="3954" y="1859"/>
                    <a:pt x="3906" y="1859"/>
                  </a:cubicBezTo>
                  <a:cubicBezTo>
                    <a:pt x="3882" y="1859"/>
                    <a:pt x="3811" y="1836"/>
                    <a:pt x="3787" y="1740"/>
                  </a:cubicBezTo>
                  <a:cubicBezTo>
                    <a:pt x="3596" y="907"/>
                    <a:pt x="2810" y="97"/>
                    <a:pt x="2763" y="73"/>
                  </a:cubicBezTo>
                  <a:cubicBezTo>
                    <a:pt x="2717" y="27"/>
                    <a:pt x="2651" y="1"/>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2"/>
            <p:cNvSpPr/>
            <p:nvPr/>
          </p:nvSpPr>
          <p:spPr>
            <a:xfrm>
              <a:off x="3734227" y="2197337"/>
              <a:ext cx="17568" cy="15493"/>
            </a:xfrm>
            <a:custGeom>
              <a:rect b="b" l="l" r="r" t="t"/>
              <a:pathLst>
                <a:path extrusionOk="0" h="463" w="525">
                  <a:moveTo>
                    <a:pt x="260" y="1"/>
                  </a:moveTo>
                  <a:cubicBezTo>
                    <a:pt x="217" y="1"/>
                    <a:pt x="176" y="12"/>
                    <a:pt x="144" y="34"/>
                  </a:cubicBezTo>
                  <a:cubicBezTo>
                    <a:pt x="48" y="105"/>
                    <a:pt x="1" y="224"/>
                    <a:pt x="48" y="320"/>
                  </a:cubicBezTo>
                  <a:cubicBezTo>
                    <a:pt x="96" y="415"/>
                    <a:pt x="191" y="462"/>
                    <a:pt x="286" y="462"/>
                  </a:cubicBezTo>
                  <a:cubicBezTo>
                    <a:pt x="382" y="462"/>
                    <a:pt x="477" y="391"/>
                    <a:pt x="501" y="296"/>
                  </a:cubicBezTo>
                  <a:cubicBezTo>
                    <a:pt x="525" y="200"/>
                    <a:pt x="501" y="105"/>
                    <a:pt x="406" y="58"/>
                  </a:cubicBezTo>
                  <a:cubicBezTo>
                    <a:pt x="366" y="18"/>
                    <a:pt x="312"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utsider by Slidesgo">
  <a:themeElements>
    <a:clrScheme name="Simple Light">
      <a:dk1>
        <a:srgbClr val="191919"/>
      </a:dk1>
      <a:lt1>
        <a:srgbClr val="FFFFFF"/>
      </a:lt1>
      <a:dk2>
        <a:srgbClr val="1C2C29"/>
      </a:dk2>
      <a:lt2>
        <a:srgbClr val="31564F"/>
      </a:lt2>
      <a:accent1>
        <a:srgbClr val="3D6961"/>
      </a:accent1>
      <a:accent2>
        <a:srgbClr val="9EB4B0"/>
      </a:accent2>
      <a:accent3>
        <a:srgbClr val="FFFFFF"/>
      </a:accent3>
      <a:accent4>
        <a:srgbClr val="FFFFFF"/>
      </a:accent4>
      <a:accent5>
        <a:srgbClr val="FFFFFF"/>
      </a:accent5>
      <a:accent6>
        <a:srgbClr val="FFFFFF"/>
      </a:accent6>
      <a:hlink>
        <a:srgbClr val="21383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